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316" r:id="rId2"/>
    <p:sldId id="413" r:id="rId3"/>
    <p:sldId id="414" r:id="rId4"/>
    <p:sldId id="415" r:id="rId5"/>
    <p:sldId id="417" r:id="rId6"/>
    <p:sldId id="416" r:id="rId7"/>
    <p:sldId id="418" r:id="rId8"/>
    <p:sldId id="325" r:id="rId9"/>
    <p:sldId id="420" r:id="rId10"/>
    <p:sldId id="430" r:id="rId11"/>
    <p:sldId id="429" r:id="rId12"/>
    <p:sldId id="422" r:id="rId13"/>
    <p:sldId id="326" r:id="rId14"/>
    <p:sldId id="431" r:id="rId15"/>
    <p:sldId id="383" r:id="rId16"/>
    <p:sldId id="436" r:id="rId17"/>
    <p:sldId id="426" r:id="rId18"/>
    <p:sldId id="435" r:id="rId19"/>
    <p:sldId id="438" r:id="rId20"/>
    <p:sldId id="423" r:id="rId21"/>
    <p:sldId id="424" r:id="rId22"/>
    <p:sldId id="425" r:id="rId23"/>
    <p:sldId id="428" r:id="rId24"/>
    <p:sldId id="432" r:id="rId25"/>
    <p:sldId id="433" r:id="rId26"/>
    <p:sldId id="328" r:id="rId27"/>
    <p:sldId id="330" r:id="rId28"/>
    <p:sldId id="331" r:id="rId29"/>
    <p:sldId id="332" r:id="rId30"/>
    <p:sldId id="333" r:id="rId31"/>
    <p:sldId id="346" r:id="rId32"/>
    <p:sldId id="439" r:id="rId33"/>
    <p:sldId id="335" r:id="rId34"/>
  </p:sldIdLst>
  <p:sldSz cx="9144000" cy="6858000" type="screen4x3"/>
  <p:notesSz cx="7099300" cy="10234613"/>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3300"/>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8" autoAdjust="0"/>
    <p:restoredTop sz="76115" autoAdjust="0"/>
  </p:normalViewPr>
  <p:slideViewPr>
    <p:cSldViewPr snapToGrid="0">
      <p:cViewPr varScale="1">
        <p:scale>
          <a:sx n="59" d="100"/>
          <a:sy n="59" d="100"/>
        </p:scale>
        <p:origin x="930"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69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 Id="rId4"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image" Target="../media/image21.wmf"/><Relationship Id="rId18" Type="http://schemas.openxmlformats.org/officeDocument/2006/relationships/image" Target="../media/image26.wmf"/><Relationship Id="rId26" Type="http://schemas.openxmlformats.org/officeDocument/2006/relationships/image" Target="../media/image34.wmf"/><Relationship Id="rId3" Type="http://schemas.openxmlformats.org/officeDocument/2006/relationships/image" Target="../media/image11.wmf"/><Relationship Id="rId21" Type="http://schemas.openxmlformats.org/officeDocument/2006/relationships/image" Target="../media/image29.wmf"/><Relationship Id="rId7" Type="http://schemas.openxmlformats.org/officeDocument/2006/relationships/image" Target="../media/image15.wmf"/><Relationship Id="rId12" Type="http://schemas.openxmlformats.org/officeDocument/2006/relationships/image" Target="../media/image20.wmf"/><Relationship Id="rId17" Type="http://schemas.openxmlformats.org/officeDocument/2006/relationships/image" Target="../media/image25.wmf"/><Relationship Id="rId25" Type="http://schemas.openxmlformats.org/officeDocument/2006/relationships/image" Target="../media/image33.wmf"/><Relationship Id="rId2" Type="http://schemas.openxmlformats.org/officeDocument/2006/relationships/image" Target="../media/image10.wmf"/><Relationship Id="rId16" Type="http://schemas.openxmlformats.org/officeDocument/2006/relationships/image" Target="../media/image24.wmf"/><Relationship Id="rId20" Type="http://schemas.openxmlformats.org/officeDocument/2006/relationships/image" Target="../media/image28.wmf"/><Relationship Id="rId1" Type="http://schemas.openxmlformats.org/officeDocument/2006/relationships/image" Target="../media/image9.wmf"/><Relationship Id="rId6" Type="http://schemas.openxmlformats.org/officeDocument/2006/relationships/image" Target="../media/image14.wmf"/><Relationship Id="rId11" Type="http://schemas.openxmlformats.org/officeDocument/2006/relationships/image" Target="../media/image19.wmf"/><Relationship Id="rId24" Type="http://schemas.openxmlformats.org/officeDocument/2006/relationships/image" Target="../media/image32.wmf"/><Relationship Id="rId5" Type="http://schemas.openxmlformats.org/officeDocument/2006/relationships/image" Target="../media/image13.wmf"/><Relationship Id="rId15" Type="http://schemas.openxmlformats.org/officeDocument/2006/relationships/image" Target="../media/image23.wmf"/><Relationship Id="rId23" Type="http://schemas.openxmlformats.org/officeDocument/2006/relationships/image" Target="../media/image31.wmf"/><Relationship Id="rId10" Type="http://schemas.openxmlformats.org/officeDocument/2006/relationships/image" Target="../media/image18.wmf"/><Relationship Id="rId19" Type="http://schemas.openxmlformats.org/officeDocument/2006/relationships/image" Target="../media/image27.wmf"/><Relationship Id="rId4" Type="http://schemas.openxmlformats.org/officeDocument/2006/relationships/image" Target="../media/image12.wmf"/><Relationship Id="rId9" Type="http://schemas.openxmlformats.org/officeDocument/2006/relationships/image" Target="../media/image17.wmf"/><Relationship Id="rId14" Type="http://schemas.openxmlformats.org/officeDocument/2006/relationships/image" Target="../media/image22.wmf"/><Relationship Id="rId22" Type="http://schemas.openxmlformats.org/officeDocument/2006/relationships/image" Target="../media/image3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ltLang="ja-JP"/>
          </a:p>
        </p:txBody>
      </p:sp>
      <p:sp>
        <p:nvSpPr>
          <p:cNvPr id="40963"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ltLang="ja-JP"/>
          </a:p>
        </p:txBody>
      </p:sp>
      <p:sp>
        <p:nvSpPr>
          <p:cNvPr id="40964"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ltLang="ja-JP"/>
          </a:p>
        </p:txBody>
      </p:sp>
      <p:sp>
        <p:nvSpPr>
          <p:cNvPr id="40965"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627055E-DB28-4857-86CB-42B503014808}" type="slidenum">
              <a:rPr lang="en-US" altLang="ja-JP"/>
              <a:pPr>
                <a:defRPr/>
              </a:pPr>
              <a:t>‹#›</a:t>
            </a:fld>
            <a:endParaRPr lang="en-US" altLang="ja-JP"/>
          </a:p>
        </p:txBody>
      </p:sp>
    </p:spTree>
    <p:extLst>
      <p:ext uri="{BB962C8B-B14F-4D97-AF65-F5344CB8AC3E}">
        <p14:creationId xmlns:p14="http://schemas.microsoft.com/office/powerpoint/2010/main" val="41079516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pPr>
              <a:defRPr/>
            </a:pPr>
            <a:endParaRPr lang="ja-JP" altLang="en-US"/>
          </a:p>
        </p:txBody>
      </p:sp>
      <p:sp>
        <p:nvSpPr>
          <p:cNvPr id="3" name="日付プレースホルダ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vl1pPr>
          </a:lstStyle>
          <a:p>
            <a:pPr>
              <a:defRPr/>
            </a:pPr>
            <a:fld id="{835C40DE-0C2B-47EA-98B2-2C8F37239D87}" type="datetimeFigureOut">
              <a:rPr lang="ja-JP" altLang="en-US"/>
              <a:pPr>
                <a:defRPr/>
              </a:pPr>
              <a:t>2020/5/19</a:t>
            </a:fld>
            <a:endParaRPr lang="ja-JP" altLang="en-US"/>
          </a:p>
        </p:txBody>
      </p:sp>
      <p:sp>
        <p:nvSpPr>
          <p:cNvPr id="4" name="スライド イメージ プレースホルダ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 4"/>
          <p:cNvSpPr>
            <a:spLocks noGrp="1"/>
          </p:cNvSpPr>
          <p:nvPr>
            <p:ph type="body" sz="quarter" idx="3"/>
          </p:nvPr>
        </p:nvSpPr>
        <p:spPr>
          <a:xfrm>
            <a:off x="709613" y="4860925"/>
            <a:ext cx="5680075" cy="4605338"/>
          </a:xfrm>
          <a:prstGeom prst="rect">
            <a:avLst/>
          </a:prstGeom>
        </p:spPr>
        <p:txBody>
          <a:bodyPr vert="horz" lIns="91440" tIns="45720" rIns="91440" bIns="45720"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vl1pPr>
          </a:lstStyle>
          <a:p>
            <a:pPr>
              <a:defRPr/>
            </a:pPr>
            <a:endParaRPr lang="ja-JP" altLang="en-US"/>
          </a:p>
        </p:txBody>
      </p:sp>
      <p:sp>
        <p:nvSpPr>
          <p:cNvPr id="7" name="スライド番号プレースホルダ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vl1pPr>
          </a:lstStyle>
          <a:p>
            <a:pPr>
              <a:defRPr/>
            </a:pPr>
            <a:fld id="{B19D75E1-D7D5-44FA-93AF-48FFEAEBA1AF}" type="slidenum">
              <a:rPr lang="ja-JP" altLang="en-US"/>
              <a:pPr>
                <a:defRPr/>
              </a:pPr>
              <a:t>‹#›</a:t>
            </a:fld>
            <a:endParaRPr lang="ja-JP" altLang="en-US"/>
          </a:p>
        </p:txBody>
      </p:sp>
    </p:spTree>
    <p:extLst>
      <p:ext uri="{BB962C8B-B14F-4D97-AF65-F5344CB8AC3E}">
        <p14:creationId xmlns:p14="http://schemas.microsoft.com/office/powerpoint/2010/main" val="3177039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前回までの話では、バイアスを掛けて動作点を決めて、動作する増幅回路をいかに作るか？という点に焦点を当てました。今日は、実際に設計した増幅器でどの程度の増幅ができるか、どういう特性を持っているかを調べます。これには、等価回路というモデルにして解析し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a:t>
            </a:fld>
            <a:endParaRPr lang="ja-JP" altLang="en-US"/>
          </a:p>
        </p:txBody>
      </p:sp>
    </p:spTree>
    <p:extLst>
      <p:ext uri="{BB962C8B-B14F-4D97-AF65-F5344CB8AC3E}">
        <p14:creationId xmlns:p14="http://schemas.microsoft.com/office/powerpoint/2010/main" val="33621332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hie</a:t>
            </a:r>
            <a:r>
              <a:rPr kumimoji="1" lang="ja-JP" altLang="en-US" dirty="0"/>
              <a:t>は大体でいいです。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10</a:t>
            </a:fld>
            <a:endParaRPr lang="ja-JP" altLang="en-US"/>
          </a:p>
        </p:txBody>
      </p:sp>
    </p:spTree>
    <p:extLst>
      <p:ext uri="{BB962C8B-B14F-4D97-AF65-F5344CB8AC3E}">
        <p14:creationId xmlns:p14="http://schemas.microsoft.com/office/powerpoint/2010/main" val="27930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実際の</a:t>
            </a:r>
            <a:r>
              <a:rPr kumimoji="1" lang="en-US" altLang="ja-JP" dirty="0"/>
              <a:t>CR</a:t>
            </a:r>
            <a:r>
              <a:rPr kumimoji="1" lang="ja-JP" altLang="en-US" dirty="0"/>
              <a:t>結合トランジスタ増幅回路の等価回路を考えて見ましょう。ここでは増幅器の負荷を</a:t>
            </a:r>
            <a:r>
              <a:rPr kumimoji="1" lang="en-US" altLang="ja-JP" dirty="0"/>
              <a:t>RL</a:t>
            </a:r>
            <a:r>
              <a:rPr kumimoji="1" lang="ja-JP" altLang="en-US" dirty="0"/>
              <a:t>とし、ここに流れる電流を出力電流として考えます。</a:t>
            </a: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さて、この回路では、①コンデンサは全て無視されている。②電源がグランドと同じ扱いになっていて、抵抗は並列に等価回路中に入っている。</a:t>
            </a: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という点が奇妙に思えるかもしれません。まずコンデンサは小信号の周波数が高ければ短絡していると考えていいので、ここでは無視しています。実は高い周波数成分にとっては抵抗として働くため、このコンデンサは増幅回路の周波数特性を決定します。しかし、ここではひとまず短絡と考えます。次に電源とグランドが一緒、というのは理解しにくいかもしれませんが、小信号増幅回路では直流成分は考えないことを思い出しましょう。電源とグランド間には直流電源があるはずです。この直流電源は内部抵抗が</a:t>
            </a:r>
            <a:r>
              <a:rPr kumimoji="1" lang="en-US" altLang="ja-JP" dirty="0"/>
              <a:t>0</a:t>
            </a:r>
            <a:r>
              <a:rPr kumimoji="1" lang="ja-JP" altLang="en-US" dirty="0"/>
              <a:t>と考えていいです。直流成分を無視してしまうと、小信号にとっては電源とグランドは短絡しているのと同じ、と考えられるのです。</a:t>
            </a: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さて、この回路を解析するのは簡単です。</a:t>
            </a:r>
            <a:r>
              <a:rPr kumimoji="1" lang="en-US" altLang="ja-JP" dirty="0"/>
              <a:t>v1</a:t>
            </a:r>
            <a:r>
              <a:rPr kumimoji="1" lang="ja-JP" altLang="en-US" dirty="0"/>
              <a:t>が決まれば、</a:t>
            </a:r>
            <a:r>
              <a:rPr kumimoji="1" lang="en-US" altLang="ja-JP" dirty="0"/>
              <a:t>i1</a:t>
            </a:r>
            <a:r>
              <a:rPr kumimoji="1" lang="ja-JP" altLang="en-US" dirty="0"/>
              <a:t>は</a:t>
            </a:r>
            <a:r>
              <a:rPr kumimoji="1" lang="en-US" altLang="ja-JP" dirty="0"/>
              <a:t>RB</a:t>
            </a:r>
            <a:r>
              <a:rPr kumimoji="1" lang="ja-JP" altLang="en-US" dirty="0"/>
              <a:t>と</a:t>
            </a:r>
            <a:r>
              <a:rPr kumimoji="1" lang="en-US" altLang="ja-JP" dirty="0" err="1"/>
              <a:t>hie</a:t>
            </a:r>
            <a:r>
              <a:rPr kumimoji="1" lang="ja-JP" altLang="en-US" dirty="0"/>
              <a:t>の並列接続によって決まります。このうち</a:t>
            </a:r>
            <a:r>
              <a:rPr kumimoji="1" lang="en-US" altLang="ja-JP" dirty="0" err="1"/>
              <a:t>hie</a:t>
            </a:r>
            <a:r>
              <a:rPr kumimoji="1" lang="ja-JP" altLang="en-US" dirty="0"/>
              <a:t>の中を流れるのが</a:t>
            </a:r>
            <a:r>
              <a:rPr kumimoji="1" lang="en-US" altLang="ja-JP" dirty="0" err="1"/>
              <a:t>ib</a:t>
            </a:r>
            <a:r>
              <a:rPr kumimoji="1" lang="ja-JP" altLang="en-US" dirty="0"/>
              <a:t>になり、この</a:t>
            </a:r>
            <a:r>
              <a:rPr kumimoji="1" lang="en-US" altLang="ja-JP" dirty="0" err="1"/>
              <a:t>hfe</a:t>
            </a:r>
            <a:r>
              <a:rPr kumimoji="1" lang="ja-JP" altLang="en-US" dirty="0"/>
              <a:t>倍が出力側に表れます。この電流が</a:t>
            </a:r>
            <a:r>
              <a:rPr kumimoji="1" lang="en-US" altLang="ja-JP" dirty="0" err="1"/>
              <a:t>Rc</a:t>
            </a:r>
            <a:r>
              <a:rPr kumimoji="1" lang="ja-JP" altLang="en-US" dirty="0"/>
              <a:t>と</a:t>
            </a:r>
            <a:r>
              <a:rPr kumimoji="1" lang="en-US" altLang="ja-JP" dirty="0"/>
              <a:t>RL</a:t>
            </a:r>
            <a:r>
              <a:rPr kumimoji="1" lang="ja-JP" altLang="en-US" dirty="0"/>
              <a:t>により電圧降下を起こし、</a:t>
            </a:r>
            <a:r>
              <a:rPr kumimoji="1" lang="en-US" altLang="ja-JP" dirty="0" err="1"/>
              <a:t>vo</a:t>
            </a:r>
            <a:r>
              <a:rPr kumimoji="1" lang="ja-JP" altLang="en-US" dirty="0"/>
              <a:t>を生成することができます。</a:t>
            </a:r>
            <a:r>
              <a:rPr kumimoji="1" lang="en-US" altLang="ja-JP" dirty="0"/>
              <a:t>RL</a:t>
            </a:r>
            <a:r>
              <a:rPr kumimoji="1" lang="ja-JP" altLang="en-US" dirty="0"/>
              <a:t>に流れる電流を</a:t>
            </a:r>
            <a:r>
              <a:rPr kumimoji="1" lang="en-US" altLang="ja-JP" dirty="0"/>
              <a:t>i2</a:t>
            </a:r>
            <a:r>
              <a:rPr kumimoji="1" lang="ja-JP" altLang="en-US" dirty="0"/>
              <a:t>とすると</a:t>
            </a:r>
            <a:r>
              <a:rPr kumimoji="1" lang="en-US" altLang="ja-JP" dirty="0"/>
              <a:t>i2/i1</a:t>
            </a:r>
            <a:r>
              <a:rPr kumimoji="1" lang="ja-JP" altLang="en-US" dirty="0"/>
              <a:t>が電流増幅率、</a:t>
            </a:r>
            <a:r>
              <a:rPr kumimoji="1" lang="en-US" altLang="ja-JP" dirty="0" err="1"/>
              <a:t>vo</a:t>
            </a:r>
            <a:r>
              <a:rPr kumimoji="1" lang="en-US" altLang="ja-JP" dirty="0"/>
              <a:t>/vi</a:t>
            </a:r>
            <a:r>
              <a:rPr kumimoji="1" lang="ja-JP" altLang="en-US" dirty="0"/>
              <a:t>が電圧増幅率です。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11</a:t>
            </a:fld>
            <a:endParaRPr lang="ja-JP" altLang="en-US"/>
          </a:p>
        </p:txBody>
      </p:sp>
    </p:spTree>
    <p:extLst>
      <p:ext uri="{BB962C8B-B14F-4D97-AF65-F5344CB8AC3E}">
        <p14:creationId xmlns:p14="http://schemas.microsoft.com/office/powerpoint/2010/main" val="38749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実際に値を入れてみましょう。この場合、全体に流れ込む電流を</a:t>
            </a:r>
            <a:r>
              <a:rPr kumimoji="1" lang="en-US" altLang="ja-JP" dirty="0"/>
              <a:t>i1</a:t>
            </a:r>
            <a:r>
              <a:rPr kumimoji="1" lang="ja-JP" altLang="en-US" dirty="0"/>
              <a:t>は</a:t>
            </a:r>
            <a:r>
              <a:rPr kumimoji="1" lang="en-US" altLang="ja-JP" dirty="0"/>
              <a:t>RB</a:t>
            </a:r>
            <a:r>
              <a:rPr kumimoji="1" lang="ja-JP" altLang="en-US" dirty="0"/>
              <a:t>と</a:t>
            </a:r>
            <a:r>
              <a:rPr kumimoji="1" lang="en-US" altLang="ja-JP" dirty="0" err="1"/>
              <a:t>hie</a:t>
            </a:r>
            <a:r>
              <a:rPr kumimoji="1" lang="ja-JP" altLang="en-US" dirty="0"/>
              <a:t>に分流されます。この場合抵抗の比が</a:t>
            </a:r>
            <a:r>
              <a:rPr kumimoji="1" lang="en-US" altLang="ja-JP" dirty="0"/>
              <a:t>2:1</a:t>
            </a:r>
            <a:r>
              <a:rPr kumimoji="1" lang="ja-JP" altLang="en-US" dirty="0"/>
              <a:t>なので、</a:t>
            </a:r>
            <a:r>
              <a:rPr kumimoji="1" lang="en-US" altLang="ja-JP" dirty="0"/>
              <a:t>3</a:t>
            </a:r>
            <a:r>
              <a:rPr kumimoji="1" lang="ja-JP" altLang="en-US" dirty="0"/>
              <a:t>分の</a:t>
            </a:r>
            <a:r>
              <a:rPr kumimoji="1" lang="en-US" altLang="ja-JP" dirty="0"/>
              <a:t>2</a:t>
            </a:r>
            <a:r>
              <a:rPr kumimoji="1" lang="ja-JP" altLang="en-US" dirty="0"/>
              <a:t>が</a:t>
            </a:r>
            <a:r>
              <a:rPr kumimoji="1" lang="en-US" altLang="ja-JP" dirty="0" err="1"/>
              <a:t>hie</a:t>
            </a:r>
            <a:r>
              <a:rPr kumimoji="1" lang="ja-JP" altLang="en-US" dirty="0"/>
              <a:t>に流れ込んで</a:t>
            </a:r>
            <a:r>
              <a:rPr kumimoji="1" lang="en-US" altLang="ja-JP" dirty="0" err="1"/>
              <a:t>ib</a:t>
            </a:r>
            <a:r>
              <a:rPr kumimoji="1" lang="ja-JP" altLang="en-US" dirty="0"/>
              <a:t>になります。この</a:t>
            </a:r>
            <a:r>
              <a:rPr kumimoji="1" lang="en-US" altLang="ja-JP" dirty="0" err="1"/>
              <a:t>hfe</a:t>
            </a:r>
            <a:r>
              <a:rPr kumimoji="1" lang="en-US" altLang="ja-JP" dirty="0"/>
              <a:t>=200</a:t>
            </a:r>
            <a:r>
              <a:rPr kumimoji="1" lang="ja-JP" altLang="en-US" dirty="0"/>
              <a:t>倍が出力側の電流となります。この電流は</a:t>
            </a:r>
            <a:r>
              <a:rPr kumimoji="1" lang="en-US" altLang="ja-JP" dirty="0"/>
              <a:t>RC</a:t>
            </a:r>
            <a:r>
              <a:rPr kumimoji="1" lang="ja-JP" altLang="en-US" dirty="0"/>
              <a:t>と</a:t>
            </a:r>
            <a:r>
              <a:rPr kumimoji="1" lang="en-US" altLang="ja-JP" dirty="0"/>
              <a:t>RL</a:t>
            </a:r>
            <a:r>
              <a:rPr kumimoji="1" lang="ja-JP" altLang="en-US" dirty="0"/>
              <a:t>に分かれて流れます。</a:t>
            </a:r>
            <a:r>
              <a:rPr kumimoji="1" lang="en-US" altLang="ja-JP" dirty="0"/>
              <a:t>RC=RL</a:t>
            </a:r>
            <a:r>
              <a:rPr kumimoji="1" lang="ja-JP" altLang="en-US" dirty="0" err="1"/>
              <a:t>なので</a:t>
            </a:r>
            <a:r>
              <a:rPr kumimoji="1" lang="ja-JP" altLang="en-US" dirty="0"/>
              <a:t>半分にすれば良いです。したがって、</a:t>
            </a:r>
            <a:r>
              <a:rPr kumimoji="1" lang="en-US" altLang="ja-JP" dirty="0"/>
              <a:t>400</a:t>
            </a:r>
            <a:r>
              <a:rPr kumimoji="1" lang="ja-JP" altLang="en-US" dirty="0"/>
              <a:t>／</a:t>
            </a:r>
            <a:r>
              <a:rPr kumimoji="1" lang="en-US" altLang="ja-JP" dirty="0"/>
              <a:t>6</a:t>
            </a:r>
            <a:r>
              <a:rPr kumimoji="1" lang="ja-JP" altLang="en-US" dirty="0"/>
              <a:t>＝</a:t>
            </a:r>
            <a:r>
              <a:rPr kumimoji="1" lang="en-US" altLang="ja-JP" dirty="0"/>
              <a:t>66.7</a:t>
            </a:r>
            <a:r>
              <a:rPr kumimoji="1" lang="ja-JP" altLang="en-US" dirty="0"/>
              <a:t>倍となります。マイナスは変化の方向が逆なことを示しますが、実際の計算ではつけなくてもいいです。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12</a:t>
            </a:fld>
            <a:endParaRPr lang="ja-JP" altLang="en-US"/>
          </a:p>
        </p:txBody>
      </p:sp>
    </p:spTree>
    <p:extLst>
      <p:ext uri="{BB962C8B-B14F-4D97-AF65-F5344CB8AC3E}">
        <p14:creationId xmlns:p14="http://schemas.microsoft.com/office/powerpoint/2010/main" val="3946854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では、少し現実的に考えて、電流帰還型バイアスを掛けた</a:t>
            </a:r>
            <a:r>
              <a:rPr kumimoji="1" lang="en-US" altLang="ja-JP" dirty="0"/>
              <a:t>CR</a:t>
            </a:r>
            <a:r>
              <a:rPr kumimoji="1" lang="ja-JP" altLang="en-US" dirty="0"/>
              <a:t>結合増幅回路の等価回路を考えましょう。結構複雑になるのですが、最初の例と同じく、コンデンサは短絡、</a:t>
            </a:r>
            <a:r>
              <a:rPr kumimoji="1" lang="en-US" altLang="ja-JP" dirty="0" err="1"/>
              <a:t>Vcc</a:t>
            </a:r>
            <a:r>
              <a:rPr kumimoji="1" lang="ja-JP" altLang="en-US" dirty="0"/>
              <a:t>と</a:t>
            </a:r>
            <a:r>
              <a:rPr kumimoji="1" lang="en-US" altLang="ja-JP" dirty="0"/>
              <a:t>GND</a:t>
            </a:r>
            <a:r>
              <a:rPr kumimoji="1" lang="ja-JP" altLang="en-US" dirty="0"/>
              <a:t>は短絡と見なすことができます。この場合エミッタ抵抗はないのと同じです。</a:t>
            </a:r>
            <a:r>
              <a:rPr kumimoji="1" lang="en-US" altLang="ja-JP" dirty="0"/>
              <a:t>CE1</a:t>
            </a:r>
            <a:r>
              <a:rPr kumimoji="1" lang="ja-JP" altLang="en-US" dirty="0"/>
              <a:t>がバイパスコンデンサとしての役割を果たしているわけです。先ほどの例題との違いはベース電流安定用の抵抗</a:t>
            </a:r>
            <a:r>
              <a:rPr kumimoji="1" lang="en-US" altLang="ja-JP" dirty="0"/>
              <a:t>RB2</a:t>
            </a:r>
            <a:r>
              <a:rPr kumimoji="1" lang="ja-JP" altLang="en-US" dirty="0"/>
              <a:t>が</a:t>
            </a:r>
            <a:r>
              <a:rPr kumimoji="1" lang="en-US" altLang="ja-JP" dirty="0"/>
              <a:t>RB</a:t>
            </a:r>
            <a:r>
              <a:rPr kumimoji="1" lang="ja-JP" altLang="en-US" dirty="0"/>
              <a:t>１と並列に入力に入る点だけです。これを抵抗の並列接続により一つの抵抗として考えると、以前とほとんど同じになります。問題は、増幅回路は単体で使うわけではなくて、いくつか数珠繋ぎにして、全体として必要とする増幅を行います。このためには、入力の抵抗と出力の負荷抵抗を考えなければならないで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13</a:t>
            </a:fld>
            <a:endParaRPr lang="ja-JP" altLang="en-US"/>
          </a:p>
        </p:txBody>
      </p:sp>
    </p:spTree>
    <p:extLst>
      <p:ext uri="{BB962C8B-B14F-4D97-AF65-F5344CB8AC3E}">
        <p14:creationId xmlns:p14="http://schemas.microsoft.com/office/powerpoint/2010/main" val="1273586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CR</a:t>
            </a:r>
            <a:r>
              <a:rPr kumimoji="1" lang="ja-JP" altLang="en-US" dirty="0"/>
              <a:t>結合増幅回路同士を接続することにより、もっと強力な増幅回路を作りましょう？単純に接続すると図に示すような回路になります。ここでは、先の付加抵抗が、</a:t>
            </a:r>
            <a:r>
              <a:rPr kumimoji="1" lang="en-US" altLang="ja-JP" dirty="0"/>
              <a:t>R1,R2</a:t>
            </a:r>
            <a:r>
              <a:rPr kumimoji="1" lang="ja-JP" altLang="en-US" dirty="0"/>
              <a:t>および</a:t>
            </a:r>
            <a:r>
              <a:rPr kumimoji="1" lang="en-US" altLang="ja-JP" dirty="0" err="1"/>
              <a:t>hie</a:t>
            </a:r>
            <a:r>
              <a:rPr kumimoji="1" lang="ja-JP" altLang="en-US" dirty="0"/>
              <a:t>の並列接続に置き換わります。しかし、次のトランジスタで増幅される電流は</a:t>
            </a:r>
            <a:r>
              <a:rPr kumimoji="1" lang="en-US" altLang="ja-JP" dirty="0" err="1"/>
              <a:t>hie</a:t>
            </a:r>
            <a:r>
              <a:rPr kumimoji="1" lang="ja-JP" altLang="en-US" dirty="0"/>
              <a:t>に流れ込む分だけですので、</a:t>
            </a:r>
            <a:r>
              <a:rPr kumimoji="1" lang="en-US" altLang="ja-JP" dirty="0" err="1"/>
              <a:t>hfe</a:t>
            </a:r>
            <a:r>
              <a:rPr kumimoji="1" lang="en-US" altLang="ja-JP" dirty="0"/>
              <a:t> </a:t>
            </a:r>
            <a:r>
              <a:rPr kumimoji="1" lang="en-US" altLang="ja-JP" dirty="0" err="1"/>
              <a:t>ib</a:t>
            </a:r>
            <a:r>
              <a:rPr kumimoji="1" lang="ja-JP" altLang="en-US" dirty="0"/>
              <a:t>倍になった電流は</a:t>
            </a:r>
            <a:r>
              <a:rPr kumimoji="1" lang="en-US" altLang="ja-JP" dirty="0"/>
              <a:t>R1//R2//R3</a:t>
            </a:r>
            <a:r>
              <a:rPr kumimoji="1" lang="ja-JP" altLang="en-US" dirty="0"/>
              <a:t>と</a:t>
            </a:r>
            <a:r>
              <a:rPr kumimoji="1" lang="en-US" altLang="ja-JP" dirty="0" err="1"/>
              <a:t>hie</a:t>
            </a:r>
            <a:r>
              <a:rPr kumimoji="1" lang="ja-JP" altLang="en-US" dirty="0"/>
              <a:t>に分流することになります。</a:t>
            </a:r>
            <a:r>
              <a:rPr kumimoji="1" lang="en-US" altLang="ja-JP" dirty="0" err="1"/>
              <a:t>hie</a:t>
            </a:r>
            <a:r>
              <a:rPr kumimoji="1" lang="ja-JP" altLang="en-US" dirty="0"/>
              <a:t>は</a:t>
            </a:r>
            <a:r>
              <a:rPr kumimoji="1" lang="en-US" altLang="ja-JP" dirty="0"/>
              <a:t>50KΩ</a:t>
            </a:r>
            <a:r>
              <a:rPr kumimoji="1" lang="ja-JP" altLang="en-US" dirty="0"/>
              <a:t>くらいと考えられ、これに比べて</a:t>
            </a:r>
            <a:r>
              <a:rPr kumimoji="1" lang="en-US" altLang="ja-JP" dirty="0"/>
              <a:t>R3//R2//R1</a:t>
            </a:r>
            <a:r>
              <a:rPr kumimoji="1" lang="ja-JP" altLang="en-US" dirty="0"/>
              <a:t>の並列接続は、</a:t>
            </a:r>
            <a:r>
              <a:rPr kumimoji="1" lang="en-US" altLang="ja-JP" dirty="0"/>
              <a:t>5KΩ</a:t>
            </a:r>
            <a:r>
              <a:rPr kumimoji="1" lang="ja-JP" altLang="en-US" dirty="0"/>
              <a:t>から</a:t>
            </a:r>
            <a:r>
              <a:rPr kumimoji="1" lang="en-US" altLang="ja-JP" dirty="0"/>
              <a:t>10KΩ</a:t>
            </a:r>
            <a:r>
              <a:rPr kumimoji="1" lang="ja-JP" altLang="en-US" dirty="0"/>
              <a:t>くらいになります。とすると、最初のトランジスタの増幅率は大幅に下がってしまうことになります。もちろん利得が</a:t>
            </a:r>
            <a:r>
              <a:rPr kumimoji="1" lang="en-US" altLang="ja-JP" dirty="0"/>
              <a:t>1</a:t>
            </a:r>
            <a:r>
              <a:rPr kumimoji="1" lang="ja-JP" altLang="en-US" dirty="0"/>
              <a:t>を下回ることはないので増幅はしてくれますが、これでは非常に小さな信号を増幅するためには、何段も何段も増幅回路を繋げていく必要が生じてしまいます。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14</a:t>
            </a:fld>
            <a:endParaRPr lang="ja-JP" altLang="en-US"/>
          </a:p>
        </p:txBody>
      </p:sp>
    </p:spTree>
    <p:extLst>
      <p:ext uri="{BB962C8B-B14F-4D97-AF65-F5344CB8AC3E}">
        <p14:creationId xmlns:p14="http://schemas.microsoft.com/office/powerpoint/2010/main" val="3769998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増幅器間で、信号の受け渡しを行うことを考える場合、増幅器の入力から見たときの抵抗（入力インピーダンス）と出力から見た抵抗（出力インピーダンス）を考えなければならないことがわかります。これを入力インピーダンス、出力インピーダンスと呼びます。増幅器の出力側は、電流源＋出力アドミッタンス、入力側は入力抵抗があると考え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15</a:t>
            </a:fld>
            <a:endParaRPr lang="ja-JP" altLang="en-US"/>
          </a:p>
        </p:txBody>
      </p:sp>
    </p:spTree>
    <p:extLst>
      <p:ext uri="{BB962C8B-B14F-4D97-AF65-F5344CB8AC3E}">
        <p14:creationId xmlns:p14="http://schemas.microsoft.com/office/powerpoint/2010/main" val="633442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電流増幅率を計算しました。では、そもそも何を増幅すればよいのでしょうか？例えばスピーカを鳴らすには、パワーすなわち電力が必要です。例えば電波で飛ばそうとしても、ネットワークにデータを流すにせよ、とにかく電気的な力、すなわち電力が必要です。増幅器の目的は微小な信号の電圧、電流の幅を大きくして一定の電力を得ることで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16</a:t>
            </a:fld>
            <a:endParaRPr lang="ja-JP" altLang="en-US"/>
          </a:p>
        </p:txBody>
      </p:sp>
    </p:spTree>
    <p:extLst>
      <p:ext uri="{BB962C8B-B14F-4D97-AF65-F5344CB8AC3E}">
        <p14:creationId xmlns:p14="http://schemas.microsoft.com/office/powerpoint/2010/main" val="1345146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今計算した電流増幅度を利得（ゲイン）とよびデシベル表記して利得（ゲイン）として表すことがあります。入力と出力の電力比の常用対数を</a:t>
            </a:r>
            <a:r>
              <a:rPr kumimoji="1" lang="en-US" altLang="ja-JP" dirty="0"/>
              <a:t>B</a:t>
            </a:r>
            <a:r>
              <a:rPr kumimoji="1" lang="ja-JP" altLang="en-US" dirty="0"/>
              <a:t>（ベル）と呼び、使い勝手を良くするために基本単位を</a:t>
            </a:r>
            <a:r>
              <a:rPr kumimoji="1" lang="en-US" altLang="ja-JP" dirty="0"/>
              <a:t>dB(</a:t>
            </a:r>
            <a:r>
              <a:rPr kumimoji="1" lang="ja-JP" altLang="en-US" dirty="0"/>
              <a:t>デシベル）にして、</a:t>
            </a:r>
            <a:r>
              <a:rPr kumimoji="1" lang="en-US" altLang="ja-JP" dirty="0"/>
              <a:t>10</a:t>
            </a:r>
            <a:r>
              <a:rPr kumimoji="1" lang="ja-JP" altLang="en-US" dirty="0"/>
              <a:t>を掛けた数字で表します。ここで、入出力の抵抗がさほど変わらないと考えれば、電圧増幅度、電流増幅度は、電力に対して</a:t>
            </a:r>
            <a:r>
              <a:rPr kumimoji="1" lang="en-US" altLang="ja-JP" dirty="0"/>
              <a:t>2</a:t>
            </a:r>
            <a:r>
              <a:rPr kumimoji="1" lang="ja-JP" altLang="en-US" dirty="0"/>
              <a:t>乗になります。そこで、</a:t>
            </a:r>
            <a:r>
              <a:rPr kumimoji="1" lang="en-US" altLang="ja-JP" dirty="0"/>
              <a:t>20</a:t>
            </a:r>
            <a:r>
              <a:rPr kumimoji="1" lang="ja-JP" altLang="en-US" dirty="0"/>
              <a:t>を掛けた数字で表します。増幅器を多段に接続していくと利得は掛け算になり、非常に大きな数値を扱うことになりますが、デシベル単位ならば</a:t>
            </a:r>
            <a:r>
              <a:rPr kumimoji="1" lang="en-US" altLang="ja-JP" dirty="0"/>
              <a:t>10</a:t>
            </a:r>
            <a:r>
              <a:rPr kumimoji="1" lang="ja-JP" altLang="en-US" dirty="0"/>
              <a:t>倍で</a:t>
            </a:r>
            <a:r>
              <a:rPr kumimoji="1" lang="en-US" altLang="ja-JP" dirty="0"/>
              <a:t>20dB, 100</a:t>
            </a:r>
            <a:r>
              <a:rPr kumimoji="1" lang="ja-JP" altLang="en-US" dirty="0"/>
              <a:t>倍で</a:t>
            </a:r>
            <a:r>
              <a:rPr kumimoji="1" lang="en-US" altLang="ja-JP" dirty="0"/>
              <a:t>40dB</a:t>
            </a:r>
            <a:r>
              <a:rPr kumimoji="1" lang="ja-JP" altLang="en-US" dirty="0" err="1"/>
              <a:t>、</a:t>
            </a:r>
            <a:r>
              <a:rPr kumimoji="1" lang="en-US" altLang="ja-JP" dirty="0"/>
              <a:t>1000</a:t>
            </a:r>
            <a:r>
              <a:rPr kumimoji="1" lang="ja-JP" altLang="en-US" dirty="0"/>
              <a:t>倍でも</a:t>
            </a:r>
            <a:r>
              <a:rPr kumimoji="1" lang="en-US" altLang="ja-JP" dirty="0"/>
              <a:t>60dB</a:t>
            </a:r>
            <a:r>
              <a:rPr kumimoji="1" lang="ja-JP" altLang="en-US" dirty="0"/>
              <a:t>なんで扱いやすい数字で示すことができます。常用対数を使うので、掛け算が足し算で済みます。増幅度が</a:t>
            </a:r>
            <a:r>
              <a:rPr kumimoji="1" lang="en-US" altLang="ja-JP" dirty="0"/>
              <a:t>1</a:t>
            </a:r>
            <a:r>
              <a:rPr kumimoji="1" lang="ja-JP" altLang="en-US" dirty="0" err="1"/>
              <a:t>なのは</a:t>
            </a:r>
            <a:r>
              <a:rPr kumimoji="1" lang="en-US" altLang="ja-JP" dirty="0"/>
              <a:t>0dB</a:t>
            </a:r>
            <a:r>
              <a:rPr kumimoji="1" lang="ja-JP" altLang="en-US" dirty="0"/>
              <a:t>で</a:t>
            </a:r>
            <a:r>
              <a:rPr kumimoji="1" lang="en-US" altLang="ja-JP" dirty="0"/>
              <a:t>1</a:t>
            </a:r>
            <a:r>
              <a:rPr kumimoji="1" lang="ja-JP" altLang="en-US" dirty="0"/>
              <a:t>より小さくなる、つまり増幅でなくて減衰するとデシベル値はマイナスになります。良く使うので覚えておいた方がいいのは、</a:t>
            </a:r>
            <a:r>
              <a:rPr kumimoji="1" lang="en-US" altLang="ja-JP" dirty="0"/>
              <a:t>2</a:t>
            </a:r>
            <a:r>
              <a:rPr kumimoji="1" lang="ja-JP" altLang="en-US" dirty="0"/>
              <a:t>倍の増幅回路は</a:t>
            </a:r>
            <a:r>
              <a:rPr kumimoji="1" lang="en-US" altLang="ja-JP" dirty="0"/>
              <a:t>6dB</a:t>
            </a:r>
            <a:r>
              <a:rPr kumimoji="1" lang="ja-JP" altLang="en-US" dirty="0" err="1"/>
              <a:t>、</a:t>
            </a:r>
            <a:r>
              <a:rPr kumimoji="1" lang="ja-JP" altLang="en-US" dirty="0"/>
              <a:t>半分は</a:t>
            </a:r>
            <a:r>
              <a:rPr kumimoji="1" lang="en-US" altLang="ja-JP" dirty="0"/>
              <a:t>-6dB</a:t>
            </a:r>
            <a:r>
              <a:rPr kumimoji="1" lang="ja-JP" altLang="en-US" dirty="0" err="1"/>
              <a:t>、</a:t>
            </a:r>
            <a:r>
              <a:rPr kumimoji="1" lang="ja-JP" altLang="en-US" dirty="0"/>
              <a:t>ルート</a:t>
            </a:r>
            <a:r>
              <a:rPr kumimoji="1" lang="en-US" altLang="ja-JP" dirty="0"/>
              <a:t>2</a:t>
            </a:r>
            <a:r>
              <a:rPr kumimoji="1" lang="ja-JP" altLang="en-US" dirty="0"/>
              <a:t>分の</a:t>
            </a:r>
            <a:r>
              <a:rPr kumimoji="1" lang="en-US" altLang="ja-JP" dirty="0"/>
              <a:t>1</a:t>
            </a:r>
            <a:r>
              <a:rPr kumimoji="1" lang="ja-JP" altLang="en-US" dirty="0"/>
              <a:t>に減衰することをー</a:t>
            </a:r>
            <a:r>
              <a:rPr kumimoji="1" lang="en-US" altLang="ja-JP" dirty="0"/>
              <a:t>3dB</a:t>
            </a:r>
            <a:r>
              <a:rPr kumimoji="1" lang="ja-JP" altLang="en-US" dirty="0"/>
              <a:t>と表現します。先の例題の</a:t>
            </a:r>
            <a:r>
              <a:rPr kumimoji="1" lang="en-US" altLang="ja-JP" dirty="0"/>
              <a:t>66.7</a:t>
            </a:r>
            <a:r>
              <a:rPr kumimoji="1" lang="ja-JP" altLang="en-US" dirty="0"/>
              <a:t>倍は</a:t>
            </a:r>
            <a:r>
              <a:rPr kumimoji="1" lang="en-US" altLang="ja-JP" dirty="0"/>
              <a:t>36</a:t>
            </a:r>
            <a:r>
              <a:rPr kumimoji="1" lang="ja-JP" altLang="en-US" dirty="0" err="1"/>
              <a:t>．</a:t>
            </a:r>
            <a:r>
              <a:rPr kumimoji="1" lang="ja-JP" altLang="en-US" dirty="0"/>
              <a:t>５ｄ</a:t>
            </a:r>
            <a:r>
              <a:rPr kumimoji="1" lang="en-US" altLang="ja-JP" dirty="0"/>
              <a:t>B</a:t>
            </a:r>
            <a:r>
              <a:rPr kumimoji="1" lang="ja-JP" altLang="en-US" dirty="0"/>
              <a:t>になります。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17</a:t>
            </a:fld>
            <a:endParaRPr lang="ja-JP" altLang="en-US"/>
          </a:p>
        </p:txBody>
      </p:sp>
    </p:spTree>
    <p:extLst>
      <p:ext uri="{BB962C8B-B14F-4D97-AF65-F5344CB8AC3E}">
        <p14:creationId xmlns:p14="http://schemas.microsoft.com/office/powerpoint/2010/main" val="4236787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ここで問題！増幅器の出力側は決まっている。この増幅器から最も大きな電力を取り出して次段の増幅器に与えるためには入力抵抗</a:t>
            </a:r>
            <a:r>
              <a:rPr kumimoji="1" lang="ja-JP" altLang="en-US" dirty="0" err="1"/>
              <a:t>ｒ</a:t>
            </a:r>
            <a:r>
              <a:rPr kumimoji="1" lang="ja-JP" altLang="en-US" dirty="0"/>
              <a:t>をどのようにすれば良いでしょうか？ｒが大きいと電圧は上がるけれど電流は小さくなります。逆にｒが小さいと電流はたくさん流れますが電圧が低下してしまいます。ではこれをちゃんと求めるにはｒの両端の電圧とｒに流れる電流を掛けて電力を求め、これを微分してゼロとすれば最大値が出るはずです。これを計算してみると（ヒマな人はやってみてください。中ぐらいの面倒くささです）、ｒ＝</a:t>
            </a:r>
            <a:r>
              <a:rPr kumimoji="1" lang="en-US" altLang="ja-JP" dirty="0"/>
              <a:t>R</a:t>
            </a:r>
            <a:r>
              <a:rPr kumimoji="1" lang="ja-JP" altLang="en-US" dirty="0"/>
              <a:t>が得られます。すなわち、出力インピーダンスと入力インピーダンスが等しい時にもっとも大きな電力を受け渡すことができるのです。これをインピーダンスマッチングと呼びます。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18</a:t>
            </a:fld>
            <a:endParaRPr lang="ja-JP" altLang="en-US"/>
          </a:p>
        </p:txBody>
      </p:sp>
    </p:spTree>
    <p:extLst>
      <p:ext uri="{BB962C8B-B14F-4D97-AF65-F5344CB8AC3E}">
        <p14:creationId xmlns:p14="http://schemas.microsoft.com/office/powerpoint/2010/main" val="3576279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エミッタ接地の</a:t>
            </a:r>
            <a:r>
              <a:rPr kumimoji="1" lang="en-US" altLang="ja-JP" dirty="0"/>
              <a:t>CR</a:t>
            </a:r>
            <a:r>
              <a:rPr kumimoji="1" lang="ja-JP" altLang="en-US" dirty="0"/>
              <a:t>結合増幅回路ではインピーダンスマッチングが取れないことがわかります。ではどうしましょう。昔の六石ラジオではトランスを使いました。トランスは鉄心に二つの系統のコイルを巻き、巻き数を変えることで、インピーダンスを変換することができます。これは簡単な方法なのですが、波形が歪むという欠点があって今ではあまり使われません。前回軽く紹介したエミッタフォロワは、入力インピーダンスを上げるために使われます。ベース接地もインピーダンスの点で有利です。あるいは差分増幅器で入力インピーダンスを無限大にしてしまう、という手もあります。これは次回、オペアンプで紹介し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19</a:t>
            </a:fld>
            <a:endParaRPr lang="ja-JP" altLang="en-US"/>
          </a:p>
        </p:txBody>
      </p:sp>
    </p:spTree>
    <p:extLst>
      <p:ext uri="{BB962C8B-B14F-4D97-AF65-F5344CB8AC3E}">
        <p14:creationId xmlns:p14="http://schemas.microsoft.com/office/powerpoint/2010/main" val="4281577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増幅器をモデル化する場合、</a:t>
            </a:r>
            <a:r>
              <a:rPr kumimoji="1" lang="en-US" altLang="ja-JP" dirty="0"/>
              <a:t>2</a:t>
            </a:r>
            <a:r>
              <a:rPr kumimoji="1" lang="ja-JP" altLang="en-US" dirty="0"/>
              <a:t>端子対回路による等価回路表現が便利です。この場合、対象の回路はなんだか中身がわからないブラックボックスとして扱います。この回路の特性を入力と出力の電流、電圧の関係だけで表してやるのが等価回路表現です。電子回路は入力と出力の電圧と電流の関係が分かれば、その特性を表すことができます。トランジスタのように非線形の特性を持つデバイスでも、特性が同じで、より簡単な回路でモデル化して考えれば楽に解析できるという考え方に基づいてい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a:t>
            </a:fld>
            <a:endParaRPr lang="ja-JP" altLang="en-US"/>
          </a:p>
        </p:txBody>
      </p:sp>
    </p:spTree>
    <p:extLst>
      <p:ext uri="{BB962C8B-B14F-4D97-AF65-F5344CB8AC3E}">
        <p14:creationId xmlns:p14="http://schemas.microsoft.com/office/powerpoint/2010/main" val="2244431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次に、増幅器の周波数特性を考えましょう。まず、入力の周波数が低くて、コンデンサが短絡と見なせない場合について考えましょう。この場合、結合コンデンサにも抵抗が生じるのですが、これは大した影響を及ぼしません。それよりもエミッタ抵抗に対するバイパスコンデンサが短絡と見なせなくなり、エミッタ抵抗のインピーダンスが一部表れてしまいます。これを図に示します。この場合、エミッタに流れる電流は</a:t>
            </a:r>
            <a:r>
              <a:rPr kumimoji="1" lang="en-US" altLang="ja-JP" dirty="0" err="1"/>
              <a:t>hfe</a:t>
            </a:r>
            <a:r>
              <a:rPr kumimoji="1" lang="ja-JP" altLang="en-US" dirty="0"/>
              <a:t>倍に増幅されるため、この分が</a:t>
            </a:r>
            <a:r>
              <a:rPr kumimoji="1" lang="en-US" altLang="ja-JP" dirty="0" err="1"/>
              <a:t>ib</a:t>
            </a:r>
            <a:r>
              <a:rPr kumimoji="1" lang="ja-JP" altLang="en-US" dirty="0"/>
              <a:t>から差し引かれることになって影響が大きいです。小信号増幅にも負帰還が掛かってしまうのです。この結果ゲインは低下します。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20</a:t>
            </a:fld>
            <a:endParaRPr lang="ja-JP" altLang="en-US"/>
          </a:p>
        </p:txBody>
      </p:sp>
    </p:spTree>
    <p:extLst>
      <p:ext uri="{BB962C8B-B14F-4D97-AF65-F5344CB8AC3E}">
        <p14:creationId xmlns:p14="http://schemas.microsoft.com/office/powerpoint/2010/main" val="1528994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一方、高周波では、コンデンサは短絡と見なせるのですが、内部容量が並列に入り、この影響が無視できなくなります。これも</a:t>
            </a:r>
            <a:r>
              <a:rPr kumimoji="1" lang="en-US" altLang="ja-JP" dirty="0" err="1"/>
              <a:t>ib</a:t>
            </a:r>
            <a:r>
              <a:rPr kumimoji="1" lang="ja-JP" altLang="en-US" dirty="0"/>
              <a:t>を減らす方向に働いて利得を減衰させます。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21</a:t>
            </a:fld>
            <a:endParaRPr lang="ja-JP" altLang="en-US"/>
          </a:p>
        </p:txBody>
      </p:sp>
    </p:spTree>
    <p:extLst>
      <p:ext uri="{BB962C8B-B14F-4D97-AF65-F5344CB8AC3E}">
        <p14:creationId xmlns:p14="http://schemas.microsoft.com/office/powerpoint/2010/main" val="3230049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結果として、低周波でも高周波でも利得は下がってしまい、通常の</a:t>
            </a:r>
            <a:r>
              <a:rPr kumimoji="1" lang="en-US" altLang="ja-JP" dirty="0"/>
              <a:t>CR</a:t>
            </a:r>
            <a:r>
              <a:rPr kumimoji="1" lang="ja-JP" altLang="en-US" dirty="0"/>
              <a:t>結合回路の周波数特性は図のように両側が落ちた形になります。－３ｄ</a:t>
            </a:r>
            <a:r>
              <a:rPr kumimoji="1" lang="en-US" altLang="ja-JP" dirty="0"/>
              <a:t>B</a:t>
            </a:r>
            <a:r>
              <a:rPr kumimoji="1" lang="ja-JP" altLang="en-US" dirty="0"/>
              <a:t>下がった所を基準に帯域を定義し、この範囲の周波数に対しては増幅可能であると考えます。増幅器全体をフィルタとして考えると、この帯域に当たる部分の周波数を通すバンドバスフィルタと考えることもでき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22</a:t>
            </a:fld>
            <a:endParaRPr lang="ja-JP" altLang="en-US"/>
          </a:p>
        </p:txBody>
      </p:sp>
    </p:spTree>
    <p:extLst>
      <p:ext uri="{BB962C8B-B14F-4D97-AF65-F5344CB8AC3E}">
        <p14:creationId xmlns:p14="http://schemas.microsoft.com/office/powerpoint/2010/main" val="2100703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トランジスタを使った</a:t>
            </a:r>
            <a:r>
              <a:rPr kumimoji="1" lang="en-US" altLang="ja-JP" dirty="0"/>
              <a:t>CR</a:t>
            </a:r>
            <a:r>
              <a:rPr kumimoji="1" lang="ja-JP" altLang="en-US" dirty="0"/>
              <a:t>結合増幅回路は、出力インピーダンスは</a:t>
            </a:r>
            <a:r>
              <a:rPr kumimoji="1" lang="ja-JP" altLang="en-US" dirty="0" err="1"/>
              <a:t>そこそこ</a:t>
            </a:r>
            <a:r>
              <a:rPr kumimoji="1" lang="ja-JP" altLang="en-US" dirty="0"/>
              <a:t>高いのに、入力インピーダンスは低いため、電圧レベルの伝達が悪いです。また、先ほど説明したように低周波数帯域、高周波数帯域で利得が低下します。そこで、</a:t>
            </a:r>
            <a:r>
              <a:rPr kumimoji="1" lang="en-US" altLang="ja-JP" dirty="0"/>
              <a:t>6</a:t>
            </a:r>
            <a:r>
              <a:rPr kumimoji="1" lang="ja-JP" altLang="en-US" dirty="0"/>
              <a:t>石ラジオや昔のオーディオ回路では、トランス結合によってインピーダンスを整合させる方法が使われました。巻き数を変えて磁力的に結合することで、自由にインピーダンスを合わせることができ、高い効率の増幅回路が実現できたのです。しかし、この方法は信号が歪んでしまう、帯域はさらに狭くなるなどの問題点がありました。そこで効率の良い増幅回路を構成するために、様々な方法が使われました。その中で最も優れた方法が差動増幅器で、これを使ってできた回路がオペアンプです。来週、このオペアンプを紹介し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23</a:t>
            </a:fld>
            <a:endParaRPr lang="ja-JP" altLang="en-US"/>
          </a:p>
        </p:txBody>
      </p:sp>
    </p:spTree>
    <p:extLst>
      <p:ext uri="{BB962C8B-B14F-4D97-AF65-F5344CB8AC3E}">
        <p14:creationId xmlns:p14="http://schemas.microsoft.com/office/powerpoint/2010/main" val="2334130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では大信号増幅回路の等価回路はどうでしょうか？これはずっと簡単です。入力は単純なダイオードと考えられ、</a:t>
            </a:r>
            <a:r>
              <a:rPr kumimoji="1" lang="en-US" altLang="ja-JP" dirty="0"/>
              <a:t>ON</a:t>
            </a:r>
            <a:r>
              <a:rPr kumimoji="1" lang="ja-JP" altLang="en-US" dirty="0"/>
              <a:t>電圧</a:t>
            </a:r>
            <a:r>
              <a:rPr kumimoji="1" lang="en-US" altLang="ja-JP" dirty="0"/>
              <a:t>0.7V</a:t>
            </a:r>
            <a:r>
              <a:rPr kumimoji="1" lang="ja-JP" altLang="en-US" dirty="0"/>
              <a:t>を越えると</a:t>
            </a:r>
            <a:r>
              <a:rPr kumimoji="1" lang="en-US" altLang="ja-JP" dirty="0"/>
              <a:t>IB</a:t>
            </a:r>
            <a:r>
              <a:rPr kumimoji="1" lang="ja-JP" altLang="en-US" dirty="0"/>
              <a:t>が流れます。この電流は</a:t>
            </a:r>
            <a:r>
              <a:rPr kumimoji="1" lang="en-US" altLang="ja-JP" dirty="0"/>
              <a:t>R1</a:t>
            </a:r>
            <a:r>
              <a:rPr kumimoji="1" lang="ja-JP" altLang="en-US" dirty="0"/>
              <a:t>によって決まります。ここでコレクタ側には</a:t>
            </a:r>
            <a:r>
              <a:rPr kumimoji="1" lang="en-US" altLang="ja-JP" dirty="0" err="1"/>
              <a:t>hFE×IB</a:t>
            </a:r>
            <a:r>
              <a:rPr kumimoji="1" lang="ja-JP" altLang="en-US" dirty="0"/>
              <a:t>が流れます。この</a:t>
            </a:r>
            <a:r>
              <a:rPr kumimoji="1" lang="en-US" altLang="ja-JP" dirty="0" err="1"/>
              <a:t>hFE</a:t>
            </a:r>
            <a:r>
              <a:rPr kumimoji="1" lang="ja-JP" altLang="en-US" dirty="0"/>
              <a:t>は直流電流増幅率と呼ばれ、振幅の大きな大信号に対する電流増幅率を示し、大文字で表して区別します。</a:t>
            </a:r>
            <a:r>
              <a:rPr kumimoji="1" lang="en-US" altLang="ja-JP" dirty="0" err="1"/>
              <a:t>hfe</a:t>
            </a:r>
            <a:r>
              <a:rPr kumimoji="1" lang="ja-JP" altLang="en-US" dirty="0"/>
              <a:t>と</a:t>
            </a:r>
            <a:r>
              <a:rPr kumimoji="1" lang="en-US" altLang="ja-JP" dirty="0" err="1"/>
              <a:t>hFE</a:t>
            </a:r>
            <a:r>
              <a:rPr kumimoji="1" lang="ja-JP" altLang="en-US" dirty="0"/>
              <a:t>は大体同じになります。さて、</a:t>
            </a:r>
            <a:r>
              <a:rPr kumimoji="1" lang="en-US" altLang="ja-JP" dirty="0"/>
              <a:t>hFE×IB×R2</a:t>
            </a:r>
            <a:r>
              <a:rPr kumimoji="1" lang="ja-JP" altLang="en-US" dirty="0"/>
              <a:t>＞</a:t>
            </a:r>
            <a:r>
              <a:rPr kumimoji="1" lang="en-US" altLang="ja-JP" dirty="0" err="1"/>
              <a:t>Vcc</a:t>
            </a:r>
            <a:r>
              <a:rPr kumimoji="1" lang="ja-JP" altLang="en-US" dirty="0"/>
              <a:t>の場合、</a:t>
            </a:r>
            <a:r>
              <a:rPr kumimoji="1" lang="en-US" altLang="ja-JP" dirty="0"/>
              <a:t>R2</a:t>
            </a:r>
            <a:r>
              <a:rPr kumimoji="1" lang="ja-JP" altLang="en-US" dirty="0"/>
              <a:t>の値に関わらず</a:t>
            </a:r>
            <a:r>
              <a:rPr kumimoji="1" lang="en-US" altLang="ja-JP" dirty="0"/>
              <a:t>Y</a:t>
            </a:r>
            <a:r>
              <a:rPr kumimoji="1" lang="ja-JP" altLang="en-US" dirty="0"/>
              <a:t>点の電圧は</a:t>
            </a:r>
            <a:r>
              <a:rPr kumimoji="1" lang="en-US" altLang="ja-JP" dirty="0"/>
              <a:t>0</a:t>
            </a:r>
            <a:r>
              <a:rPr kumimoji="1" lang="ja-JP" altLang="en-US" dirty="0"/>
              <a:t>となり、電流は</a:t>
            </a:r>
            <a:r>
              <a:rPr kumimoji="1" lang="en-US" altLang="ja-JP" dirty="0" err="1"/>
              <a:t>Vcc</a:t>
            </a:r>
            <a:r>
              <a:rPr kumimoji="1" lang="ja-JP" altLang="en-US" dirty="0"/>
              <a:t>／</a:t>
            </a:r>
            <a:r>
              <a:rPr kumimoji="1" lang="en-US" altLang="ja-JP" dirty="0"/>
              <a:t>R2</a:t>
            </a:r>
            <a:r>
              <a:rPr kumimoji="1" lang="ja-JP" altLang="en-US" dirty="0"/>
              <a:t>となります。これが飽和状態です。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24</a:t>
            </a:fld>
            <a:endParaRPr lang="ja-JP" altLang="en-US"/>
          </a:p>
        </p:txBody>
      </p:sp>
    </p:spTree>
    <p:extLst>
      <p:ext uri="{BB962C8B-B14F-4D97-AF65-F5344CB8AC3E}">
        <p14:creationId xmlns:p14="http://schemas.microsoft.com/office/powerpoint/2010/main" val="12199672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論理回路として動作させる場合、過飽和、すなわち飽和状態を超えた状態にしておく必要があります。これは、一つの出力にたくさんの論理回路の入力を繋いだ際、入力側から電流が流れ込んでくるためです。今、</a:t>
            </a:r>
            <a:r>
              <a:rPr kumimoji="1" lang="en-US" altLang="ja-JP" dirty="0"/>
              <a:t>n</a:t>
            </a:r>
            <a:r>
              <a:rPr kumimoji="1" lang="ja-JP" altLang="en-US" dirty="0"/>
              <a:t>個の入力を接続したと考えます。出力トランジスタが</a:t>
            </a:r>
            <a:r>
              <a:rPr kumimoji="1" lang="en-US" altLang="ja-JP" dirty="0"/>
              <a:t>ON</a:t>
            </a:r>
            <a:r>
              <a:rPr kumimoji="1" lang="ja-JP" altLang="en-US" dirty="0"/>
              <a:t>になった場合、それぞれの入力側から流れ込んでくる電流を</a:t>
            </a:r>
            <a:r>
              <a:rPr kumimoji="1" lang="en-US" altLang="ja-JP" dirty="0"/>
              <a:t>IIL</a:t>
            </a:r>
            <a:r>
              <a:rPr kumimoji="1" lang="ja-JP" altLang="en-US" dirty="0"/>
              <a:t>とすると、</a:t>
            </a:r>
            <a:r>
              <a:rPr kumimoji="1" lang="en-US" altLang="ja-JP" dirty="0" err="1"/>
              <a:t>n×IIL</a:t>
            </a:r>
            <a:r>
              <a:rPr kumimoji="1" lang="ja-JP" altLang="en-US" dirty="0"/>
              <a:t>の電流が出力トランジスタに流れ込んできます。したがって、</a:t>
            </a:r>
            <a:r>
              <a:rPr kumimoji="1" lang="en-US" altLang="ja-JP" dirty="0" err="1"/>
              <a:t>IB×hFE</a:t>
            </a:r>
            <a:r>
              <a:rPr kumimoji="1" lang="ja-JP" altLang="en-US" dirty="0"/>
              <a:t>が、この電流全て＋抵抗から流れてくる電流</a:t>
            </a:r>
            <a:r>
              <a:rPr kumimoji="1" lang="en-US" altLang="ja-JP" dirty="0"/>
              <a:t>IR</a:t>
            </a:r>
            <a:r>
              <a:rPr kumimoji="1" lang="ja-JP" altLang="en-US" dirty="0"/>
              <a:t>よりも大きくなければ出力レベルの０</a:t>
            </a:r>
            <a:r>
              <a:rPr kumimoji="1" lang="en-US" altLang="ja-JP" dirty="0"/>
              <a:t>V</a:t>
            </a:r>
            <a:r>
              <a:rPr kumimoji="1" lang="ja-JP" altLang="en-US" dirty="0" err="1"/>
              <a:t>を維</a:t>
            </a:r>
            <a:r>
              <a:rPr kumimoji="1" lang="ja-JP" altLang="en-US" dirty="0"/>
              <a:t>持することができず、レベルが上がってしまいます。</a:t>
            </a:r>
            <a:r>
              <a:rPr kumimoji="1" lang="en-US" altLang="ja-JP" dirty="0"/>
              <a:t>n</a:t>
            </a:r>
            <a:r>
              <a:rPr kumimoji="1" lang="ja-JP" altLang="en-US" dirty="0"/>
              <a:t>個の入力を接続して</a:t>
            </a:r>
            <a:r>
              <a:rPr kumimoji="1" lang="en-US" altLang="ja-JP" dirty="0"/>
              <a:t>0V</a:t>
            </a:r>
            <a:r>
              <a:rPr kumimoji="1" lang="ja-JP" altLang="en-US" dirty="0"/>
              <a:t>を維持できることをファンアウトが</a:t>
            </a:r>
            <a:r>
              <a:rPr kumimoji="1" lang="en-US" altLang="ja-JP" dirty="0"/>
              <a:t>n</a:t>
            </a:r>
            <a:r>
              <a:rPr kumimoji="1" lang="ja-JP" altLang="en-US" dirty="0"/>
              <a:t>である、と呼びます。ファンアウトを</a:t>
            </a:r>
            <a:r>
              <a:rPr kumimoji="1" lang="en-US" altLang="ja-JP" dirty="0"/>
              <a:t>n</a:t>
            </a:r>
            <a:r>
              <a:rPr kumimoji="1" lang="ja-JP" altLang="en-US" dirty="0"/>
              <a:t>にするためには、</a:t>
            </a:r>
            <a:r>
              <a:rPr kumimoji="1" lang="en-US" altLang="ja-JP" dirty="0" err="1"/>
              <a:t>IB×hFE</a:t>
            </a:r>
            <a:r>
              <a:rPr kumimoji="1" lang="en-US" altLang="ja-JP" dirty="0"/>
              <a:t>&gt;</a:t>
            </a:r>
            <a:r>
              <a:rPr kumimoji="1" lang="en-US" altLang="ja-JP" dirty="0" err="1"/>
              <a:t>n×IIL+IR</a:t>
            </a:r>
            <a:r>
              <a:rPr kumimoji="1" lang="ja-JP" altLang="en-US" dirty="0"/>
              <a:t>を満足しなければなりません。これが原因で</a:t>
            </a:r>
            <a:r>
              <a:rPr kumimoji="1" lang="en-US" altLang="ja-JP" dirty="0"/>
              <a:t>DTL</a:t>
            </a:r>
            <a:r>
              <a:rPr kumimoji="1" lang="ja-JP" altLang="en-US" dirty="0"/>
              <a:t>は過飽和状態で使われます。しかし、たくさんファンアウトを取るために</a:t>
            </a:r>
            <a:r>
              <a:rPr kumimoji="1" lang="en-US" altLang="ja-JP" dirty="0"/>
              <a:t>IB</a:t>
            </a:r>
            <a:r>
              <a:rPr kumimoji="1" lang="ja-JP" altLang="en-US" dirty="0"/>
              <a:t>を大きくすると、今度は逆に</a:t>
            </a:r>
            <a:r>
              <a:rPr kumimoji="1" lang="en-US" altLang="ja-JP" dirty="0"/>
              <a:t>ON</a:t>
            </a:r>
            <a:r>
              <a:rPr kumimoji="1" lang="ja-JP" altLang="en-US" dirty="0"/>
              <a:t>から</a:t>
            </a:r>
            <a:r>
              <a:rPr kumimoji="1" lang="en-US" altLang="ja-JP" dirty="0"/>
              <a:t>OFF</a:t>
            </a:r>
            <a:r>
              <a:rPr kumimoji="1" lang="ja-JP" altLang="en-US" dirty="0"/>
              <a:t>になる時間が遅くなるという問題点が出てしまいます。これが実は</a:t>
            </a:r>
            <a:r>
              <a:rPr kumimoji="1" lang="en-US" altLang="ja-JP" dirty="0"/>
              <a:t>DTL</a:t>
            </a:r>
            <a:r>
              <a:rPr kumimoji="1" lang="ja-JP" altLang="en-US" dirty="0"/>
              <a:t>が</a:t>
            </a:r>
            <a:r>
              <a:rPr kumimoji="1" lang="en-US" altLang="ja-JP" dirty="0"/>
              <a:t>TTL</a:t>
            </a:r>
            <a:r>
              <a:rPr kumimoji="1" lang="ja-JP" altLang="en-US" dirty="0"/>
              <a:t>に取って代わられた理由です。しかし、その</a:t>
            </a:r>
            <a:r>
              <a:rPr kumimoji="1" lang="en-US" altLang="ja-JP" dirty="0"/>
              <a:t>TTL</a:t>
            </a:r>
            <a:r>
              <a:rPr kumimoji="1" lang="ja-JP" altLang="en-US" dirty="0" err="1"/>
              <a:t>すら</a:t>
            </a:r>
            <a:r>
              <a:rPr kumimoji="1" lang="en-US" altLang="ja-JP" dirty="0"/>
              <a:t>CMOS</a:t>
            </a:r>
            <a:r>
              <a:rPr kumimoji="1" lang="ja-JP" altLang="en-US" dirty="0"/>
              <a:t>によって絶滅してしまいました。この</a:t>
            </a:r>
            <a:r>
              <a:rPr kumimoji="1" lang="en-US" altLang="ja-JP" dirty="0"/>
              <a:t>CMOS</a:t>
            </a:r>
            <a:r>
              <a:rPr kumimoji="1" lang="ja-JP" altLang="en-US" dirty="0"/>
              <a:t>は次々回登場します。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25</a:t>
            </a:fld>
            <a:endParaRPr lang="ja-JP" altLang="en-US"/>
          </a:p>
        </p:txBody>
      </p:sp>
    </p:spTree>
    <p:extLst>
      <p:ext uri="{BB962C8B-B14F-4D97-AF65-F5344CB8AC3E}">
        <p14:creationId xmlns:p14="http://schemas.microsoft.com/office/powerpoint/2010/main" val="68795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nMOS</a:t>
            </a:r>
            <a:r>
              <a:rPr kumimoji="1" lang="en-US" altLang="ja-JP" dirty="0"/>
              <a:t>-FET</a:t>
            </a:r>
            <a:r>
              <a:rPr kumimoji="1" lang="ja-JP" altLang="en-US" dirty="0"/>
              <a:t>を使って小信号増幅回路を作ることができます。ソース、サブストレート（ベース）は</a:t>
            </a:r>
            <a:r>
              <a:rPr kumimoji="1" lang="en-US" altLang="ja-JP" dirty="0"/>
              <a:t>GND</a:t>
            </a:r>
            <a:r>
              <a:rPr kumimoji="1" lang="ja-JP" altLang="en-US" dirty="0"/>
              <a:t>に落とし、ドレインに抵抗を介して電源電圧を与えます。ここで、ゲートに適切なバイアス電圧を与えて小信号を載せれば、この電圧によってドレイン電流が変化して増幅してくれます。</a:t>
            </a:r>
          </a:p>
        </p:txBody>
      </p:sp>
      <p:sp>
        <p:nvSpPr>
          <p:cNvPr id="4" name="スライド番号プレースホルダー 3"/>
          <p:cNvSpPr>
            <a:spLocks noGrp="1"/>
          </p:cNvSpPr>
          <p:nvPr>
            <p:ph type="sldNum" sz="quarter" idx="10"/>
          </p:nvPr>
        </p:nvSpPr>
        <p:spPr/>
        <p:txBody>
          <a:bodyPr/>
          <a:lstStyle/>
          <a:p>
            <a:fld id="{BC0BB4F7-3BA2-4858-8F5A-31B5E8CED3DD}" type="slidenum">
              <a:rPr kumimoji="1" lang="ja-JP" altLang="en-US" smtClean="0"/>
              <a:t>26</a:t>
            </a:fld>
            <a:endParaRPr kumimoji="1" lang="ja-JP" altLang="en-US"/>
          </a:p>
        </p:txBody>
      </p:sp>
    </p:spTree>
    <p:extLst>
      <p:ext uri="{BB962C8B-B14F-4D97-AF65-F5344CB8AC3E}">
        <p14:creationId xmlns:p14="http://schemas.microsoft.com/office/powerpoint/2010/main" val="3196327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バイアス電圧を調整することで、動作点を決めます。ここでは３</a:t>
            </a:r>
            <a:r>
              <a:rPr kumimoji="1" lang="en-US" altLang="ja-JP" dirty="0"/>
              <a:t>V</a:t>
            </a:r>
            <a:r>
              <a:rPr kumimoji="1" lang="ja-JP" altLang="en-US" dirty="0"/>
              <a:t>のバイアス電圧を掛けてその周辺で</a:t>
            </a:r>
            <a:r>
              <a:rPr kumimoji="1" lang="en-US" altLang="ja-JP" dirty="0"/>
              <a:t>Vi</a:t>
            </a:r>
            <a:r>
              <a:rPr kumimoji="1" lang="ja-JP" altLang="en-US" dirty="0"/>
              <a:t>を変動させた場合を示します。電源は</a:t>
            </a:r>
            <a:r>
              <a:rPr kumimoji="1" lang="en-US" altLang="ja-JP" dirty="0"/>
              <a:t>10V</a:t>
            </a:r>
            <a:r>
              <a:rPr kumimoji="1" lang="ja-JP" altLang="en-US" dirty="0"/>
              <a:t>で抵抗は１</a:t>
            </a:r>
            <a:r>
              <a:rPr kumimoji="1" lang="en-US" altLang="ja-JP" dirty="0"/>
              <a:t>KΩ</a:t>
            </a:r>
            <a:r>
              <a:rPr kumimoji="1" lang="ja-JP" altLang="en-US" dirty="0"/>
              <a:t>なので、図に示すような負荷抵抗線を引くことが出来ます。この上でゲート電圧を変化させるとドレイン電圧（電流）が変化することがわかります。</a:t>
            </a:r>
          </a:p>
        </p:txBody>
      </p:sp>
      <p:sp>
        <p:nvSpPr>
          <p:cNvPr id="4" name="スライド番号プレースホルダー 3"/>
          <p:cNvSpPr>
            <a:spLocks noGrp="1"/>
          </p:cNvSpPr>
          <p:nvPr>
            <p:ph type="sldNum" sz="quarter" idx="10"/>
          </p:nvPr>
        </p:nvSpPr>
        <p:spPr/>
        <p:txBody>
          <a:bodyPr/>
          <a:lstStyle/>
          <a:p>
            <a:fld id="{BC0BB4F7-3BA2-4858-8F5A-31B5E8CED3DD}" type="slidenum">
              <a:rPr kumimoji="1" lang="ja-JP" altLang="en-US" smtClean="0"/>
              <a:t>27</a:t>
            </a:fld>
            <a:endParaRPr kumimoji="1" lang="ja-JP" altLang="en-US"/>
          </a:p>
        </p:txBody>
      </p:sp>
    </p:spTree>
    <p:extLst>
      <p:ext uri="{BB962C8B-B14F-4D97-AF65-F5344CB8AC3E}">
        <p14:creationId xmlns:p14="http://schemas.microsoft.com/office/powerpoint/2010/main" val="28346000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a:t>
            </a:r>
            <a:r>
              <a:rPr kumimoji="1" lang="en-US" altLang="ja-JP" dirty="0"/>
              <a:t>MOSFET</a:t>
            </a:r>
            <a:r>
              <a:rPr kumimoji="1" lang="ja-JP" altLang="en-US" dirty="0"/>
              <a:t>の小信号等価回路を紹介しましょう。バイポーラトランジスタと違って、ゲート電圧の変化</a:t>
            </a:r>
            <a:r>
              <a:rPr kumimoji="1" lang="en-US" altLang="ja-JP" dirty="0" err="1"/>
              <a:t>vgs</a:t>
            </a:r>
            <a:r>
              <a:rPr kumimoji="1" lang="ja-JP" altLang="en-US" dirty="0"/>
              <a:t>によって、ドレイン電流が</a:t>
            </a:r>
            <a:r>
              <a:rPr kumimoji="1" lang="en-US" altLang="ja-JP" dirty="0" err="1"/>
              <a:t>gm×vgs</a:t>
            </a:r>
            <a:r>
              <a:rPr kumimoji="1" lang="ja-JP" altLang="en-US" dirty="0"/>
              <a:t>に増幅されると考えます。</a:t>
            </a:r>
            <a:r>
              <a:rPr kumimoji="1" lang="en-US" altLang="ja-JP" dirty="0"/>
              <a:t>MOS-FET</a:t>
            </a:r>
            <a:r>
              <a:rPr kumimoji="1" lang="ja-JP" altLang="en-US" dirty="0"/>
              <a:t>のゲートは絶縁されていて入力インピーダンスは非常に高いので、入力側の抵抗は何もありません。出力側の電流源に使う</a:t>
            </a:r>
            <a:r>
              <a:rPr kumimoji="1" lang="en-US" altLang="ja-JP" dirty="0"/>
              <a:t>gm</a:t>
            </a:r>
            <a:r>
              <a:rPr kumimoji="1" lang="ja-JP" altLang="en-US" dirty="0"/>
              <a:t>は、電圧によって電流が増幅される係数です。電流</a:t>
            </a:r>
            <a:r>
              <a:rPr kumimoji="1" lang="en-US" altLang="ja-JP" dirty="0"/>
              <a:t>/</a:t>
            </a:r>
            <a:r>
              <a:rPr kumimoji="1" lang="ja-JP" altLang="en-US" dirty="0"/>
              <a:t>電圧の次元になるため、抵抗の逆数になり、相互コンダクタンスと呼ばれます。単位は、昔は</a:t>
            </a:r>
            <a:r>
              <a:rPr kumimoji="1" lang="en-US" altLang="ja-JP" dirty="0"/>
              <a:t>Ohm</a:t>
            </a:r>
            <a:r>
              <a:rPr kumimoji="1" lang="ja-JP" altLang="en-US" dirty="0"/>
              <a:t>をひっくりかえした</a:t>
            </a:r>
            <a:r>
              <a:rPr kumimoji="1" lang="en-US" altLang="ja-JP" dirty="0"/>
              <a:t>Mho</a:t>
            </a:r>
            <a:r>
              <a:rPr kumimoji="1" lang="ja-JP" altLang="en-US" dirty="0"/>
              <a:t>（モー）と呼ばれていましたが、</a:t>
            </a:r>
            <a:r>
              <a:rPr kumimoji="1" lang="en-US" altLang="ja-JP" dirty="0"/>
              <a:t>1971</a:t>
            </a:r>
            <a:r>
              <a:rPr kumimoji="1" lang="ja-JP" altLang="en-US" dirty="0"/>
              <a:t>年に正式な単位名としてジーメンス（</a:t>
            </a:r>
            <a:r>
              <a:rPr kumimoji="1" lang="en-US" altLang="ja-JP" dirty="0"/>
              <a:t>S)</a:t>
            </a:r>
            <a:r>
              <a:rPr kumimoji="1" lang="ja-JP" altLang="en-US" dirty="0"/>
              <a:t>が決まり、最近はこちらで呼ばれています。この電流源に対してドレイン抵抗が並列接続された等価回路となります。</a:t>
            </a:r>
          </a:p>
        </p:txBody>
      </p:sp>
      <p:sp>
        <p:nvSpPr>
          <p:cNvPr id="4" name="スライド番号プレースホルダー 3"/>
          <p:cNvSpPr>
            <a:spLocks noGrp="1"/>
          </p:cNvSpPr>
          <p:nvPr>
            <p:ph type="sldNum" sz="quarter" idx="10"/>
          </p:nvPr>
        </p:nvSpPr>
        <p:spPr/>
        <p:txBody>
          <a:bodyPr/>
          <a:lstStyle/>
          <a:p>
            <a:fld id="{BC0BB4F7-3BA2-4858-8F5A-31B5E8CED3DD}" type="slidenum">
              <a:rPr kumimoji="1" lang="ja-JP" altLang="en-US" smtClean="0"/>
              <a:t>28</a:t>
            </a:fld>
            <a:endParaRPr kumimoji="1" lang="ja-JP" altLang="en-US"/>
          </a:p>
        </p:txBody>
      </p:sp>
    </p:spTree>
    <p:extLst>
      <p:ext uri="{BB962C8B-B14F-4D97-AF65-F5344CB8AC3E}">
        <p14:creationId xmlns:p14="http://schemas.microsoft.com/office/powerpoint/2010/main" val="3375588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err="1"/>
              <a:t>nMOS</a:t>
            </a:r>
            <a:r>
              <a:rPr kumimoji="1" lang="en-US" altLang="ja-JP" dirty="0"/>
              <a:t>-FET</a:t>
            </a:r>
            <a:r>
              <a:rPr kumimoji="1" lang="ja-JP" altLang="en-US" dirty="0"/>
              <a:t>を用いた</a:t>
            </a:r>
            <a:r>
              <a:rPr kumimoji="1" lang="en-US" altLang="ja-JP" dirty="0"/>
              <a:t>CR</a:t>
            </a:r>
            <a:r>
              <a:rPr kumimoji="1" lang="ja-JP" altLang="en-US" dirty="0"/>
              <a:t>結合回路を図に示します。この回路は電流帰還バイアスが掛かっており、トランジスタと全く同じ回路です。ゲートの入力インピーダンスは高いので、バイアス電圧は</a:t>
            </a:r>
            <a:r>
              <a:rPr kumimoji="1" lang="en-US" altLang="ja-JP" dirty="0"/>
              <a:t>RG1</a:t>
            </a:r>
            <a:r>
              <a:rPr kumimoji="1" lang="ja-JP" altLang="en-US" dirty="0"/>
              <a:t>と</a:t>
            </a:r>
            <a:r>
              <a:rPr kumimoji="1" lang="en-US" altLang="ja-JP" dirty="0"/>
              <a:t>RG2</a:t>
            </a:r>
            <a:r>
              <a:rPr kumimoji="1" lang="ja-JP" altLang="en-US" dirty="0" err="1"/>
              <a:t>、</a:t>
            </a:r>
            <a:r>
              <a:rPr kumimoji="1" lang="en-US" altLang="ja-JP" dirty="0"/>
              <a:t>RS1</a:t>
            </a:r>
            <a:r>
              <a:rPr kumimoji="1" lang="ja-JP" altLang="en-US" dirty="0"/>
              <a:t>で決まります。</a:t>
            </a:r>
            <a:r>
              <a:rPr kumimoji="1" lang="en-US" altLang="ja-JP" dirty="0"/>
              <a:t>Cs1</a:t>
            </a:r>
            <a:r>
              <a:rPr kumimoji="1" lang="ja-JP" altLang="en-US" dirty="0"/>
              <a:t>はバイパスコンデンサ、</a:t>
            </a:r>
            <a:r>
              <a:rPr kumimoji="1" lang="en-US" altLang="ja-JP" dirty="0"/>
              <a:t>CCD</a:t>
            </a:r>
            <a:r>
              <a:rPr kumimoji="1" lang="ja-JP" altLang="en-US" dirty="0" err="1"/>
              <a:t>、</a:t>
            </a:r>
            <a:r>
              <a:rPr kumimoji="1" lang="en-US" altLang="ja-JP" dirty="0"/>
              <a:t>CC1</a:t>
            </a:r>
            <a:r>
              <a:rPr kumimoji="1" lang="ja-JP" altLang="en-US" dirty="0"/>
              <a:t>は結合用コンデンサです。</a:t>
            </a:r>
          </a:p>
        </p:txBody>
      </p:sp>
      <p:sp>
        <p:nvSpPr>
          <p:cNvPr id="4" name="スライド番号プレースホルダー 3"/>
          <p:cNvSpPr>
            <a:spLocks noGrp="1"/>
          </p:cNvSpPr>
          <p:nvPr>
            <p:ph type="sldNum" sz="quarter" idx="10"/>
          </p:nvPr>
        </p:nvSpPr>
        <p:spPr/>
        <p:txBody>
          <a:bodyPr/>
          <a:lstStyle/>
          <a:p>
            <a:fld id="{BC0BB4F7-3BA2-4858-8F5A-31B5E8CED3DD}" type="slidenum">
              <a:rPr kumimoji="1" lang="ja-JP" altLang="en-US" smtClean="0"/>
              <a:t>29</a:t>
            </a:fld>
            <a:endParaRPr kumimoji="1" lang="ja-JP" altLang="en-US"/>
          </a:p>
        </p:txBody>
      </p:sp>
    </p:spTree>
    <p:extLst>
      <p:ext uri="{BB962C8B-B14F-4D97-AF65-F5344CB8AC3E}">
        <p14:creationId xmlns:p14="http://schemas.microsoft.com/office/powerpoint/2010/main" val="3826900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入力、出力の電圧、電流の関係を表す方法はいろいろ考えられます。①は、入出力の電流</a:t>
            </a:r>
            <a:r>
              <a:rPr kumimoji="1" lang="en-US" altLang="ja-JP" dirty="0"/>
              <a:t>i1,i2</a:t>
            </a:r>
            <a:r>
              <a:rPr kumimoji="1" lang="ja-JP" altLang="en-US" dirty="0"/>
              <a:t>により、入出力の電圧</a:t>
            </a:r>
            <a:r>
              <a:rPr kumimoji="1" lang="en-US" altLang="ja-JP" dirty="0"/>
              <a:t>v1,v2</a:t>
            </a:r>
            <a:r>
              <a:rPr kumimoji="1" lang="ja-JP" altLang="en-US" dirty="0"/>
              <a:t>を表す方法です。この場合、係数は抵抗（インピーダンス）になり、</a:t>
            </a:r>
            <a:r>
              <a:rPr kumimoji="1" lang="en-US" altLang="ja-JP" dirty="0"/>
              <a:t>2×</a:t>
            </a:r>
            <a:r>
              <a:rPr kumimoji="1" lang="ja-JP" altLang="en-US" dirty="0"/>
              <a:t>２の行列で表せます。インピーダンスは</a:t>
            </a:r>
            <a:r>
              <a:rPr kumimoji="1" lang="en-US" altLang="ja-JP" dirty="0"/>
              <a:t>Z</a:t>
            </a:r>
            <a:r>
              <a:rPr kumimoji="1" lang="ja-JP" altLang="en-US" dirty="0"/>
              <a:t>で表すのが普通なので、この係数行列を</a:t>
            </a:r>
            <a:r>
              <a:rPr kumimoji="1" lang="en-US" altLang="ja-JP" dirty="0"/>
              <a:t>Z</a:t>
            </a:r>
            <a:r>
              <a:rPr kumimoji="1" lang="ja-JP" altLang="en-US" dirty="0"/>
              <a:t>パラメータと呼びます。②はこの逆で、入出力の電圧</a:t>
            </a:r>
            <a:r>
              <a:rPr kumimoji="1" lang="en-US" altLang="ja-JP" dirty="0"/>
              <a:t>v1,v2</a:t>
            </a:r>
            <a:r>
              <a:rPr kumimoji="1" lang="ja-JP" altLang="en-US" dirty="0"/>
              <a:t>を使って入出力の電流</a:t>
            </a:r>
            <a:r>
              <a:rPr kumimoji="1" lang="en-US" altLang="ja-JP" dirty="0"/>
              <a:t>i1,i2</a:t>
            </a:r>
            <a:r>
              <a:rPr kumimoji="1" lang="ja-JP" altLang="en-US" dirty="0"/>
              <a:t>を表します。この場合、係数はインピーダンスの逆数になり、アドミッタンスと呼ばれます。係数行列は</a:t>
            </a:r>
            <a:r>
              <a:rPr kumimoji="1" lang="en-US" altLang="ja-JP" dirty="0"/>
              <a:t>Y</a:t>
            </a:r>
            <a:r>
              <a:rPr kumimoji="1" lang="ja-JP" altLang="en-US" dirty="0"/>
              <a:t>パラメータと呼ばれます。③は、</a:t>
            </a:r>
            <a:r>
              <a:rPr kumimoji="1" lang="en-US" altLang="ja-JP" dirty="0"/>
              <a:t>i1,v2</a:t>
            </a:r>
            <a:r>
              <a:rPr kumimoji="1" lang="ja-JP" altLang="en-US" dirty="0"/>
              <a:t>により</a:t>
            </a:r>
            <a:r>
              <a:rPr kumimoji="1" lang="en-US" altLang="ja-JP" dirty="0"/>
              <a:t>v1,i2</a:t>
            </a:r>
            <a:r>
              <a:rPr kumimoji="1" lang="ja-JP" altLang="en-US" dirty="0"/>
              <a:t>を表す方法です。これはインピーダンスとアドミッタンスが混ざっていることからハイブリットと呼ばれ、係数行列を</a:t>
            </a:r>
            <a:r>
              <a:rPr kumimoji="1" lang="en-US" altLang="ja-JP" dirty="0"/>
              <a:t>H</a:t>
            </a:r>
            <a:r>
              <a:rPr kumimoji="1" lang="ja-JP" altLang="en-US" dirty="0"/>
              <a:t>パラメータと呼びます。電子回路ではこの</a:t>
            </a:r>
            <a:r>
              <a:rPr kumimoji="1" lang="en-US" altLang="ja-JP" dirty="0"/>
              <a:t>H</a:t>
            </a:r>
            <a:r>
              <a:rPr kumimoji="1" lang="ja-JP" altLang="en-US" dirty="0"/>
              <a:t>パラメータを主に使います。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3</a:t>
            </a:fld>
            <a:endParaRPr lang="ja-JP" altLang="en-US"/>
          </a:p>
        </p:txBody>
      </p:sp>
    </p:spTree>
    <p:extLst>
      <p:ext uri="{BB962C8B-B14F-4D97-AF65-F5344CB8AC3E}">
        <p14:creationId xmlns:p14="http://schemas.microsoft.com/office/powerpoint/2010/main" val="7435846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この等価回路を図に示します。これは結構複雑な気がしますが実は</a:t>
            </a:r>
            <a:r>
              <a:rPr kumimoji="1" lang="en-US" altLang="ja-JP" dirty="0"/>
              <a:t>RG1,RG2</a:t>
            </a:r>
            <a:r>
              <a:rPr kumimoji="1" lang="ja-JP" altLang="en-US" dirty="0"/>
              <a:t>は</a:t>
            </a:r>
            <a:r>
              <a:rPr kumimoji="1" lang="en-US" altLang="ja-JP" dirty="0" err="1"/>
              <a:t>vgs</a:t>
            </a:r>
            <a:r>
              <a:rPr kumimoji="1" lang="ja-JP" altLang="en-US" dirty="0" err="1"/>
              <a:t>には</a:t>
            </a:r>
            <a:r>
              <a:rPr kumimoji="1" lang="ja-JP" altLang="en-US" dirty="0"/>
              <a:t>影響を与えず、</a:t>
            </a:r>
            <a:r>
              <a:rPr kumimoji="1" lang="en-US" altLang="ja-JP" dirty="0" err="1"/>
              <a:t>vgs</a:t>
            </a:r>
            <a:r>
              <a:rPr kumimoji="1" lang="en-US" altLang="ja-JP" dirty="0"/>
              <a:t>=</a:t>
            </a:r>
            <a:r>
              <a:rPr kumimoji="1" lang="ja-JP" altLang="en-US" dirty="0"/>
              <a:t>入力電圧</a:t>
            </a:r>
            <a:r>
              <a:rPr kumimoji="1" lang="en-US" altLang="ja-JP" dirty="0"/>
              <a:t>v1</a:t>
            </a:r>
            <a:r>
              <a:rPr kumimoji="1" lang="ja-JP" altLang="en-US" dirty="0"/>
              <a:t>になります。</a:t>
            </a:r>
            <a:r>
              <a:rPr kumimoji="1" lang="en-US" altLang="ja-JP" dirty="0"/>
              <a:t>gm1×vgs</a:t>
            </a:r>
            <a:r>
              <a:rPr kumimoji="1" lang="ja-JP" altLang="en-US" dirty="0"/>
              <a:t>の電流が</a:t>
            </a:r>
            <a:r>
              <a:rPr kumimoji="1" lang="en-US" altLang="ja-JP" dirty="0" err="1"/>
              <a:t>rd</a:t>
            </a:r>
            <a:r>
              <a:rPr kumimoji="1" lang="ja-JP" altLang="en-US" dirty="0" err="1"/>
              <a:t>、</a:t>
            </a:r>
            <a:r>
              <a:rPr kumimoji="1" lang="en-US" altLang="ja-JP" dirty="0"/>
              <a:t>RD1</a:t>
            </a:r>
            <a:r>
              <a:rPr kumimoji="1" lang="ja-JP" altLang="en-US" dirty="0" err="1"/>
              <a:t>、</a:t>
            </a:r>
            <a:r>
              <a:rPr kumimoji="1" lang="en-US" altLang="ja-JP" dirty="0"/>
              <a:t>RL</a:t>
            </a:r>
            <a:r>
              <a:rPr kumimoji="1" lang="ja-JP" altLang="en-US" dirty="0"/>
              <a:t>の並列接続の抵抗で起こす電圧降下が増幅された電圧に相当します。</a:t>
            </a:r>
          </a:p>
        </p:txBody>
      </p:sp>
      <p:sp>
        <p:nvSpPr>
          <p:cNvPr id="4" name="スライド番号プレースホルダー 3"/>
          <p:cNvSpPr>
            <a:spLocks noGrp="1"/>
          </p:cNvSpPr>
          <p:nvPr>
            <p:ph type="sldNum" sz="quarter" idx="10"/>
          </p:nvPr>
        </p:nvSpPr>
        <p:spPr/>
        <p:txBody>
          <a:bodyPr/>
          <a:lstStyle/>
          <a:p>
            <a:fld id="{BC0BB4F7-3BA2-4858-8F5A-31B5E8CED3DD}" type="slidenum">
              <a:rPr kumimoji="1" lang="ja-JP" altLang="en-US" smtClean="0"/>
              <a:t>30</a:t>
            </a:fld>
            <a:endParaRPr kumimoji="1" lang="ja-JP" altLang="en-US"/>
          </a:p>
        </p:txBody>
      </p:sp>
    </p:spTree>
    <p:extLst>
      <p:ext uri="{BB962C8B-B14F-4D97-AF65-F5344CB8AC3E}">
        <p14:creationId xmlns:p14="http://schemas.microsoft.com/office/powerpoint/2010/main" val="35298149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今日のポイントをインフォ丸が示します。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32</a:t>
            </a:fld>
            <a:endParaRPr lang="ja-JP" altLang="en-US"/>
          </a:p>
        </p:txBody>
      </p:sp>
    </p:spTree>
    <p:extLst>
      <p:ext uri="{BB962C8B-B14F-4D97-AF65-F5344CB8AC3E}">
        <p14:creationId xmlns:p14="http://schemas.microsoft.com/office/powerpoint/2010/main" val="41573314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演習で電圧増幅率を求めてみましょう。</a:t>
            </a:r>
            <a:r>
              <a:rPr kumimoji="1" lang="en-US" altLang="ja-JP" dirty="0"/>
              <a:t>RG1,RG2</a:t>
            </a:r>
            <a:r>
              <a:rPr kumimoji="1" lang="ja-JP" altLang="en-US" dirty="0"/>
              <a:t>は関係ありません。</a:t>
            </a:r>
            <a:r>
              <a:rPr kumimoji="1" lang="en-US" altLang="ja-JP" dirty="0"/>
              <a:t>MOS</a:t>
            </a:r>
            <a:r>
              <a:rPr kumimoji="1" lang="ja-JP" altLang="en-US" dirty="0"/>
              <a:t>－</a:t>
            </a:r>
            <a:r>
              <a:rPr kumimoji="1" lang="en-US" altLang="ja-JP" dirty="0"/>
              <a:t>FET</a:t>
            </a:r>
            <a:r>
              <a:rPr kumimoji="1" lang="ja-JP" altLang="en-US" dirty="0"/>
              <a:t>はバイポーラトランジスタに比べて簡単なことが分かります。</a:t>
            </a:r>
          </a:p>
        </p:txBody>
      </p:sp>
      <p:sp>
        <p:nvSpPr>
          <p:cNvPr id="4" name="スライド番号プレースホルダー 3"/>
          <p:cNvSpPr>
            <a:spLocks noGrp="1"/>
          </p:cNvSpPr>
          <p:nvPr>
            <p:ph type="sldNum" sz="quarter" idx="10"/>
          </p:nvPr>
        </p:nvSpPr>
        <p:spPr/>
        <p:txBody>
          <a:bodyPr/>
          <a:lstStyle/>
          <a:p>
            <a:fld id="{BC0BB4F7-3BA2-4858-8F5A-31B5E8CED3DD}" type="slidenum">
              <a:rPr kumimoji="1" lang="ja-JP" altLang="en-US" smtClean="0"/>
              <a:t>33</a:t>
            </a:fld>
            <a:endParaRPr kumimoji="1" lang="ja-JP" altLang="en-US"/>
          </a:p>
        </p:txBody>
      </p:sp>
    </p:spTree>
    <p:extLst>
      <p:ext uri="{BB962C8B-B14F-4D97-AF65-F5344CB8AC3E}">
        <p14:creationId xmlns:p14="http://schemas.microsoft.com/office/powerpoint/2010/main" val="4036992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小信号増幅回路の等価回路を考える場合、小文字を使うのが通例です。すなわち、実際にトランジスタの等価回路に使われるのは小文字の</a:t>
            </a:r>
            <a:r>
              <a:rPr kumimoji="1" lang="en-US" altLang="ja-JP" dirty="0"/>
              <a:t>h</a:t>
            </a:r>
            <a:r>
              <a:rPr kumimoji="1" lang="ja-JP" altLang="en-US" dirty="0"/>
              <a:t>パラメータです。ではなぜ</a:t>
            </a:r>
            <a:r>
              <a:rPr kumimoji="1" lang="en-US" altLang="ja-JP" dirty="0"/>
              <a:t>Z</a:t>
            </a:r>
            <a:r>
              <a:rPr kumimoji="1" lang="ja-JP" altLang="en-US" dirty="0"/>
              <a:t>や</a:t>
            </a:r>
            <a:r>
              <a:rPr kumimoji="1" lang="en-US" altLang="ja-JP" dirty="0"/>
              <a:t>Y</a:t>
            </a:r>
            <a:r>
              <a:rPr kumimoji="1" lang="ja-JP" altLang="en-US" dirty="0"/>
              <a:t>ではなくて</a:t>
            </a:r>
            <a:r>
              <a:rPr kumimoji="1" lang="en-US" altLang="ja-JP" dirty="0"/>
              <a:t>h</a:t>
            </a:r>
            <a:r>
              <a:rPr kumimoji="1" lang="ja-JP" altLang="en-US" dirty="0"/>
              <a:t>パラメータを使うのでしょうか？それは</a:t>
            </a:r>
            <a:r>
              <a:rPr kumimoji="1" lang="ja-JP" altLang="en-US" dirty="0" err="1"/>
              <a:t>ｈ</a:t>
            </a:r>
            <a:r>
              <a:rPr kumimoji="1" lang="ja-JP" altLang="en-US" dirty="0"/>
              <a:t>パラメータが小信号増幅回路を表すのに適しているからです。</a:t>
            </a:r>
            <a:r>
              <a:rPr kumimoji="1" lang="en-US" altLang="ja-JP" dirty="0"/>
              <a:t>Z</a:t>
            </a:r>
            <a:r>
              <a:rPr kumimoji="1" lang="ja-JP" altLang="en-US" dirty="0"/>
              <a:t>や</a:t>
            </a:r>
            <a:r>
              <a:rPr kumimoji="1" lang="en-US" altLang="ja-JP" dirty="0"/>
              <a:t>Y</a:t>
            </a:r>
            <a:r>
              <a:rPr kumimoji="1" lang="ja-JP" altLang="en-US" dirty="0"/>
              <a:t>は、抵抗、インダクタ、キャパシタのネットワークなどを示すのに適しています。</a:t>
            </a:r>
            <a:endParaRPr kumimoji="1" lang="en-US" altLang="ja-JP" dirty="0"/>
          </a:p>
          <a:p>
            <a:r>
              <a:rPr kumimoji="1" lang="ja-JP" altLang="en-US" dirty="0"/>
              <a:t>ではそれぞれのパラメータの意味を考えましょう。</a:t>
            </a:r>
            <a:endParaRPr kumimoji="1" lang="en-US" altLang="ja-JP" dirty="0"/>
          </a:p>
          <a:p>
            <a:r>
              <a:rPr kumimoji="1" lang="ja-JP" altLang="en-US" dirty="0"/>
              <a:t>まず、交流的に入力を開放して</a:t>
            </a:r>
            <a:r>
              <a:rPr kumimoji="1" lang="en-US" altLang="ja-JP" dirty="0"/>
              <a:t>i1=0</a:t>
            </a:r>
            <a:r>
              <a:rPr kumimoji="1" lang="ja-JP" altLang="en-US" dirty="0"/>
              <a:t>にして（正確には</a:t>
            </a:r>
            <a:r>
              <a:rPr kumimoji="1" lang="en-US" altLang="ja-JP" dirty="0"/>
              <a:t>i1=0</a:t>
            </a:r>
            <a:r>
              <a:rPr kumimoji="1" lang="ja-JP" altLang="en-US" dirty="0"/>
              <a:t>に近くして）</a:t>
            </a:r>
            <a:r>
              <a:rPr kumimoji="1" lang="en-US" altLang="ja-JP" dirty="0"/>
              <a:t>v1,v2,i2</a:t>
            </a:r>
            <a:r>
              <a:rPr kumimoji="1" lang="ja-JP" altLang="en-US" dirty="0"/>
              <a:t>の特性を測ることで、</a:t>
            </a:r>
            <a:r>
              <a:rPr kumimoji="1" lang="en-US" altLang="ja-JP" dirty="0"/>
              <a:t>h12, h22</a:t>
            </a:r>
            <a:r>
              <a:rPr kumimoji="1" lang="ja-JP" altLang="en-US" dirty="0"/>
              <a:t>を求めることができます。交流的に入力を開放するのは、大きなインダクタを用いれば可能です。</a:t>
            </a:r>
            <a:r>
              <a:rPr kumimoji="1" lang="en-US" altLang="ja-JP" dirty="0"/>
              <a:t>h12</a:t>
            </a:r>
            <a:r>
              <a:rPr kumimoji="1" lang="ja-JP" altLang="en-US" dirty="0"/>
              <a:t>は</a:t>
            </a:r>
            <a:r>
              <a:rPr kumimoji="1" lang="en-US" altLang="ja-JP" dirty="0"/>
              <a:t>v1/v2</a:t>
            </a:r>
            <a:r>
              <a:rPr kumimoji="1" lang="ja-JP" altLang="en-US" dirty="0"/>
              <a:t>で表されます。これは出力電圧により入力電圧が受ける影響を表すので電圧帰還率と呼ばれ、</a:t>
            </a:r>
            <a:r>
              <a:rPr kumimoji="1" lang="en-US" altLang="ja-JP" dirty="0" err="1"/>
              <a:t>hr</a:t>
            </a:r>
            <a:r>
              <a:rPr kumimoji="1" lang="ja-JP" altLang="en-US" dirty="0"/>
              <a:t>と呼びます。</a:t>
            </a:r>
            <a:r>
              <a:rPr kumimoji="1" lang="en-US" altLang="ja-JP" dirty="0"/>
              <a:t>h22</a:t>
            </a:r>
            <a:r>
              <a:rPr kumimoji="1" lang="ja-JP" altLang="en-US" dirty="0"/>
              <a:t>は</a:t>
            </a:r>
            <a:r>
              <a:rPr kumimoji="1" lang="en-US" altLang="ja-JP" dirty="0"/>
              <a:t>i2/v2</a:t>
            </a:r>
            <a:r>
              <a:rPr kumimoji="1" lang="ja-JP" altLang="en-US" dirty="0" err="1"/>
              <a:t>なので</a:t>
            </a:r>
            <a:r>
              <a:rPr kumimoji="1" lang="ja-JP" altLang="en-US" dirty="0"/>
              <a:t>出力側の抵抗の逆数です。これは出力アドミッタンスと呼ばれます。</a:t>
            </a:r>
            <a:endParaRPr kumimoji="1" lang="en-US" altLang="ja-JP" dirty="0"/>
          </a:p>
          <a:p>
            <a:r>
              <a:rPr kumimoji="1" lang="ja-JP" altLang="en-US" dirty="0"/>
              <a:t>次に出力を交流的に短絡（短絡に近い状態にして）して、</a:t>
            </a:r>
            <a:r>
              <a:rPr kumimoji="1" lang="en-US" altLang="ja-JP" dirty="0"/>
              <a:t>v1,i1,i2</a:t>
            </a:r>
            <a:r>
              <a:rPr kumimoji="1" lang="ja-JP" altLang="en-US" dirty="0"/>
              <a:t>を測定することで、</a:t>
            </a:r>
            <a:r>
              <a:rPr kumimoji="1" lang="en-US" altLang="ja-JP" dirty="0"/>
              <a:t>h11</a:t>
            </a:r>
            <a:r>
              <a:rPr kumimoji="1" lang="ja-JP" altLang="en-US" dirty="0" err="1"/>
              <a:t>、</a:t>
            </a:r>
            <a:r>
              <a:rPr kumimoji="1" lang="en-US" altLang="ja-JP" dirty="0"/>
              <a:t>h12</a:t>
            </a:r>
            <a:r>
              <a:rPr kumimoji="1" lang="ja-JP" altLang="en-US" dirty="0"/>
              <a:t>が求められます。</a:t>
            </a:r>
            <a:r>
              <a:rPr kumimoji="1" lang="en-US" altLang="ja-JP" dirty="0"/>
              <a:t>h11</a:t>
            </a:r>
            <a:r>
              <a:rPr kumimoji="1" lang="ja-JP" altLang="en-US" dirty="0"/>
              <a:t>は</a:t>
            </a:r>
            <a:r>
              <a:rPr kumimoji="1" lang="en-US" altLang="ja-JP" dirty="0"/>
              <a:t>v1/i1</a:t>
            </a:r>
            <a:r>
              <a:rPr kumimoji="1" lang="ja-JP" altLang="en-US" dirty="0" err="1"/>
              <a:t>なので</a:t>
            </a:r>
            <a:r>
              <a:rPr kumimoji="1" lang="ja-JP" altLang="en-US" dirty="0"/>
              <a:t>入力側の抵抗に相当します。これはそのものずばり入力抵抗と呼ばれ、</a:t>
            </a:r>
            <a:r>
              <a:rPr kumimoji="1" lang="en-US" altLang="ja-JP" dirty="0"/>
              <a:t>hi</a:t>
            </a:r>
            <a:r>
              <a:rPr kumimoji="1" lang="ja-JP" altLang="en-US" dirty="0"/>
              <a:t>で表されます。</a:t>
            </a:r>
            <a:r>
              <a:rPr kumimoji="1" lang="en-US" altLang="ja-JP" dirty="0"/>
              <a:t>h12</a:t>
            </a:r>
            <a:r>
              <a:rPr kumimoji="1" lang="ja-JP" altLang="en-US" dirty="0"/>
              <a:t>は</a:t>
            </a:r>
            <a:r>
              <a:rPr kumimoji="1" lang="en-US" altLang="ja-JP" dirty="0"/>
              <a:t>i2/i1</a:t>
            </a:r>
            <a:r>
              <a:rPr kumimoji="1" lang="ja-JP" altLang="en-US" dirty="0"/>
              <a:t>で、これは入力電流による出力電流の変化を表します。これが電流増幅率で</a:t>
            </a:r>
            <a:r>
              <a:rPr kumimoji="1" lang="en-US" altLang="ja-JP" dirty="0" err="1"/>
              <a:t>hf</a:t>
            </a:r>
            <a:r>
              <a:rPr kumimoji="1" lang="ja-JP" altLang="en-US" dirty="0"/>
              <a:t>と呼びます。</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4</a:t>
            </a:fld>
            <a:endParaRPr lang="ja-JP" altLang="en-US"/>
          </a:p>
        </p:txBody>
      </p:sp>
    </p:spTree>
    <p:extLst>
      <p:ext uri="{BB962C8B-B14F-4D97-AF65-F5344CB8AC3E}">
        <p14:creationId xmlns:p14="http://schemas.microsoft.com/office/powerpoint/2010/main" val="2744439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まとめるとこの表のようになります。</a:t>
            </a:r>
            <a:r>
              <a:rPr kumimoji="1" lang="en-US" altLang="ja-JP" dirty="0" err="1"/>
              <a:t>hf</a:t>
            </a:r>
            <a:r>
              <a:rPr kumimoji="1" lang="ja-JP" altLang="en-US" dirty="0"/>
              <a:t>は電流の比で、入力→出力の方向、</a:t>
            </a:r>
            <a:r>
              <a:rPr kumimoji="1" lang="en-US" altLang="ja-JP" dirty="0" err="1"/>
              <a:t>hr</a:t>
            </a:r>
            <a:r>
              <a:rPr kumimoji="1" lang="ja-JP" altLang="en-US" dirty="0"/>
              <a:t>は電圧の比で、出力→入力の方向です。</a:t>
            </a:r>
            <a:r>
              <a:rPr kumimoji="1" lang="en-US" altLang="ja-JP" dirty="0"/>
              <a:t>hi</a:t>
            </a:r>
            <a:r>
              <a:rPr kumimoji="1" lang="ja-JP" altLang="en-US" dirty="0"/>
              <a:t>は入力側のインピーダンス、</a:t>
            </a:r>
            <a:r>
              <a:rPr kumimoji="1" lang="en-US" altLang="ja-JP" dirty="0"/>
              <a:t>ho</a:t>
            </a:r>
            <a:r>
              <a:rPr kumimoji="1" lang="ja-JP" altLang="en-US" dirty="0"/>
              <a:t>は出力側のアドミッタンス（抵抗の逆数）になります。</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5</a:t>
            </a:fld>
            <a:endParaRPr lang="ja-JP" altLang="en-US"/>
          </a:p>
        </p:txBody>
      </p:sp>
    </p:spTree>
    <p:extLst>
      <p:ext uri="{BB962C8B-B14F-4D97-AF65-F5344CB8AC3E}">
        <p14:creationId xmlns:p14="http://schemas.microsoft.com/office/powerpoint/2010/main" val="35728758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さて、この</a:t>
            </a:r>
            <a:r>
              <a:rPr kumimoji="1" lang="en-US" altLang="ja-JP" dirty="0" err="1"/>
              <a:t>hi,hr,hf,ho</a:t>
            </a:r>
            <a:r>
              <a:rPr kumimoji="1" lang="ja-JP" altLang="en-US" dirty="0"/>
              <a:t>を使ってトランジスタの等価回路を作ってみたのがこの図です。入力側の電圧源は出力側からもどってきた分を表します。しかし、これはトランジスタにおいてはごくごく小さいです。</a:t>
            </a:r>
            <a:r>
              <a:rPr kumimoji="1" lang="en-US" altLang="ja-JP" dirty="0"/>
              <a:t>hi</a:t>
            </a:r>
            <a:r>
              <a:rPr kumimoji="1" lang="ja-JP" altLang="en-US" dirty="0"/>
              <a:t>は入力側の抵抗です。トランジスタはベース電流によってコレクタ電流が制御されますが、これが</a:t>
            </a:r>
            <a:r>
              <a:rPr kumimoji="1" lang="en-US" altLang="ja-JP" dirty="0"/>
              <a:t>hfi1</a:t>
            </a:r>
            <a:r>
              <a:rPr kumimoji="1" lang="ja-JP" altLang="en-US" dirty="0"/>
              <a:t>に当たります。出力側の抵抗はアドミッタンスなので、抵抗を</a:t>
            </a:r>
            <a:r>
              <a:rPr kumimoji="1" lang="en-US" altLang="ja-JP" dirty="0"/>
              <a:t>1</a:t>
            </a:r>
            <a:r>
              <a:rPr kumimoji="1" lang="ja-JP" altLang="en-US" dirty="0"/>
              <a:t>／</a:t>
            </a:r>
            <a:r>
              <a:rPr kumimoji="1" lang="en-US" altLang="ja-JP" dirty="0"/>
              <a:t>ho</a:t>
            </a:r>
            <a:r>
              <a:rPr kumimoji="1" lang="ja-JP" altLang="en-US" dirty="0"/>
              <a:t>の形で並列に付けることで表現します。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6</a:t>
            </a:fld>
            <a:endParaRPr lang="ja-JP" altLang="en-US"/>
          </a:p>
        </p:txBody>
      </p:sp>
    </p:spTree>
    <p:extLst>
      <p:ext uri="{BB962C8B-B14F-4D97-AF65-F5344CB8AC3E}">
        <p14:creationId xmlns:p14="http://schemas.microsoft.com/office/powerpoint/2010/main" val="4050685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さて、現実のエミッタ接地のトランジスタ増幅器では、コレクターエミッタ側からベースーエミッタ側に信号が伝わることはほとんどありません。したがって電圧帰還率</a:t>
            </a:r>
            <a:r>
              <a:rPr kumimoji="1" lang="en-US" altLang="ja-JP" dirty="0" err="1"/>
              <a:t>hr</a:t>
            </a:r>
            <a:r>
              <a:rPr kumimoji="1" lang="ja-JP" altLang="en-US" dirty="0"/>
              <a:t>は</a:t>
            </a:r>
            <a:r>
              <a:rPr kumimoji="1" lang="en-US" altLang="ja-JP" dirty="0"/>
              <a:t>0</a:t>
            </a:r>
            <a:r>
              <a:rPr kumimoji="1" lang="ja-JP" altLang="en-US" dirty="0"/>
              <a:t>としても問題ないです。次にトランジスタ増幅回路は負荷抵抗をつけて動作させますが、この値に比べると出力抵抗は十分大きいです。すなわち出力アドミッタンスを</a:t>
            </a:r>
            <a:r>
              <a:rPr kumimoji="1" lang="en-US" altLang="ja-JP" dirty="0"/>
              <a:t>0</a:t>
            </a:r>
            <a:r>
              <a:rPr kumimoji="1" lang="ja-JP" altLang="en-US" dirty="0"/>
              <a:t>としても問題はありません。</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7</a:t>
            </a:fld>
            <a:endParaRPr lang="ja-JP" altLang="en-US"/>
          </a:p>
        </p:txBody>
      </p:sp>
    </p:spTree>
    <p:extLst>
      <p:ext uri="{BB962C8B-B14F-4D97-AF65-F5344CB8AC3E}">
        <p14:creationId xmlns:p14="http://schemas.microsoft.com/office/powerpoint/2010/main" val="3609637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というわけで、簡単化したエミッタ接地の小信号等価回路は図のようになります。トランジスタの小信号等価回路では、</a:t>
            </a:r>
            <a:r>
              <a:rPr kumimoji="1" lang="en-US" altLang="ja-JP" dirty="0"/>
              <a:t>h</a:t>
            </a:r>
            <a:r>
              <a:rPr kumimoji="1" lang="ja-JP" altLang="en-US" dirty="0"/>
              <a:t>の後の</a:t>
            </a:r>
            <a:r>
              <a:rPr kumimoji="1" lang="en-US" altLang="ja-JP" dirty="0"/>
              <a:t>2</a:t>
            </a:r>
            <a:r>
              <a:rPr kumimoji="1" lang="ja-JP" altLang="en-US" dirty="0"/>
              <a:t>番目の記号に接地する際の極の名前を書きます。つまりエミッタ接地における入力抵抗は</a:t>
            </a:r>
            <a:r>
              <a:rPr kumimoji="1" lang="en-US" altLang="ja-JP" dirty="0" err="1"/>
              <a:t>hie</a:t>
            </a:r>
            <a:r>
              <a:rPr kumimoji="1" lang="ja-JP" altLang="en-US" dirty="0" err="1"/>
              <a:t>、</a:t>
            </a:r>
            <a:r>
              <a:rPr kumimoji="1" lang="ja-JP" altLang="en-US" dirty="0"/>
              <a:t>電流増幅率は</a:t>
            </a:r>
            <a:r>
              <a:rPr kumimoji="1" lang="en-US" altLang="ja-JP" dirty="0" err="1"/>
              <a:t>hfe</a:t>
            </a:r>
            <a:r>
              <a:rPr kumimoji="1" lang="ja-JP" altLang="en-US" dirty="0"/>
              <a:t>と呼びます。ベース側に流れるベース電流は入力抵抗</a:t>
            </a:r>
            <a:r>
              <a:rPr kumimoji="1" lang="en-US" altLang="ja-JP" dirty="0" err="1"/>
              <a:t>hie</a:t>
            </a:r>
            <a:r>
              <a:rPr kumimoji="1" lang="ja-JP" altLang="en-US" dirty="0"/>
              <a:t>によって制御され、その値によって出力側に</a:t>
            </a:r>
            <a:r>
              <a:rPr kumimoji="1" lang="en-US" altLang="ja-JP" dirty="0" err="1"/>
              <a:t>hfe</a:t>
            </a:r>
            <a:r>
              <a:rPr kumimoji="1" lang="en-US" altLang="ja-JP" dirty="0"/>
              <a:t> ×i1</a:t>
            </a:r>
            <a:r>
              <a:rPr kumimoji="1" lang="ja-JP" altLang="en-US" dirty="0"/>
              <a:t>の電流が生じます。ここで、</a:t>
            </a:r>
            <a:r>
              <a:rPr kumimoji="1" lang="en-US" altLang="ja-JP" dirty="0" err="1"/>
              <a:t>hfe</a:t>
            </a:r>
            <a:r>
              <a:rPr kumimoji="1" lang="ja-JP" altLang="en-US" dirty="0"/>
              <a:t>の矢印は下を向いていますが、これは出力電流の変化が、入力の逆方向であるためです。小信号ですので、直流的な「方向」を考える必要はありません。実際に動作する回路はこの周辺にバイアス抵抗や負荷抵抗が加わり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8</a:t>
            </a:fld>
            <a:endParaRPr lang="ja-JP" altLang="en-US"/>
          </a:p>
        </p:txBody>
      </p:sp>
    </p:spTree>
    <p:extLst>
      <p:ext uri="{BB962C8B-B14F-4D97-AF65-F5344CB8AC3E}">
        <p14:creationId xmlns:p14="http://schemas.microsoft.com/office/powerpoint/2010/main" val="1093947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トランジスタの動作点が決まれば、規格表からパラメータを求めることができます。</a:t>
            </a:r>
            <a:r>
              <a:rPr kumimoji="1" lang="en-US" altLang="ja-JP" dirty="0" err="1"/>
              <a:t>hie</a:t>
            </a:r>
            <a:r>
              <a:rPr kumimoji="1" lang="ja-JP" altLang="en-US" dirty="0"/>
              <a:t>は</a:t>
            </a:r>
            <a:r>
              <a:rPr kumimoji="1" lang="en-US" altLang="ja-JP" dirty="0"/>
              <a:t>VBE</a:t>
            </a:r>
            <a:r>
              <a:rPr kumimoji="1" lang="ja-JP" altLang="en-US" dirty="0"/>
              <a:t>と</a:t>
            </a:r>
            <a:r>
              <a:rPr kumimoji="1" lang="en-US" altLang="ja-JP" dirty="0"/>
              <a:t>IB</a:t>
            </a:r>
            <a:r>
              <a:rPr kumimoji="1" lang="ja-JP" altLang="en-US" dirty="0"/>
              <a:t>の特性から求められます。ざっとですが、この図だと</a:t>
            </a:r>
            <a:r>
              <a:rPr kumimoji="1" lang="en-US" altLang="ja-JP" dirty="0"/>
              <a:t>0.1V</a:t>
            </a:r>
            <a:r>
              <a:rPr kumimoji="1" lang="ja-JP" altLang="en-US" dirty="0"/>
              <a:t>で約</a:t>
            </a:r>
            <a:r>
              <a:rPr kumimoji="1" lang="en-US" altLang="ja-JP" dirty="0"/>
              <a:t>2.0μA</a:t>
            </a:r>
            <a:r>
              <a:rPr kumimoji="1" lang="ja-JP" altLang="en-US" dirty="0"/>
              <a:t>の電流が変化するので約</a:t>
            </a:r>
            <a:r>
              <a:rPr kumimoji="1" lang="en-US" altLang="ja-JP" dirty="0"/>
              <a:t>50KΩ</a:t>
            </a:r>
            <a:r>
              <a:rPr kumimoji="1" lang="ja-JP" altLang="en-US" dirty="0"/>
              <a:t>です。これは直線近似なので、怪しいといえば怪しいです。次に</a:t>
            </a:r>
            <a:r>
              <a:rPr kumimoji="1" lang="en-US" altLang="ja-JP" dirty="0" err="1"/>
              <a:t>hfe</a:t>
            </a:r>
            <a:r>
              <a:rPr kumimoji="1" lang="ja-JP" altLang="en-US" dirty="0"/>
              <a:t>は</a:t>
            </a:r>
            <a:r>
              <a:rPr kumimoji="1" lang="en-US" altLang="ja-JP" dirty="0"/>
              <a:t>VCE</a:t>
            </a:r>
            <a:r>
              <a:rPr kumimoji="1" lang="ja-JP" altLang="en-US" dirty="0"/>
              <a:t>と</a:t>
            </a:r>
            <a:r>
              <a:rPr kumimoji="1" lang="en-US" altLang="ja-JP" dirty="0"/>
              <a:t>IC</a:t>
            </a:r>
            <a:r>
              <a:rPr kumimoji="1" lang="ja-JP" altLang="en-US" dirty="0"/>
              <a:t>の曲線の</a:t>
            </a:r>
            <a:r>
              <a:rPr kumimoji="1" lang="en-US" altLang="ja-JP" dirty="0"/>
              <a:t>IB</a:t>
            </a:r>
            <a:r>
              <a:rPr kumimoji="1" lang="ja-JP" altLang="en-US" dirty="0"/>
              <a:t>のパラメータによって求めます。この場合ベース電流の</a:t>
            </a:r>
            <a:r>
              <a:rPr kumimoji="1" lang="en-US" altLang="ja-JP" dirty="0"/>
              <a:t>4μA</a:t>
            </a:r>
            <a:r>
              <a:rPr kumimoji="1" lang="ja-JP" altLang="en-US" dirty="0"/>
              <a:t>の変化でコレクタ電流</a:t>
            </a:r>
            <a:r>
              <a:rPr kumimoji="1" lang="en-US" altLang="ja-JP" dirty="0"/>
              <a:t>0.7mA</a:t>
            </a:r>
            <a:r>
              <a:rPr kumimoji="1" lang="ja-JP" altLang="en-US" dirty="0"/>
              <a:t>の変化があるため、</a:t>
            </a:r>
            <a:r>
              <a:rPr kumimoji="1" lang="en-US" altLang="ja-JP" dirty="0"/>
              <a:t>175</a:t>
            </a:r>
            <a:r>
              <a:rPr kumimoji="1" lang="ja-JP" altLang="en-US" dirty="0"/>
              <a:t>くらいと考えられます。トランジスタの動作点は普通に使うところは決まっているので、この値は規格表に書いてあったりします。</a:t>
            </a:r>
          </a:p>
        </p:txBody>
      </p:sp>
      <p:sp>
        <p:nvSpPr>
          <p:cNvPr id="4" name="スライド番号プレースホルダー 3"/>
          <p:cNvSpPr>
            <a:spLocks noGrp="1"/>
          </p:cNvSpPr>
          <p:nvPr>
            <p:ph type="sldNum" sz="quarter" idx="10"/>
          </p:nvPr>
        </p:nvSpPr>
        <p:spPr/>
        <p:txBody>
          <a:bodyPr/>
          <a:lstStyle/>
          <a:p>
            <a:pPr>
              <a:defRPr/>
            </a:pPr>
            <a:fld id="{B19D75E1-D7D5-44FA-93AF-48FFEAEBA1AF}" type="slidenum">
              <a:rPr lang="ja-JP" altLang="en-US" smtClean="0"/>
              <a:pPr>
                <a:defRPr/>
              </a:pPr>
              <a:t>9</a:t>
            </a:fld>
            <a:endParaRPr lang="ja-JP" altLang="en-US"/>
          </a:p>
        </p:txBody>
      </p:sp>
    </p:spTree>
    <p:extLst>
      <p:ext uri="{BB962C8B-B14F-4D97-AF65-F5344CB8AC3E}">
        <p14:creationId xmlns:p14="http://schemas.microsoft.com/office/powerpoint/2010/main" val="3978621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C0653112-18F5-42DF-AA3A-2468699A8A98}" type="slidenum">
              <a:rPr lang="en-US" altLang="ja-JP"/>
              <a:pPr>
                <a:defRPr/>
              </a:pPr>
              <a:t>‹#›</a:t>
            </a:fld>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5DE023A5-B4C8-4E13-80B9-3500C5AAF1B3}" type="slidenum">
              <a:rPr lang="en-US" altLang="ja-JP"/>
              <a:pPr>
                <a:defRPr/>
              </a:pPr>
              <a:t>‹#›</a:t>
            </a:fld>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665D15A-33B4-4F14-A092-B0456D5F73CD}" type="slidenum">
              <a:rPr lang="en-US" altLang="ja-JP"/>
              <a:pPr>
                <a:defRPr/>
              </a:pPr>
              <a:t>‹#›</a:t>
            </a:fld>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18CDD422-737F-4EE2-B80B-54894A54CC59}" type="slidenum">
              <a:rPr lang="en-US" altLang="ja-JP"/>
              <a:pPr>
                <a:defRPr/>
              </a:pPr>
              <a:t>‹#›</a:t>
            </a:fld>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01DAEB3B-CCEE-4791-A446-CE09C1499E3C}" type="slidenum">
              <a:rPr lang="en-US" altLang="ja-JP"/>
              <a:pPr>
                <a:defRPr/>
              </a:pPr>
              <a:t>‹#›</a:t>
            </a:fld>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23635A62-DDD2-46D2-A0BF-516C93E08347}" type="slidenum">
              <a:rPr lang="en-US" altLang="ja-JP"/>
              <a:pPr>
                <a:defRPr/>
              </a:pPr>
              <a:t>‹#›</a:t>
            </a:fld>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E00D8D47-58A0-42FE-9344-E1BE62AC1DDE}" type="slidenum">
              <a:rPr lang="en-US" altLang="ja-JP"/>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CB77387F-41C6-4FAD-B843-4D6F6018D87A}" type="slidenum">
              <a:rPr lang="en-US" altLang="ja-JP"/>
              <a:pPr>
                <a:defRPr/>
              </a:pPr>
              <a:t>‹#›</a:t>
            </a:fld>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1BA9BDAB-A376-47DA-82D7-E9B22CBE033D}" type="slidenum">
              <a:rPr lang="en-US" altLang="ja-JP"/>
              <a:pPr>
                <a:defRPr/>
              </a:pPr>
              <a:t>‹#›</a:t>
            </a:fld>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8A34B8DF-07B5-4A95-B73F-F581DFDCE4FB}" type="slidenum">
              <a:rPr lang="en-US" altLang="ja-JP"/>
              <a:pPr>
                <a:defRPr/>
              </a:pPr>
              <a:t>‹#›</a:t>
            </a:fld>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ECEE27B1-B1BF-4CBD-9342-1EB874243DCD}" type="slidenum">
              <a:rPr lang="en-US" altLang="ja-JP"/>
              <a:pPr>
                <a:defRPr/>
              </a:pPr>
              <a:t>‹#›</a:t>
            </a:fld>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68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358FF67E-7761-4BE2-A791-DF5CF35F4CA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3" Type="http://schemas.openxmlformats.org/officeDocument/2006/relationships/oleObject" Target="../embeddings/oleObject9.bin"/><Relationship Id="rId18" Type="http://schemas.openxmlformats.org/officeDocument/2006/relationships/image" Target="../media/image14.wmf"/><Relationship Id="rId26" Type="http://schemas.openxmlformats.org/officeDocument/2006/relationships/image" Target="../media/image18.wmf"/><Relationship Id="rId39" Type="http://schemas.openxmlformats.org/officeDocument/2006/relationships/oleObject" Target="../embeddings/oleObject22.bin"/><Relationship Id="rId21" Type="http://schemas.openxmlformats.org/officeDocument/2006/relationships/oleObject" Target="../embeddings/oleObject13.bin"/><Relationship Id="rId34" Type="http://schemas.openxmlformats.org/officeDocument/2006/relationships/image" Target="../media/image22.wmf"/><Relationship Id="rId42" Type="http://schemas.openxmlformats.org/officeDocument/2006/relationships/oleObject" Target="../embeddings/oleObject24.bin"/><Relationship Id="rId47" Type="http://schemas.openxmlformats.org/officeDocument/2006/relationships/oleObject" Target="../embeddings/oleObject27.bin"/><Relationship Id="rId50" Type="http://schemas.openxmlformats.org/officeDocument/2006/relationships/image" Target="../media/image29.wmf"/><Relationship Id="rId55" Type="http://schemas.openxmlformats.org/officeDocument/2006/relationships/oleObject" Target="../embeddings/oleObject32.bin"/><Relationship Id="rId63" Type="http://schemas.openxmlformats.org/officeDocument/2006/relationships/image" Target="../media/image34.wmf"/><Relationship Id="rId68" Type="http://schemas.openxmlformats.org/officeDocument/2006/relationships/image" Target="../media/image1.png"/><Relationship Id="rId7" Type="http://schemas.openxmlformats.org/officeDocument/2006/relationships/image" Target="../media/image9.wmf"/><Relationship Id="rId2" Type="http://schemas.microsoft.com/office/2007/relationships/media" Target="../media/media10.m4a"/><Relationship Id="rId16" Type="http://schemas.openxmlformats.org/officeDocument/2006/relationships/image" Target="../media/image13.wmf"/><Relationship Id="rId29" Type="http://schemas.openxmlformats.org/officeDocument/2006/relationships/oleObject" Target="../embeddings/oleObject17.bin"/><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image" Target="../media/image11.wmf"/><Relationship Id="rId24" Type="http://schemas.openxmlformats.org/officeDocument/2006/relationships/image" Target="../media/image17.wmf"/><Relationship Id="rId32" Type="http://schemas.openxmlformats.org/officeDocument/2006/relationships/image" Target="../media/image21.wmf"/><Relationship Id="rId37" Type="http://schemas.openxmlformats.org/officeDocument/2006/relationships/oleObject" Target="../embeddings/oleObject21.bin"/><Relationship Id="rId40" Type="http://schemas.openxmlformats.org/officeDocument/2006/relationships/oleObject" Target="../embeddings/oleObject23.bin"/><Relationship Id="rId45" Type="http://schemas.openxmlformats.org/officeDocument/2006/relationships/image" Target="../media/image27.wmf"/><Relationship Id="rId53" Type="http://schemas.openxmlformats.org/officeDocument/2006/relationships/oleObject" Target="../embeddings/oleObject30.bin"/><Relationship Id="rId58" Type="http://schemas.openxmlformats.org/officeDocument/2006/relationships/image" Target="../media/image32.wmf"/><Relationship Id="rId66" Type="http://schemas.openxmlformats.org/officeDocument/2006/relationships/oleObject" Target="../embeddings/oleObject39.bin"/><Relationship Id="rId5" Type="http://schemas.openxmlformats.org/officeDocument/2006/relationships/notesSlide" Target="../notesSlides/notesSlide10.xml"/><Relationship Id="rId15" Type="http://schemas.openxmlformats.org/officeDocument/2006/relationships/oleObject" Target="../embeddings/oleObject10.bin"/><Relationship Id="rId23" Type="http://schemas.openxmlformats.org/officeDocument/2006/relationships/oleObject" Target="../embeddings/oleObject14.bin"/><Relationship Id="rId28" Type="http://schemas.openxmlformats.org/officeDocument/2006/relationships/image" Target="../media/image19.wmf"/><Relationship Id="rId36" Type="http://schemas.openxmlformats.org/officeDocument/2006/relationships/image" Target="../media/image23.wmf"/><Relationship Id="rId49" Type="http://schemas.openxmlformats.org/officeDocument/2006/relationships/oleObject" Target="../embeddings/oleObject28.bin"/><Relationship Id="rId57" Type="http://schemas.openxmlformats.org/officeDocument/2006/relationships/oleObject" Target="../embeddings/oleObject33.bin"/><Relationship Id="rId61" Type="http://schemas.openxmlformats.org/officeDocument/2006/relationships/image" Target="../media/image33.wmf"/><Relationship Id="rId10" Type="http://schemas.openxmlformats.org/officeDocument/2006/relationships/oleObject" Target="../embeddings/oleObject7.bin"/><Relationship Id="rId19" Type="http://schemas.openxmlformats.org/officeDocument/2006/relationships/oleObject" Target="../embeddings/oleObject12.bin"/><Relationship Id="rId31" Type="http://schemas.openxmlformats.org/officeDocument/2006/relationships/oleObject" Target="../embeddings/oleObject18.bin"/><Relationship Id="rId44" Type="http://schemas.openxmlformats.org/officeDocument/2006/relationships/oleObject" Target="../embeddings/oleObject25.bin"/><Relationship Id="rId52" Type="http://schemas.openxmlformats.org/officeDocument/2006/relationships/image" Target="../media/image30.wmf"/><Relationship Id="rId60" Type="http://schemas.openxmlformats.org/officeDocument/2006/relationships/oleObject" Target="../embeddings/oleObject35.bin"/><Relationship Id="rId65" Type="http://schemas.openxmlformats.org/officeDocument/2006/relationships/oleObject" Target="../embeddings/oleObject38.bin"/><Relationship Id="rId4" Type="http://schemas.openxmlformats.org/officeDocument/2006/relationships/slideLayout" Target="../slideLayouts/slideLayout2.xml"/><Relationship Id="rId9" Type="http://schemas.openxmlformats.org/officeDocument/2006/relationships/image" Target="../media/image10.wmf"/><Relationship Id="rId14" Type="http://schemas.openxmlformats.org/officeDocument/2006/relationships/image" Target="../media/image12.wmf"/><Relationship Id="rId22" Type="http://schemas.openxmlformats.org/officeDocument/2006/relationships/image" Target="../media/image16.wmf"/><Relationship Id="rId27" Type="http://schemas.openxmlformats.org/officeDocument/2006/relationships/oleObject" Target="../embeddings/oleObject16.bin"/><Relationship Id="rId30" Type="http://schemas.openxmlformats.org/officeDocument/2006/relationships/image" Target="../media/image20.wmf"/><Relationship Id="rId35" Type="http://schemas.openxmlformats.org/officeDocument/2006/relationships/oleObject" Target="../embeddings/oleObject20.bin"/><Relationship Id="rId43" Type="http://schemas.openxmlformats.org/officeDocument/2006/relationships/image" Target="../media/image26.wmf"/><Relationship Id="rId48" Type="http://schemas.openxmlformats.org/officeDocument/2006/relationships/image" Target="../media/image28.wmf"/><Relationship Id="rId56" Type="http://schemas.openxmlformats.org/officeDocument/2006/relationships/image" Target="../media/image31.wmf"/><Relationship Id="rId64" Type="http://schemas.openxmlformats.org/officeDocument/2006/relationships/oleObject" Target="../embeddings/oleObject37.bin"/><Relationship Id="rId8" Type="http://schemas.openxmlformats.org/officeDocument/2006/relationships/oleObject" Target="../embeddings/oleObject6.bin"/><Relationship Id="rId51" Type="http://schemas.openxmlformats.org/officeDocument/2006/relationships/oleObject" Target="../embeddings/oleObject29.bin"/><Relationship Id="rId3" Type="http://schemas.openxmlformats.org/officeDocument/2006/relationships/audio" Target="../media/media10.m4a"/><Relationship Id="rId12" Type="http://schemas.openxmlformats.org/officeDocument/2006/relationships/oleObject" Target="../embeddings/oleObject8.bin"/><Relationship Id="rId17" Type="http://schemas.openxmlformats.org/officeDocument/2006/relationships/oleObject" Target="../embeddings/oleObject11.bin"/><Relationship Id="rId25" Type="http://schemas.openxmlformats.org/officeDocument/2006/relationships/oleObject" Target="../embeddings/oleObject15.bin"/><Relationship Id="rId33" Type="http://schemas.openxmlformats.org/officeDocument/2006/relationships/oleObject" Target="../embeddings/oleObject19.bin"/><Relationship Id="rId38" Type="http://schemas.openxmlformats.org/officeDocument/2006/relationships/image" Target="../media/image24.wmf"/><Relationship Id="rId46" Type="http://schemas.openxmlformats.org/officeDocument/2006/relationships/oleObject" Target="../embeddings/oleObject26.bin"/><Relationship Id="rId59" Type="http://schemas.openxmlformats.org/officeDocument/2006/relationships/oleObject" Target="../embeddings/oleObject34.bin"/><Relationship Id="rId67" Type="http://schemas.openxmlformats.org/officeDocument/2006/relationships/oleObject" Target="../embeddings/oleObject40.bin"/><Relationship Id="rId20" Type="http://schemas.openxmlformats.org/officeDocument/2006/relationships/image" Target="../media/image15.wmf"/><Relationship Id="rId41" Type="http://schemas.openxmlformats.org/officeDocument/2006/relationships/image" Target="../media/image25.wmf"/><Relationship Id="rId54" Type="http://schemas.openxmlformats.org/officeDocument/2006/relationships/oleObject" Target="../embeddings/oleObject31.bin"/><Relationship Id="rId62" Type="http://schemas.openxmlformats.org/officeDocument/2006/relationships/oleObject" Target="../embeddings/oleObject36.bin"/></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3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png"/><Relationship Id="rId5" Type="http://schemas.openxmlformats.org/officeDocument/2006/relationships/image" Target="../media/image3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png"/><Relationship Id="rId5" Type="http://schemas.openxmlformats.org/officeDocument/2006/relationships/image" Target="../media/image3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1.png"/><Relationship Id="rId5" Type="http://schemas.openxmlformats.org/officeDocument/2006/relationships/image" Target="../media/image40.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png"/><Relationship Id="rId5" Type="http://schemas.openxmlformats.org/officeDocument/2006/relationships/image" Target="../media/image4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png"/><Relationship Id="rId5" Type="http://schemas.openxmlformats.org/officeDocument/2006/relationships/image" Target="../media/image4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png"/><Relationship Id="rId5" Type="http://schemas.openxmlformats.org/officeDocument/2006/relationships/image" Target="../media/image4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png"/><Relationship Id="rId5" Type="http://schemas.openxmlformats.org/officeDocument/2006/relationships/image" Target="../media/image44.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png"/><Relationship Id="rId5" Type="http://schemas.openxmlformats.org/officeDocument/2006/relationships/image" Target="../media/image45.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png"/><Relationship Id="rId5" Type="http://schemas.openxmlformats.org/officeDocument/2006/relationships/image" Target="../media/image46.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png"/><Relationship Id="rId5" Type="http://schemas.openxmlformats.org/officeDocument/2006/relationships/image" Target="../media/image45.png"/><Relationship Id="rId4"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5.wmf"/><Relationship Id="rId3" Type="http://schemas.openxmlformats.org/officeDocument/2006/relationships/audio" Target="../media/media5.m4a"/><Relationship Id="rId7" Type="http://schemas.openxmlformats.org/officeDocument/2006/relationships/image" Target="../media/image2.wmf"/><Relationship Id="rId12" Type="http://schemas.openxmlformats.org/officeDocument/2006/relationships/oleObject" Target="../embeddings/oleObject4.bin"/><Relationship Id="rId2" Type="http://schemas.microsoft.com/office/2007/relationships/media" Target="../media/media5.m4a"/><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4.wmf"/><Relationship Id="rId5" Type="http://schemas.openxmlformats.org/officeDocument/2006/relationships/notesSlide" Target="../notesSlides/notesSlide5.xml"/><Relationship Id="rId10" Type="http://schemas.openxmlformats.org/officeDocument/2006/relationships/oleObject" Target="../embeddings/oleObject3.bin"/><Relationship Id="rId4" Type="http://schemas.openxmlformats.org/officeDocument/2006/relationships/slideLayout" Target="../slideLayouts/slideLayout2.xml"/><Relationship Id="rId9" Type="http://schemas.openxmlformats.org/officeDocument/2006/relationships/image" Target="../media/image3.wmf"/><Relationship Id="rId1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8.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3"/>
          <p:cNvSpPr>
            <a:spLocks noGrp="1" noChangeArrowheads="1"/>
          </p:cNvSpPr>
          <p:nvPr>
            <p:ph type="body" idx="1"/>
          </p:nvPr>
        </p:nvSpPr>
        <p:spPr/>
        <p:txBody>
          <a:bodyPr/>
          <a:lstStyle/>
          <a:p>
            <a:pPr eaLnBrk="1" hangingPunct="1"/>
            <a:r>
              <a:rPr lang="ja-JP" altLang="en-US" dirty="0"/>
              <a:t>トランジスタ増幅回路の</a:t>
            </a:r>
          </a:p>
          <a:p>
            <a:pPr eaLnBrk="1" hangingPunct="1">
              <a:buFontTx/>
              <a:buNone/>
            </a:pPr>
            <a:r>
              <a:rPr lang="ja-JP" altLang="en-US" dirty="0"/>
              <a:t>　　　　小信号等価回路と解析</a:t>
            </a:r>
            <a:endParaRPr lang="en-US" altLang="ja-JP" dirty="0"/>
          </a:p>
          <a:p>
            <a:pPr eaLnBrk="1" hangingPunct="1"/>
            <a:r>
              <a:rPr lang="ja-JP" altLang="en-US" dirty="0"/>
              <a:t>トランジスタの大信号等価回路の解析</a:t>
            </a:r>
            <a:endParaRPr lang="en-US" altLang="ja-JP" dirty="0"/>
          </a:p>
          <a:p>
            <a:pPr eaLnBrk="1" hangingPunct="1">
              <a:buFontTx/>
              <a:buNone/>
            </a:pPr>
            <a:endParaRPr lang="ja-JP" altLang="en-US" dirty="0"/>
          </a:p>
        </p:txBody>
      </p:sp>
      <p:sp>
        <p:nvSpPr>
          <p:cNvPr id="87043" name="Rectangle 4"/>
          <p:cNvSpPr>
            <a:spLocks noGrp="1" noChangeArrowheads="1"/>
          </p:cNvSpPr>
          <p:nvPr>
            <p:ph type="title"/>
          </p:nvPr>
        </p:nvSpPr>
        <p:spPr>
          <a:solidFill>
            <a:srgbClr val="FFFF66"/>
          </a:solidFill>
        </p:spPr>
        <p:txBody>
          <a:bodyPr/>
          <a:lstStyle/>
          <a:p>
            <a:pPr lvl="0" eaLnBrk="1" hangingPunct="1">
              <a:spcBef>
                <a:spcPct val="20000"/>
              </a:spcBef>
            </a:pPr>
            <a:r>
              <a:rPr lang="ja-JP" altLang="en-US" dirty="0"/>
              <a:t>トランジスタ増幅回路の</a:t>
            </a:r>
            <a:br>
              <a:rPr lang="en-US" altLang="ja-JP" dirty="0"/>
            </a:br>
            <a:r>
              <a:rPr lang="en-US" altLang="ja-JP" dirty="0"/>
              <a:t>     </a:t>
            </a:r>
            <a:r>
              <a:rPr lang="ja-JP" altLang="en-US" dirty="0"/>
              <a:t>等価回路</a:t>
            </a:r>
          </a:p>
        </p:txBody>
      </p:sp>
      <p:pic>
        <p:nvPicPr>
          <p:cNvPr id="2" name="オーディオ 1">
            <a:hlinkClick r:id="" action="ppaction://media"/>
            <a:extLst>
              <a:ext uri="{FF2B5EF4-FFF2-40B4-BE49-F238E27FC236}">
                <a16:creationId xmlns:a16="http://schemas.microsoft.com/office/drawing/2014/main" id="{0339F69E-A453-4695-B8D3-BD97C4B227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6490"/>
    </mc:Choice>
    <mc:Fallback xmlns="">
      <p:transition spd="slow" advTm="106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2" name="Rectangle 2"/>
          <p:cNvSpPr>
            <a:spLocks noGrp="1" noChangeArrowheads="1"/>
          </p:cNvSpPr>
          <p:nvPr>
            <p:ph type="title"/>
          </p:nvPr>
        </p:nvSpPr>
        <p:spPr/>
        <p:txBody>
          <a:bodyPr/>
          <a:lstStyle/>
          <a:p>
            <a:pPr eaLnBrk="1" hangingPunct="1"/>
            <a:r>
              <a:rPr lang="ja-JP" altLang="en-US" sz="3600" dirty="0"/>
              <a:t>演習</a:t>
            </a:r>
            <a:r>
              <a:rPr lang="en-US" altLang="ja-JP" sz="3600" dirty="0"/>
              <a:t>10.1</a:t>
            </a:r>
            <a:r>
              <a:rPr lang="ja-JP" altLang="en-US" sz="3600" dirty="0"/>
              <a:t>　</a:t>
            </a:r>
            <a:endParaRPr lang="en-US" altLang="ja-JP" sz="3600" dirty="0"/>
          </a:p>
        </p:txBody>
      </p:sp>
      <p:graphicFrame>
        <p:nvGraphicFramePr>
          <p:cNvPr id="46084" name="Group 4"/>
          <p:cNvGraphicFramePr>
            <a:graphicFrameLocks noGrp="1"/>
          </p:cNvGraphicFramePr>
          <p:nvPr/>
        </p:nvGraphicFramePr>
        <p:xfrm>
          <a:off x="795338" y="2349500"/>
          <a:ext cx="2316162" cy="2286002"/>
        </p:xfrm>
        <a:graphic>
          <a:graphicData uri="http://schemas.openxmlformats.org/drawingml/2006/table">
            <a:tbl>
              <a:tblPr/>
              <a:tblGrid>
                <a:gridCol w="288925">
                  <a:extLst>
                    <a:ext uri="{9D8B030D-6E8A-4147-A177-3AD203B41FA5}">
                      <a16:colId xmlns:a16="http://schemas.microsoft.com/office/drawing/2014/main" val="20000"/>
                    </a:ext>
                  </a:extLst>
                </a:gridCol>
                <a:gridCol w="290512">
                  <a:extLst>
                    <a:ext uri="{9D8B030D-6E8A-4147-A177-3AD203B41FA5}">
                      <a16:colId xmlns:a16="http://schemas.microsoft.com/office/drawing/2014/main" val="20001"/>
                    </a:ext>
                  </a:extLst>
                </a:gridCol>
                <a:gridCol w="288925">
                  <a:extLst>
                    <a:ext uri="{9D8B030D-6E8A-4147-A177-3AD203B41FA5}">
                      <a16:colId xmlns:a16="http://schemas.microsoft.com/office/drawing/2014/main" val="20002"/>
                    </a:ext>
                  </a:extLst>
                </a:gridCol>
                <a:gridCol w="290513">
                  <a:extLst>
                    <a:ext uri="{9D8B030D-6E8A-4147-A177-3AD203B41FA5}">
                      <a16:colId xmlns:a16="http://schemas.microsoft.com/office/drawing/2014/main" val="20003"/>
                    </a:ext>
                  </a:extLst>
                </a:gridCol>
                <a:gridCol w="288925">
                  <a:extLst>
                    <a:ext uri="{9D8B030D-6E8A-4147-A177-3AD203B41FA5}">
                      <a16:colId xmlns:a16="http://schemas.microsoft.com/office/drawing/2014/main" val="20004"/>
                    </a:ext>
                  </a:extLst>
                </a:gridCol>
                <a:gridCol w="288925">
                  <a:extLst>
                    <a:ext uri="{9D8B030D-6E8A-4147-A177-3AD203B41FA5}">
                      <a16:colId xmlns:a16="http://schemas.microsoft.com/office/drawing/2014/main" val="20005"/>
                    </a:ext>
                  </a:extLst>
                </a:gridCol>
                <a:gridCol w="290512">
                  <a:extLst>
                    <a:ext uri="{9D8B030D-6E8A-4147-A177-3AD203B41FA5}">
                      <a16:colId xmlns:a16="http://schemas.microsoft.com/office/drawing/2014/main" val="20006"/>
                    </a:ext>
                  </a:extLst>
                </a:gridCol>
                <a:gridCol w="288925">
                  <a:extLst>
                    <a:ext uri="{9D8B030D-6E8A-4147-A177-3AD203B41FA5}">
                      <a16:colId xmlns:a16="http://schemas.microsoft.com/office/drawing/2014/main" val="20007"/>
                    </a:ext>
                  </a:extLst>
                </a:gridCol>
              </a:tblGrid>
              <a:tr h="298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5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0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5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386" name="Freeform 87"/>
          <p:cNvSpPr>
            <a:spLocks/>
          </p:cNvSpPr>
          <p:nvPr/>
        </p:nvSpPr>
        <p:spPr bwMode="auto">
          <a:xfrm>
            <a:off x="815975" y="2425700"/>
            <a:ext cx="1990725" cy="2228850"/>
          </a:xfrm>
          <a:custGeom>
            <a:avLst/>
            <a:gdLst>
              <a:gd name="T0" fmla="*/ 0 w 1254"/>
              <a:gd name="T1" fmla="*/ 2147483647 h 1404"/>
              <a:gd name="T2" fmla="*/ 2147483647 w 1254"/>
              <a:gd name="T3" fmla="*/ 2147483647 h 1404"/>
              <a:gd name="T4" fmla="*/ 2147483647 w 1254"/>
              <a:gd name="T5" fmla="*/ 2147483647 h 1404"/>
              <a:gd name="T6" fmla="*/ 2147483647 w 1254"/>
              <a:gd name="T7" fmla="*/ 2147483647 h 1404"/>
              <a:gd name="T8" fmla="*/ 2147483647 w 1254"/>
              <a:gd name="T9" fmla="*/ 2147483647 h 1404"/>
              <a:gd name="T10" fmla="*/ 2147483647 w 1254"/>
              <a:gd name="T11" fmla="*/ 2147483647 h 1404"/>
              <a:gd name="T12" fmla="*/ 2147483647 w 1254"/>
              <a:gd name="T13" fmla="*/ 2147483647 h 1404"/>
              <a:gd name="T14" fmla="*/ 2147483647 w 1254"/>
              <a:gd name="T15" fmla="*/ 2147483647 h 1404"/>
              <a:gd name="T16" fmla="*/ 2147483647 w 1254"/>
              <a:gd name="T17" fmla="*/ 2147483647 h 1404"/>
              <a:gd name="T18" fmla="*/ 2147483647 w 1254"/>
              <a:gd name="T19" fmla="*/ 2147483647 h 1404"/>
              <a:gd name="T20" fmla="*/ 2147483647 w 1254"/>
              <a:gd name="T21" fmla="*/ 2147483647 h 1404"/>
              <a:gd name="T22" fmla="*/ 2147483647 w 1254"/>
              <a:gd name="T23" fmla="*/ 0 h 14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54"/>
              <a:gd name="T37" fmla="*/ 0 h 1404"/>
              <a:gd name="T38" fmla="*/ 1254 w 1254"/>
              <a:gd name="T39" fmla="*/ 1404 h 14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54" h="1404">
                <a:moveTo>
                  <a:pt x="0" y="1398"/>
                </a:moveTo>
                <a:cubicBezTo>
                  <a:pt x="63" y="1400"/>
                  <a:pt x="259" y="1404"/>
                  <a:pt x="378" y="1404"/>
                </a:cubicBezTo>
                <a:cubicBezTo>
                  <a:pt x="497" y="1404"/>
                  <a:pt x="626" y="1400"/>
                  <a:pt x="714" y="1398"/>
                </a:cubicBezTo>
                <a:cubicBezTo>
                  <a:pt x="802" y="1396"/>
                  <a:pt x="856" y="1393"/>
                  <a:pt x="906" y="1392"/>
                </a:cubicBezTo>
                <a:cubicBezTo>
                  <a:pt x="956" y="1391"/>
                  <a:pt x="985" y="1397"/>
                  <a:pt x="1014" y="1392"/>
                </a:cubicBezTo>
                <a:cubicBezTo>
                  <a:pt x="1043" y="1387"/>
                  <a:pt x="1062" y="1379"/>
                  <a:pt x="1080" y="1362"/>
                </a:cubicBezTo>
                <a:cubicBezTo>
                  <a:pt x="1098" y="1345"/>
                  <a:pt x="1112" y="1316"/>
                  <a:pt x="1122" y="1290"/>
                </a:cubicBezTo>
                <a:cubicBezTo>
                  <a:pt x="1132" y="1264"/>
                  <a:pt x="1135" y="1242"/>
                  <a:pt x="1140" y="1206"/>
                </a:cubicBezTo>
                <a:cubicBezTo>
                  <a:pt x="1145" y="1170"/>
                  <a:pt x="1144" y="1169"/>
                  <a:pt x="1152" y="1074"/>
                </a:cubicBezTo>
                <a:cubicBezTo>
                  <a:pt x="1160" y="979"/>
                  <a:pt x="1177" y="769"/>
                  <a:pt x="1188" y="636"/>
                </a:cubicBezTo>
                <a:cubicBezTo>
                  <a:pt x="1199" y="503"/>
                  <a:pt x="1207" y="382"/>
                  <a:pt x="1218" y="276"/>
                </a:cubicBezTo>
                <a:cubicBezTo>
                  <a:pt x="1229" y="170"/>
                  <a:pt x="1247" y="57"/>
                  <a:pt x="1254" y="0"/>
                </a:cubicBezTo>
              </a:path>
            </a:pathLst>
          </a:custGeom>
          <a:noFill/>
          <a:ln w="28575">
            <a:solidFill>
              <a:srgbClr val="FF0000"/>
            </a:solidFill>
            <a:round/>
            <a:headEnd/>
            <a:tailEnd/>
          </a:ln>
        </p:spPr>
        <p:txBody>
          <a:bodyPr/>
          <a:lstStyle/>
          <a:p>
            <a:endParaRPr lang="ja-JP" altLang="en-US"/>
          </a:p>
        </p:txBody>
      </p:sp>
      <p:graphicFrame>
        <p:nvGraphicFramePr>
          <p:cNvPr id="46168" name="Group 88"/>
          <p:cNvGraphicFramePr>
            <a:graphicFrameLocks noGrp="1"/>
          </p:cNvGraphicFramePr>
          <p:nvPr/>
        </p:nvGraphicFramePr>
        <p:xfrm>
          <a:off x="3590925" y="2395538"/>
          <a:ext cx="2316163" cy="2271715"/>
        </p:xfrm>
        <a:graphic>
          <a:graphicData uri="http://schemas.openxmlformats.org/drawingml/2006/table">
            <a:tbl>
              <a:tblPr/>
              <a:tblGrid>
                <a:gridCol w="288925">
                  <a:extLst>
                    <a:ext uri="{9D8B030D-6E8A-4147-A177-3AD203B41FA5}">
                      <a16:colId xmlns:a16="http://schemas.microsoft.com/office/drawing/2014/main" val="20000"/>
                    </a:ext>
                  </a:extLst>
                </a:gridCol>
                <a:gridCol w="290513">
                  <a:extLst>
                    <a:ext uri="{9D8B030D-6E8A-4147-A177-3AD203B41FA5}">
                      <a16:colId xmlns:a16="http://schemas.microsoft.com/office/drawing/2014/main" val="20001"/>
                    </a:ext>
                  </a:extLst>
                </a:gridCol>
                <a:gridCol w="288925">
                  <a:extLst>
                    <a:ext uri="{9D8B030D-6E8A-4147-A177-3AD203B41FA5}">
                      <a16:colId xmlns:a16="http://schemas.microsoft.com/office/drawing/2014/main" val="20002"/>
                    </a:ext>
                  </a:extLst>
                </a:gridCol>
                <a:gridCol w="290512">
                  <a:extLst>
                    <a:ext uri="{9D8B030D-6E8A-4147-A177-3AD203B41FA5}">
                      <a16:colId xmlns:a16="http://schemas.microsoft.com/office/drawing/2014/main" val="20003"/>
                    </a:ext>
                  </a:extLst>
                </a:gridCol>
                <a:gridCol w="288925">
                  <a:extLst>
                    <a:ext uri="{9D8B030D-6E8A-4147-A177-3AD203B41FA5}">
                      <a16:colId xmlns:a16="http://schemas.microsoft.com/office/drawing/2014/main" val="20004"/>
                    </a:ext>
                  </a:extLst>
                </a:gridCol>
                <a:gridCol w="288925">
                  <a:extLst>
                    <a:ext uri="{9D8B030D-6E8A-4147-A177-3AD203B41FA5}">
                      <a16:colId xmlns:a16="http://schemas.microsoft.com/office/drawing/2014/main" val="20005"/>
                    </a:ext>
                  </a:extLst>
                </a:gridCol>
                <a:gridCol w="290513">
                  <a:extLst>
                    <a:ext uri="{9D8B030D-6E8A-4147-A177-3AD203B41FA5}">
                      <a16:colId xmlns:a16="http://schemas.microsoft.com/office/drawing/2014/main" val="20006"/>
                    </a:ext>
                  </a:extLst>
                </a:gridCol>
                <a:gridCol w="288925">
                  <a:extLst>
                    <a:ext uri="{9D8B030D-6E8A-4147-A177-3AD203B41FA5}">
                      <a16:colId xmlns:a16="http://schemas.microsoft.com/office/drawing/2014/main" val="20007"/>
                    </a:ext>
                  </a:extLst>
                </a:gridCol>
              </a:tblGrid>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5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0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5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470" name="Line 171"/>
          <p:cNvSpPr>
            <a:spLocks noChangeShapeType="1"/>
          </p:cNvSpPr>
          <p:nvPr/>
        </p:nvSpPr>
        <p:spPr bwMode="auto">
          <a:xfrm flipV="1">
            <a:off x="3568700" y="2425700"/>
            <a:ext cx="2286000" cy="2209800"/>
          </a:xfrm>
          <a:prstGeom prst="line">
            <a:avLst/>
          </a:prstGeom>
          <a:noFill/>
          <a:ln w="28575">
            <a:solidFill>
              <a:srgbClr val="FF0000"/>
            </a:solidFill>
            <a:round/>
            <a:headEnd/>
            <a:tailEnd/>
          </a:ln>
        </p:spPr>
        <p:txBody>
          <a:bodyPr/>
          <a:lstStyle/>
          <a:p>
            <a:endParaRPr lang="ja-JP" altLang="en-US"/>
          </a:p>
        </p:txBody>
      </p:sp>
      <p:graphicFrame>
        <p:nvGraphicFramePr>
          <p:cNvPr id="46252" name="Group 172"/>
          <p:cNvGraphicFramePr>
            <a:graphicFrameLocks noGrp="1"/>
          </p:cNvGraphicFramePr>
          <p:nvPr/>
        </p:nvGraphicFramePr>
        <p:xfrm>
          <a:off x="6357938" y="2395538"/>
          <a:ext cx="2316162" cy="2271715"/>
        </p:xfrm>
        <a:graphic>
          <a:graphicData uri="http://schemas.openxmlformats.org/drawingml/2006/table">
            <a:tbl>
              <a:tblPr/>
              <a:tblGrid>
                <a:gridCol w="288925">
                  <a:extLst>
                    <a:ext uri="{9D8B030D-6E8A-4147-A177-3AD203B41FA5}">
                      <a16:colId xmlns:a16="http://schemas.microsoft.com/office/drawing/2014/main" val="20000"/>
                    </a:ext>
                  </a:extLst>
                </a:gridCol>
                <a:gridCol w="274637">
                  <a:extLst>
                    <a:ext uri="{9D8B030D-6E8A-4147-A177-3AD203B41FA5}">
                      <a16:colId xmlns:a16="http://schemas.microsoft.com/office/drawing/2014/main" val="20001"/>
                    </a:ext>
                  </a:extLst>
                </a:gridCol>
                <a:gridCol w="304800">
                  <a:extLst>
                    <a:ext uri="{9D8B030D-6E8A-4147-A177-3AD203B41FA5}">
                      <a16:colId xmlns:a16="http://schemas.microsoft.com/office/drawing/2014/main" val="20002"/>
                    </a:ext>
                  </a:extLst>
                </a:gridCol>
                <a:gridCol w="290513">
                  <a:extLst>
                    <a:ext uri="{9D8B030D-6E8A-4147-A177-3AD203B41FA5}">
                      <a16:colId xmlns:a16="http://schemas.microsoft.com/office/drawing/2014/main" val="20003"/>
                    </a:ext>
                  </a:extLst>
                </a:gridCol>
                <a:gridCol w="288925">
                  <a:extLst>
                    <a:ext uri="{9D8B030D-6E8A-4147-A177-3AD203B41FA5}">
                      <a16:colId xmlns:a16="http://schemas.microsoft.com/office/drawing/2014/main" val="20004"/>
                    </a:ext>
                  </a:extLst>
                </a:gridCol>
                <a:gridCol w="288925">
                  <a:extLst>
                    <a:ext uri="{9D8B030D-6E8A-4147-A177-3AD203B41FA5}">
                      <a16:colId xmlns:a16="http://schemas.microsoft.com/office/drawing/2014/main" val="20005"/>
                    </a:ext>
                  </a:extLst>
                </a:gridCol>
                <a:gridCol w="290512">
                  <a:extLst>
                    <a:ext uri="{9D8B030D-6E8A-4147-A177-3AD203B41FA5}">
                      <a16:colId xmlns:a16="http://schemas.microsoft.com/office/drawing/2014/main" val="20006"/>
                    </a:ext>
                  </a:extLst>
                </a:gridCol>
                <a:gridCol w="288925">
                  <a:extLst>
                    <a:ext uri="{9D8B030D-6E8A-4147-A177-3AD203B41FA5}">
                      <a16:colId xmlns:a16="http://schemas.microsoft.com/office/drawing/2014/main" val="20007"/>
                    </a:ext>
                  </a:extLst>
                </a:gridCol>
              </a:tblGrid>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85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0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4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825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85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800" b="0" i="0" u="none" strike="noStrike" cap="none" normalizeH="0" baseline="0">
                        <a:ln>
                          <a:noFill/>
                        </a:ln>
                        <a:solidFill>
                          <a:schemeClr val="tx1"/>
                        </a:solidFill>
                        <a:effectLst/>
                        <a:latin typeface="Arial" charset="0"/>
                        <a:ea typeface="ＭＳ Ｐゴシック" pitchFamily="50"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11554" name="Group 255"/>
          <p:cNvGrpSpPr>
            <a:grpSpLocks/>
          </p:cNvGrpSpPr>
          <p:nvPr/>
        </p:nvGrpSpPr>
        <p:grpSpPr bwMode="auto">
          <a:xfrm>
            <a:off x="520700" y="1892300"/>
            <a:ext cx="8247063" cy="3328988"/>
            <a:chOff x="192" y="864"/>
            <a:chExt cx="5195" cy="2097"/>
          </a:xfrm>
        </p:grpSpPr>
        <p:graphicFrame>
          <p:nvGraphicFramePr>
            <p:cNvPr id="11266" name="Object 256"/>
            <p:cNvGraphicFramePr>
              <a:graphicFrameLocks noChangeAspect="1"/>
            </p:cNvGraphicFramePr>
            <p:nvPr/>
          </p:nvGraphicFramePr>
          <p:xfrm>
            <a:off x="192" y="864"/>
            <a:ext cx="174" cy="212"/>
          </p:xfrm>
          <a:graphic>
            <a:graphicData uri="http://schemas.openxmlformats.org/presentationml/2006/ole">
              <mc:AlternateContent xmlns:mc="http://schemas.openxmlformats.org/markup-compatibility/2006">
                <mc:Choice xmlns:v="urn:schemas-microsoft-com:vml" Requires="v">
                  <p:oleObj spid="_x0000_s266406" name="数式" r:id="rId6" imgW="177480" imgH="215640" progId="Equation.3">
                    <p:embed/>
                  </p:oleObj>
                </mc:Choice>
                <mc:Fallback>
                  <p:oleObj name="数式" r:id="rId6" imgW="17748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2" y="864"/>
                          <a:ext cx="174" cy="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7" name="Object 257"/>
            <p:cNvGraphicFramePr>
              <a:graphicFrameLocks noChangeAspect="1"/>
            </p:cNvGraphicFramePr>
            <p:nvPr/>
          </p:nvGraphicFramePr>
          <p:xfrm>
            <a:off x="1536" y="2688"/>
            <a:ext cx="236" cy="212"/>
          </p:xfrm>
          <a:graphic>
            <a:graphicData uri="http://schemas.openxmlformats.org/presentationml/2006/ole">
              <mc:AlternateContent xmlns:mc="http://schemas.openxmlformats.org/markup-compatibility/2006">
                <mc:Choice xmlns:v="urn:schemas-microsoft-com:vml" Requires="v">
                  <p:oleObj spid="_x0000_s266407" name="数式" r:id="rId8" imgW="241200" imgH="215640" progId="Equation.3">
                    <p:embed/>
                  </p:oleObj>
                </mc:Choice>
                <mc:Fallback>
                  <p:oleObj name="数式" r:id="rId8" imgW="241200" imgH="215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6" y="2688"/>
                          <a:ext cx="236" cy="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8" name="Object 258"/>
            <p:cNvGraphicFramePr>
              <a:graphicFrameLocks noChangeAspect="1"/>
            </p:cNvGraphicFramePr>
            <p:nvPr/>
          </p:nvGraphicFramePr>
          <p:xfrm>
            <a:off x="5040" y="2736"/>
            <a:ext cx="236" cy="225"/>
          </p:xfrm>
          <a:graphic>
            <a:graphicData uri="http://schemas.openxmlformats.org/presentationml/2006/ole">
              <mc:AlternateContent xmlns:mc="http://schemas.openxmlformats.org/markup-compatibility/2006">
                <mc:Choice xmlns:v="urn:schemas-microsoft-com:vml" Requires="v">
                  <p:oleObj spid="_x0000_s266408" name="数式" r:id="rId10" imgW="241200" imgH="228600" progId="Equation.3">
                    <p:embed/>
                  </p:oleObj>
                </mc:Choice>
                <mc:Fallback>
                  <p:oleObj name="数式" r:id="rId10" imgW="24120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40" y="2736"/>
                          <a:ext cx="236" cy="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9" name="Object 259"/>
            <p:cNvGraphicFramePr>
              <a:graphicFrameLocks noChangeAspect="1"/>
            </p:cNvGraphicFramePr>
            <p:nvPr/>
          </p:nvGraphicFramePr>
          <p:xfrm>
            <a:off x="3312" y="2688"/>
            <a:ext cx="174" cy="212"/>
          </p:xfrm>
          <a:graphic>
            <a:graphicData uri="http://schemas.openxmlformats.org/presentationml/2006/ole">
              <mc:AlternateContent xmlns:mc="http://schemas.openxmlformats.org/markup-compatibility/2006">
                <mc:Choice xmlns:v="urn:schemas-microsoft-com:vml" Requires="v">
                  <p:oleObj spid="_x0000_s266409" name="数式" r:id="rId12" imgW="177480" imgH="215640" progId="Equation.3">
                    <p:embed/>
                  </p:oleObj>
                </mc:Choice>
                <mc:Fallback>
                  <p:oleObj name="数式" r:id="rId12" imgW="17748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12" y="2688"/>
                          <a:ext cx="174" cy="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70" name="Object 260"/>
            <p:cNvGraphicFramePr>
              <a:graphicFrameLocks noChangeAspect="1"/>
            </p:cNvGraphicFramePr>
            <p:nvPr/>
          </p:nvGraphicFramePr>
          <p:xfrm>
            <a:off x="1968" y="912"/>
            <a:ext cx="174" cy="225"/>
          </p:xfrm>
          <a:graphic>
            <a:graphicData uri="http://schemas.openxmlformats.org/presentationml/2006/ole">
              <mc:AlternateContent xmlns:mc="http://schemas.openxmlformats.org/markup-compatibility/2006">
                <mc:Choice xmlns:v="urn:schemas-microsoft-com:vml" Requires="v">
                  <p:oleObj spid="_x0000_s266410" name="数式" r:id="rId13" imgW="177480" imgH="228600" progId="Equation.3">
                    <p:embed/>
                  </p:oleObj>
                </mc:Choice>
                <mc:Fallback>
                  <p:oleObj name="数式" r:id="rId13" imgW="177480" imgH="228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68" y="912"/>
                          <a:ext cx="174" cy="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71" name="Object 261"/>
            <p:cNvGraphicFramePr>
              <a:graphicFrameLocks noChangeAspect="1"/>
            </p:cNvGraphicFramePr>
            <p:nvPr/>
          </p:nvGraphicFramePr>
          <p:xfrm>
            <a:off x="288" y="2609"/>
            <a:ext cx="192" cy="152"/>
          </p:xfrm>
          <a:graphic>
            <a:graphicData uri="http://schemas.openxmlformats.org/presentationml/2006/ole">
              <mc:AlternateContent xmlns:mc="http://schemas.openxmlformats.org/markup-compatibility/2006">
                <mc:Choice xmlns:v="urn:schemas-microsoft-com:vml" Requires="v">
                  <p:oleObj spid="_x0000_s266411" name="数式" r:id="rId15" imgW="177480" imgH="139680" progId="Equation.3">
                    <p:embed/>
                  </p:oleObj>
                </mc:Choice>
                <mc:Fallback>
                  <p:oleObj name="数式" r:id="rId15" imgW="177480" imgH="13968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8" y="2609"/>
                          <a:ext cx="19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72" name="Object 262"/>
            <p:cNvGraphicFramePr>
              <a:graphicFrameLocks noChangeAspect="1"/>
            </p:cNvGraphicFramePr>
            <p:nvPr/>
          </p:nvGraphicFramePr>
          <p:xfrm>
            <a:off x="624" y="2606"/>
            <a:ext cx="192" cy="152"/>
          </p:xfrm>
          <a:graphic>
            <a:graphicData uri="http://schemas.openxmlformats.org/presentationml/2006/ole">
              <mc:AlternateContent xmlns:mc="http://schemas.openxmlformats.org/markup-compatibility/2006">
                <mc:Choice xmlns:v="urn:schemas-microsoft-com:vml" Requires="v">
                  <p:oleObj spid="_x0000_s266412" name="数式" r:id="rId17" imgW="177480" imgH="139680" progId="Equation.3">
                    <p:embed/>
                  </p:oleObj>
                </mc:Choice>
                <mc:Fallback>
                  <p:oleObj name="数式" r:id="rId17" imgW="177480" imgH="13968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4" y="2606"/>
                          <a:ext cx="19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73" name="Object 263"/>
            <p:cNvGraphicFramePr>
              <a:graphicFrameLocks noChangeAspect="1"/>
            </p:cNvGraphicFramePr>
            <p:nvPr/>
          </p:nvGraphicFramePr>
          <p:xfrm>
            <a:off x="1344" y="2592"/>
            <a:ext cx="207" cy="163"/>
          </p:xfrm>
          <a:graphic>
            <a:graphicData uri="http://schemas.openxmlformats.org/presentationml/2006/ole">
              <mc:AlternateContent xmlns:mc="http://schemas.openxmlformats.org/markup-compatibility/2006">
                <mc:Choice xmlns:v="urn:schemas-microsoft-com:vml" Requires="v">
                  <p:oleObj spid="_x0000_s266413" name="数式" r:id="rId19" imgW="177480" imgH="139680" progId="Equation.3">
                    <p:embed/>
                  </p:oleObj>
                </mc:Choice>
                <mc:Fallback>
                  <p:oleObj name="数式" r:id="rId19" imgW="177480" imgH="13968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344" y="2592"/>
                          <a:ext cx="20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74" name="Object 264"/>
            <p:cNvGraphicFramePr>
              <a:graphicFrameLocks noChangeAspect="1"/>
            </p:cNvGraphicFramePr>
            <p:nvPr/>
          </p:nvGraphicFramePr>
          <p:xfrm>
            <a:off x="200" y="1433"/>
            <a:ext cx="192" cy="177"/>
          </p:xfrm>
          <a:graphic>
            <a:graphicData uri="http://schemas.openxmlformats.org/presentationml/2006/ole">
              <mc:AlternateContent xmlns:mc="http://schemas.openxmlformats.org/markup-compatibility/2006">
                <mc:Choice xmlns:v="urn:schemas-microsoft-com:vml" Requires="v">
                  <p:oleObj spid="_x0000_s266414" name="数式" r:id="rId21" imgW="152280" imgH="139680" progId="Equation.3">
                    <p:embed/>
                  </p:oleObj>
                </mc:Choice>
                <mc:Fallback>
                  <p:oleObj name="数式" r:id="rId21" imgW="152280" imgH="13968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00" y="1433"/>
                          <a:ext cx="192"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75" name="Object 265"/>
            <p:cNvGraphicFramePr>
              <a:graphicFrameLocks noChangeAspect="1"/>
            </p:cNvGraphicFramePr>
            <p:nvPr/>
          </p:nvGraphicFramePr>
          <p:xfrm>
            <a:off x="200" y="2136"/>
            <a:ext cx="192" cy="177"/>
          </p:xfrm>
          <a:graphic>
            <a:graphicData uri="http://schemas.openxmlformats.org/presentationml/2006/ole">
              <mc:AlternateContent xmlns:mc="http://schemas.openxmlformats.org/markup-compatibility/2006">
                <mc:Choice xmlns:v="urn:schemas-microsoft-com:vml" Requires="v">
                  <p:oleObj spid="_x0000_s266415" name="数式" r:id="rId23" imgW="152280" imgH="139680" progId="Equation.3">
                    <p:embed/>
                  </p:oleObj>
                </mc:Choice>
                <mc:Fallback>
                  <p:oleObj name="数式" r:id="rId23" imgW="152280" imgH="13968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00" y="2136"/>
                          <a:ext cx="192"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76" name="Object 266"/>
            <p:cNvGraphicFramePr>
              <a:graphicFrameLocks noChangeAspect="1"/>
            </p:cNvGraphicFramePr>
            <p:nvPr/>
          </p:nvGraphicFramePr>
          <p:xfrm>
            <a:off x="192" y="1777"/>
            <a:ext cx="208" cy="192"/>
          </p:xfrm>
          <a:graphic>
            <a:graphicData uri="http://schemas.openxmlformats.org/presentationml/2006/ole">
              <mc:AlternateContent xmlns:mc="http://schemas.openxmlformats.org/markup-compatibility/2006">
                <mc:Choice xmlns:v="urn:schemas-microsoft-com:vml" Requires="v">
                  <p:oleObj spid="_x0000_s266416" name="数式" r:id="rId25" imgW="152280" imgH="139680" progId="Equation.3">
                    <p:embed/>
                  </p:oleObj>
                </mc:Choice>
                <mc:Fallback>
                  <p:oleObj name="数式" r:id="rId25" imgW="152280" imgH="139680"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92" y="1777"/>
                          <a:ext cx="2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77" name="Object 267"/>
            <p:cNvGraphicFramePr>
              <a:graphicFrameLocks noChangeAspect="1"/>
            </p:cNvGraphicFramePr>
            <p:nvPr/>
          </p:nvGraphicFramePr>
          <p:xfrm>
            <a:off x="221" y="2481"/>
            <a:ext cx="150" cy="207"/>
          </p:xfrm>
          <a:graphic>
            <a:graphicData uri="http://schemas.openxmlformats.org/presentationml/2006/ole">
              <mc:AlternateContent xmlns:mc="http://schemas.openxmlformats.org/markup-compatibility/2006">
                <mc:Choice xmlns:v="urn:schemas-microsoft-com:vml" Requires="v">
                  <p:oleObj spid="_x0000_s266417" name="数式" r:id="rId27" imgW="101520" imgH="139680" progId="Equation.3">
                    <p:embed/>
                  </p:oleObj>
                </mc:Choice>
                <mc:Fallback>
                  <p:oleObj name="数式" r:id="rId27" imgW="101520" imgH="139680" progId="Equation.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21" y="2481"/>
                          <a:ext cx="150"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78" name="Object 268"/>
            <p:cNvGraphicFramePr>
              <a:graphicFrameLocks noChangeAspect="1"/>
            </p:cNvGraphicFramePr>
            <p:nvPr/>
          </p:nvGraphicFramePr>
          <p:xfrm>
            <a:off x="200" y="1089"/>
            <a:ext cx="192" cy="177"/>
          </p:xfrm>
          <a:graphic>
            <a:graphicData uri="http://schemas.openxmlformats.org/presentationml/2006/ole">
              <mc:AlternateContent xmlns:mc="http://schemas.openxmlformats.org/markup-compatibility/2006">
                <mc:Choice xmlns:v="urn:schemas-microsoft-com:vml" Requires="v">
                  <p:oleObj spid="_x0000_s266418" name="数式" r:id="rId29" imgW="152280" imgH="139680" progId="Equation.3">
                    <p:embed/>
                  </p:oleObj>
                </mc:Choice>
                <mc:Fallback>
                  <p:oleObj name="数式" r:id="rId29" imgW="152280" imgH="139680" progId="Equation.3">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00" y="1089"/>
                          <a:ext cx="192"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79" name="Object 269"/>
            <p:cNvGraphicFramePr>
              <a:graphicFrameLocks noChangeAspect="1"/>
            </p:cNvGraphicFramePr>
            <p:nvPr/>
          </p:nvGraphicFramePr>
          <p:xfrm>
            <a:off x="1008" y="2603"/>
            <a:ext cx="192" cy="152"/>
          </p:xfrm>
          <a:graphic>
            <a:graphicData uri="http://schemas.openxmlformats.org/presentationml/2006/ole">
              <mc:AlternateContent xmlns:mc="http://schemas.openxmlformats.org/markup-compatibility/2006">
                <mc:Choice xmlns:v="urn:schemas-microsoft-com:vml" Requires="v">
                  <p:oleObj spid="_x0000_s266419" name="数式" r:id="rId31" imgW="177480" imgH="139680" progId="Equation.3">
                    <p:embed/>
                  </p:oleObj>
                </mc:Choice>
                <mc:Fallback>
                  <p:oleObj name="数式" r:id="rId31" imgW="177480" imgH="139680" progId="Equation.3">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008" y="2603"/>
                          <a:ext cx="19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80" name="Object 270"/>
            <p:cNvGraphicFramePr>
              <a:graphicFrameLocks noChangeAspect="1"/>
            </p:cNvGraphicFramePr>
            <p:nvPr/>
          </p:nvGraphicFramePr>
          <p:xfrm>
            <a:off x="1728" y="2601"/>
            <a:ext cx="207" cy="163"/>
          </p:xfrm>
          <a:graphic>
            <a:graphicData uri="http://schemas.openxmlformats.org/presentationml/2006/ole">
              <mc:AlternateContent xmlns:mc="http://schemas.openxmlformats.org/markup-compatibility/2006">
                <mc:Choice xmlns:v="urn:schemas-microsoft-com:vml" Requires="v">
                  <p:oleObj spid="_x0000_s266420" name="数式" r:id="rId33" imgW="177480" imgH="139680" progId="Equation.3">
                    <p:embed/>
                  </p:oleObj>
                </mc:Choice>
                <mc:Fallback>
                  <p:oleObj name="数式" r:id="rId33" imgW="177480" imgH="139680" progId="Equation.3">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728" y="2601"/>
                          <a:ext cx="20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81" name="Object 271"/>
            <p:cNvGraphicFramePr>
              <a:graphicFrameLocks noChangeAspect="1"/>
            </p:cNvGraphicFramePr>
            <p:nvPr/>
          </p:nvGraphicFramePr>
          <p:xfrm>
            <a:off x="2090" y="2629"/>
            <a:ext cx="110" cy="152"/>
          </p:xfrm>
          <a:graphic>
            <a:graphicData uri="http://schemas.openxmlformats.org/presentationml/2006/ole">
              <mc:AlternateContent xmlns:mc="http://schemas.openxmlformats.org/markup-compatibility/2006">
                <mc:Choice xmlns:v="urn:schemas-microsoft-com:vml" Requires="v">
                  <p:oleObj spid="_x0000_s266421" name="数式" r:id="rId35" imgW="101520" imgH="139680" progId="Equation.3">
                    <p:embed/>
                  </p:oleObj>
                </mc:Choice>
                <mc:Fallback>
                  <p:oleObj name="数式" r:id="rId35" imgW="101520" imgH="139680" progId="Equation.3">
                    <p:embed/>
                    <p:pic>
                      <p:nvPicPr>
                        <p:cNvPr id="0" name=""/>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2090" y="2629"/>
                          <a:ext cx="11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82" name="Object 272"/>
            <p:cNvGraphicFramePr>
              <a:graphicFrameLocks noChangeAspect="1"/>
            </p:cNvGraphicFramePr>
            <p:nvPr/>
          </p:nvGraphicFramePr>
          <p:xfrm>
            <a:off x="2398" y="2626"/>
            <a:ext cx="165" cy="152"/>
          </p:xfrm>
          <a:graphic>
            <a:graphicData uri="http://schemas.openxmlformats.org/presentationml/2006/ole">
              <mc:AlternateContent xmlns:mc="http://schemas.openxmlformats.org/markup-compatibility/2006">
                <mc:Choice xmlns:v="urn:schemas-microsoft-com:vml" Requires="v">
                  <p:oleObj spid="_x0000_s266422" name="数式" r:id="rId37" imgW="152280" imgH="139680" progId="Equation.3">
                    <p:embed/>
                  </p:oleObj>
                </mc:Choice>
                <mc:Fallback>
                  <p:oleObj name="数式" r:id="rId37" imgW="152280" imgH="139680" progId="Equation.3">
                    <p:embed/>
                    <p:pic>
                      <p:nvPicPr>
                        <p:cNvPr id="0" name=""/>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398" y="2626"/>
                          <a:ext cx="16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83" name="Object 273"/>
            <p:cNvGraphicFramePr>
              <a:graphicFrameLocks noChangeAspect="1"/>
            </p:cNvGraphicFramePr>
            <p:nvPr/>
          </p:nvGraphicFramePr>
          <p:xfrm>
            <a:off x="3119" y="2621"/>
            <a:ext cx="178" cy="163"/>
          </p:xfrm>
          <a:graphic>
            <a:graphicData uri="http://schemas.openxmlformats.org/presentationml/2006/ole">
              <mc:AlternateContent xmlns:mc="http://schemas.openxmlformats.org/markup-compatibility/2006">
                <mc:Choice xmlns:v="urn:schemas-microsoft-com:vml" Requires="v">
                  <p:oleObj spid="_x0000_s266423" name="数式" r:id="rId39" imgW="152280" imgH="139680" progId="Equation.3">
                    <p:embed/>
                  </p:oleObj>
                </mc:Choice>
                <mc:Fallback>
                  <p:oleObj name="数式" r:id="rId39" imgW="152280" imgH="13968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119" y="2621"/>
                          <a:ext cx="178"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84" name="Object 274"/>
            <p:cNvGraphicFramePr>
              <a:graphicFrameLocks noChangeAspect="1"/>
            </p:cNvGraphicFramePr>
            <p:nvPr/>
          </p:nvGraphicFramePr>
          <p:xfrm>
            <a:off x="1976" y="1448"/>
            <a:ext cx="176" cy="161"/>
          </p:xfrm>
          <a:graphic>
            <a:graphicData uri="http://schemas.openxmlformats.org/presentationml/2006/ole">
              <mc:AlternateContent xmlns:mc="http://schemas.openxmlformats.org/markup-compatibility/2006">
                <mc:Choice xmlns:v="urn:schemas-microsoft-com:vml" Requires="v">
                  <p:oleObj spid="_x0000_s266424" name="数式" r:id="rId40" imgW="139680" imgH="126720" progId="Equation.3">
                    <p:embed/>
                  </p:oleObj>
                </mc:Choice>
                <mc:Fallback>
                  <p:oleObj name="数式" r:id="rId40" imgW="139680" imgH="126720" progId="Equation.3">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976" y="1448"/>
                          <a:ext cx="176"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85" name="Object 275"/>
            <p:cNvGraphicFramePr>
              <a:graphicFrameLocks noChangeAspect="1"/>
            </p:cNvGraphicFramePr>
            <p:nvPr/>
          </p:nvGraphicFramePr>
          <p:xfrm>
            <a:off x="1993" y="2164"/>
            <a:ext cx="128" cy="161"/>
          </p:xfrm>
          <a:graphic>
            <a:graphicData uri="http://schemas.openxmlformats.org/presentationml/2006/ole">
              <mc:AlternateContent xmlns:mc="http://schemas.openxmlformats.org/markup-compatibility/2006">
                <mc:Choice xmlns:v="urn:schemas-microsoft-com:vml" Requires="v">
                  <p:oleObj spid="_x0000_s266425" name="数式" r:id="rId42" imgW="101520" imgH="126720" progId="Equation.3">
                    <p:embed/>
                  </p:oleObj>
                </mc:Choice>
                <mc:Fallback>
                  <p:oleObj name="数式" r:id="rId42" imgW="101520" imgH="126720" progId="Equation.3">
                    <p:embed/>
                    <p:pic>
                      <p:nvPicPr>
                        <p:cNvPr id="0" nam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993" y="2164"/>
                          <a:ext cx="128"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86" name="Object 276"/>
            <p:cNvGraphicFramePr>
              <a:graphicFrameLocks noChangeAspect="1"/>
            </p:cNvGraphicFramePr>
            <p:nvPr/>
          </p:nvGraphicFramePr>
          <p:xfrm>
            <a:off x="1996" y="1797"/>
            <a:ext cx="122" cy="192"/>
          </p:xfrm>
          <a:graphic>
            <a:graphicData uri="http://schemas.openxmlformats.org/presentationml/2006/ole">
              <mc:AlternateContent xmlns:mc="http://schemas.openxmlformats.org/markup-compatibility/2006">
                <mc:Choice xmlns:v="urn:schemas-microsoft-com:vml" Requires="v">
                  <p:oleObj spid="_x0000_s266426" name="数式" r:id="rId44" imgW="88560" imgH="139680" progId="Equation.3">
                    <p:embed/>
                  </p:oleObj>
                </mc:Choice>
                <mc:Fallback>
                  <p:oleObj name="数式" r:id="rId44" imgW="88560" imgH="139680" progId="Equation.3">
                    <p:embed/>
                    <p:pic>
                      <p:nvPicPr>
                        <p:cNvPr id="0" name=""/>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1996" y="1797"/>
                          <a:ext cx="12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87" name="Object 277"/>
            <p:cNvGraphicFramePr>
              <a:graphicFrameLocks noChangeAspect="1"/>
            </p:cNvGraphicFramePr>
            <p:nvPr/>
          </p:nvGraphicFramePr>
          <p:xfrm>
            <a:off x="1982" y="2501"/>
            <a:ext cx="150" cy="207"/>
          </p:xfrm>
          <a:graphic>
            <a:graphicData uri="http://schemas.openxmlformats.org/presentationml/2006/ole">
              <mc:AlternateContent xmlns:mc="http://schemas.openxmlformats.org/markup-compatibility/2006">
                <mc:Choice xmlns:v="urn:schemas-microsoft-com:vml" Requires="v">
                  <p:oleObj spid="_x0000_s266427" name="数式" r:id="rId46" imgW="101520" imgH="139680" progId="Equation.3">
                    <p:embed/>
                  </p:oleObj>
                </mc:Choice>
                <mc:Fallback>
                  <p:oleObj name="数式" r:id="rId46" imgW="101520" imgH="139680" progId="Equation.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982" y="2501"/>
                          <a:ext cx="150"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88" name="Object 278"/>
            <p:cNvGraphicFramePr>
              <a:graphicFrameLocks noChangeAspect="1"/>
            </p:cNvGraphicFramePr>
            <p:nvPr/>
          </p:nvGraphicFramePr>
          <p:xfrm>
            <a:off x="1969" y="1109"/>
            <a:ext cx="176" cy="177"/>
          </p:xfrm>
          <a:graphic>
            <a:graphicData uri="http://schemas.openxmlformats.org/presentationml/2006/ole">
              <mc:AlternateContent xmlns:mc="http://schemas.openxmlformats.org/markup-compatibility/2006">
                <mc:Choice xmlns:v="urn:schemas-microsoft-com:vml" Requires="v">
                  <p:oleObj spid="_x0000_s266428" name="数式" r:id="rId47" imgW="139680" imgH="139680" progId="Equation.3">
                    <p:embed/>
                  </p:oleObj>
                </mc:Choice>
                <mc:Fallback>
                  <p:oleObj name="数式" r:id="rId47" imgW="139680" imgH="139680" progId="Equation.3">
                    <p:embed/>
                    <p:pic>
                      <p:nvPicPr>
                        <p:cNvPr id="0" name=""/>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969" y="1109"/>
                          <a:ext cx="176"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89" name="Object 279"/>
            <p:cNvGraphicFramePr>
              <a:graphicFrameLocks noChangeAspect="1"/>
            </p:cNvGraphicFramePr>
            <p:nvPr/>
          </p:nvGraphicFramePr>
          <p:xfrm>
            <a:off x="2797" y="2632"/>
            <a:ext cx="165" cy="152"/>
          </p:xfrm>
          <a:graphic>
            <a:graphicData uri="http://schemas.openxmlformats.org/presentationml/2006/ole">
              <mc:AlternateContent xmlns:mc="http://schemas.openxmlformats.org/markup-compatibility/2006">
                <mc:Choice xmlns:v="urn:schemas-microsoft-com:vml" Requires="v">
                  <p:oleObj spid="_x0000_s266429" name="数式" r:id="rId49" imgW="152280" imgH="139680" progId="Equation.3">
                    <p:embed/>
                  </p:oleObj>
                </mc:Choice>
                <mc:Fallback>
                  <p:oleObj name="数式" r:id="rId49" imgW="152280" imgH="139680" progId="Equation.3">
                    <p:embed/>
                    <p:pic>
                      <p:nvPicPr>
                        <p:cNvPr id="0" name=""/>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797" y="2632"/>
                          <a:ext cx="165"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90" name="Object 280"/>
            <p:cNvGraphicFramePr>
              <a:graphicFrameLocks noChangeAspect="1"/>
            </p:cNvGraphicFramePr>
            <p:nvPr/>
          </p:nvGraphicFramePr>
          <p:xfrm>
            <a:off x="3504" y="2621"/>
            <a:ext cx="177" cy="163"/>
          </p:xfrm>
          <a:graphic>
            <a:graphicData uri="http://schemas.openxmlformats.org/presentationml/2006/ole">
              <mc:AlternateContent xmlns:mc="http://schemas.openxmlformats.org/markup-compatibility/2006">
                <mc:Choice xmlns:v="urn:schemas-microsoft-com:vml" Requires="v">
                  <p:oleObj spid="_x0000_s266430" name="数式" r:id="rId51" imgW="152280" imgH="139680" progId="Equation.3">
                    <p:embed/>
                  </p:oleObj>
                </mc:Choice>
                <mc:Fallback>
                  <p:oleObj name="数式" r:id="rId51" imgW="152280" imgH="139680" progId="Equation.3">
                    <p:embed/>
                    <p:pic>
                      <p:nvPicPr>
                        <p:cNvPr id="0" name=""/>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3504" y="2621"/>
                          <a:ext cx="177"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91" name="Object 281"/>
            <p:cNvGraphicFramePr>
              <a:graphicFrameLocks noChangeAspect="1"/>
            </p:cNvGraphicFramePr>
            <p:nvPr/>
          </p:nvGraphicFramePr>
          <p:xfrm>
            <a:off x="3711" y="912"/>
            <a:ext cx="174" cy="225"/>
          </p:xfrm>
          <a:graphic>
            <a:graphicData uri="http://schemas.openxmlformats.org/presentationml/2006/ole">
              <mc:AlternateContent xmlns:mc="http://schemas.openxmlformats.org/markup-compatibility/2006">
                <mc:Choice xmlns:v="urn:schemas-microsoft-com:vml" Requires="v">
                  <p:oleObj spid="_x0000_s266431" name="数式" r:id="rId53" imgW="177480" imgH="228600" progId="Equation.3">
                    <p:embed/>
                  </p:oleObj>
                </mc:Choice>
                <mc:Fallback>
                  <p:oleObj name="数式" r:id="rId53" imgW="177480" imgH="2286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11" y="912"/>
                          <a:ext cx="174" cy="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92" name="Object 282"/>
            <p:cNvGraphicFramePr>
              <a:graphicFrameLocks noChangeAspect="1"/>
            </p:cNvGraphicFramePr>
            <p:nvPr/>
          </p:nvGraphicFramePr>
          <p:xfrm>
            <a:off x="3833" y="2629"/>
            <a:ext cx="110" cy="152"/>
          </p:xfrm>
          <a:graphic>
            <a:graphicData uri="http://schemas.openxmlformats.org/presentationml/2006/ole">
              <mc:AlternateContent xmlns:mc="http://schemas.openxmlformats.org/markup-compatibility/2006">
                <mc:Choice xmlns:v="urn:schemas-microsoft-com:vml" Requires="v">
                  <p:oleObj spid="_x0000_s266432" name="数式" r:id="rId54" imgW="101520" imgH="139680" progId="Equation.3">
                    <p:embed/>
                  </p:oleObj>
                </mc:Choice>
                <mc:Fallback>
                  <p:oleObj name="数式" r:id="rId54" imgW="101520" imgH="139680" progId="Equation.3">
                    <p:embed/>
                    <p:pic>
                      <p:nvPicPr>
                        <p:cNvPr id="0" name=""/>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833" y="2629"/>
                          <a:ext cx="11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93" name="Object 283"/>
            <p:cNvGraphicFramePr>
              <a:graphicFrameLocks noChangeAspect="1"/>
            </p:cNvGraphicFramePr>
            <p:nvPr/>
          </p:nvGraphicFramePr>
          <p:xfrm>
            <a:off x="4168" y="2633"/>
            <a:ext cx="110" cy="138"/>
          </p:xfrm>
          <a:graphic>
            <a:graphicData uri="http://schemas.openxmlformats.org/presentationml/2006/ole">
              <mc:AlternateContent xmlns:mc="http://schemas.openxmlformats.org/markup-compatibility/2006">
                <mc:Choice xmlns:v="urn:schemas-microsoft-com:vml" Requires="v">
                  <p:oleObj spid="_x0000_s266433" name="数式" r:id="rId55" imgW="101520" imgH="126720" progId="Equation.3">
                    <p:embed/>
                  </p:oleObj>
                </mc:Choice>
                <mc:Fallback>
                  <p:oleObj name="数式" r:id="rId55" imgW="101520" imgH="126720" progId="Equation.3">
                    <p:embed/>
                    <p:pic>
                      <p:nvPicPr>
                        <p:cNvPr id="0" name=""/>
                        <p:cNvPicPr>
                          <a:picLocks noChangeAspect="1" noChangeArrowheads="1"/>
                        </p:cNvPicPr>
                        <p:nvPr/>
                      </p:nvPicPr>
                      <p:blipFill>
                        <a:blip r:embed="rId56">
                          <a:extLst>
                            <a:ext uri="{28A0092B-C50C-407E-A947-70E740481C1C}">
                              <a14:useLocalDpi xmlns:a14="http://schemas.microsoft.com/office/drawing/2010/main" val="0"/>
                            </a:ext>
                          </a:extLst>
                        </a:blip>
                        <a:srcRect/>
                        <a:stretch>
                          <a:fillRect/>
                        </a:stretch>
                      </p:blipFill>
                      <p:spPr bwMode="auto">
                        <a:xfrm>
                          <a:off x="4168" y="2633"/>
                          <a:ext cx="11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94" name="Object 284"/>
            <p:cNvGraphicFramePr>
              <a:graphicFrameLocks noChangeAspect="1"/>
            </p:cNvGraphicFramePr>
            <p:nvPr/>
          </p:nvGraphicFramePr>
          <p:xfrm>
            <a:off x="4891" y="2621"/>
            <a:ext cx="119" cy="163"/>
          </p:xfrm>
          <a:graphic>
            <a:graphicData uri="http://schemas.openxmlformats.org/presentationml/2006/ole">
              <mc:AlternateContent xmlns:mc="http://schemas.openxmlformats.org/markup-compatibility/2006">
                <mc:Choice xmlns:v="urn:schemas-microsoft-com:vml" Requires="v">
                  <p:oleObj spid="_x0000_s266434" name="数式" r:id="rId57" imgW="101520" imgH="139680" progId="Equation.3">
                    <p:embed/>
                  </p:oleObj>
                </mc:Choice>
                <mc:Fallback>
                  <p:oleObj name="数式" r:id="rId57" imgW="101520" imgH="139680" progId="Equation.3">
                    <p:embed/>
                    <p:pic>
                      <p:nvPicPr>
                        <p:cNvPr id="0" name=""/>
                        <p:cNvPicPr>
                          <a:picLocks noChangeAspect="1" noChangeArrowheads="1"/>
                        </p:cNvPicPr>
                        <p:nvPr/>
                      </p:nvPicPr>
                      <p:blipFill>
                        <a:blip r:embed="rId58">
                          <a:extLst>
                            <a:ext uri="{28A0092B-C50C-407E-A947-70E740481C1C}">
                              <a14:useLocalDpi xmlns:a14="http://schemas.microsoft.com/office/drawing/2010/main" val="0"/>
                            </a:ext>
                          </a:extLst>
                        </a:blip>
                        <a:srcRect/>
                        <a:stretch>
                          <a:fillRect/>
                        </a:stretch>
                      </p:blipFill>
                      <p:spPr bwMode="auto">
                        <a:xfrm>
                          <a:off x="4891" y="2621"/>
                          <a:ext cx="119"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95" name="Object 285"/>
            <p:cNvGraphicFramePr>
              <a:graphicFrameLocks noChangeAspect="1"/>
            </p:cNvGraphicFramePr>
            <p:nvPr/>
          </p:nvGraphicFramePr>
          <p:xfrm>
            <a:off x="3719" y="1448"/>
            <a:ext cx="176" cy="161"/>
          </p:xfrm>
          <a:graphic>
            <a:graphicData uri="http://schemas.openxmlformats.org/presentationml/2006/ole">
              <mc:AlternateContent xmlns:mc="http://schemas.openxmlformats.org/markup-compatibility/2006">
                <mc:Choice xmlns:v="urn:schemas-microsoft-com:vml" Requires="v">
                  <p:oleObj spid="_x0000_s266435" name="数式" r:id="rId59" imgW="139680" imgH="126720" progId="Equation.3">
                    <p:embed/>
                  </p:oleObj>
                </mc:Choice>
                <mc:Fallback>
                  <p:oleObj name="数式" r:id="rId59" imgW="139680" imgH="126720" progId="Equation.3">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719" y="1448"/>
                          <a:ext cx="176"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96" name="Object 286"/>
            <p:cNvGraphicFramePr>
              <a:graphicFrameLocks noChangeAspect="1"/>
            </p:cNvGraphicFramePr>
            <p:nvPr/>
          </p:nvGraphicFramePr>
          <p:xfrm>
            <a:off x="3736" y="2164"/>
            <a:ext cx="128" cy="161"/>
          </p:xfrm>
          <a:graphic>
            <a:graphicData uri="http://schemas.openxmlformats.org/presentationml/2006/ole">
              <mc:AlternateContent xmlns:mc="http://schemas.openxmlformats.org/markup-compatibility/2006">
                <mc:Choice xmlns:v="urn:schemas-microsoft-com:vml" Requires="v">
                  <p:oleObj spid="_x0000_s266436" name="数式" r:id="rId60" imgW="101520" imgH="126720" progId="Equation.3">
                    <p:embed/>
                  </p:oleObj>
                </mc:Choice>
                <mc:Fallback>
                  <p:oleObj name="数式" r:id="rId60" imgW="101520" imgH="126720" progId="Equation.3">
                    <p:embed/>
                    <p:pic>
                      <p:nvPicPr>
                        <p:cNvPr id="0" name=""/>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3736" y="2164"/>
                          <a:ext cx="128"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97" name="Object 287"/>
            <p:cNvGraphicFramePr>
              <a:graphicFrameLocks noChangeAspect="1"/>
            </p:cNvGraphicFramePr>
            <p:nvPr/>
          </p:nvGraphicFramePr>
          <p:xfrm>
            <a:off x="3739" y="1797"/>
            <a:ext cx="122" cy="192"/>
          </p:xfrm>
          <a:graphic>
            <a:graphicData uri="http://schemas.openxmlformats.org/presentationml/2006/ole">
              <mc:AlternateContent xmlns:mc="http://schemas.openxmlformats.org/markup-compatibility/2006">
                <mc:Choice xmlns:v="urn:schemas-microsoft-com:vml" Requires="v">
                  <p:oleObj spid="_x0000_s266437" name="数式" r:id="rId62" imgW="88560" imgH="139680" progId="Equation.3">
                    <p:embed/>
                  </p:oleObj>
                </mc:Choice>
                <mc:Fallback>
                  <p:oleObj name="数式" r:id="rId62" imgW="88560" imgH="139680" progId="Equation.3">
                    <p:embed/>
                    <p:pic>
                      <p:nvPicPr>
                        <p:cNvPr id="0" name=""/>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3739" y="1797"/>
                          <a:ext cx="12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98" name="Object 288"/>
            <p:cNvGraphicFramePr>
              <a:graphicFrameLocks noChangeAspect="1"/>
            </p:cNvGraphicFramePr>
            <p:nvPr/>
          </p:nvGraphicFramePr>
          <p:xfrm>
            <a:off x="3725" y="2501"/>
            <a:ext cx="150" cy="207"/>
          </p:xfrm>
          <a:graphic>
            <a:graphicData uri="http://schemas.openxmlformats.org/presentationml/2006/ole">
              <mc:AlternateContent xmlns:mc="http://schemas.openxmlformats.org/markup-compatibility/2006">
                <mc:Choice xmlns:v="urn:schemas-microsoft-com:vml" Requires="v">
                  <p:oleObj spid="_x0000_s266438" name="数式" r:id="rId64" imgW="101520" imgH="139680" progId="Equation.3">
                    <p:embed/>
                  </p:oleObj>
                </mc:Choice>
                <mc:Fallback>
                  <p:oleObj name="数式" r:id="rId64" imgW="101520" imgH="139680" progId="Equation.3">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725" y="2501"/>
                          <a:ext cx="150"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299" name="Object 289"/>
            <p:cNvGraphicFramePr>
              <a:graphicFrameLocks noChangeAspect="1"/>
            </p:cNvGraphicFramePr>
            <p:nvPr/>
          </p:nvGraphicFramePr>
          <p:xfrm>
            <a:off x="3712" y="1109"/>
            <a:ext cx="176" cy="177"/>
          </p:xfrm>
          <a:graphic>
            <a:graphicData uri="http://schemas.openxmlformats.org/presentationml/2006/ole">
              <mc:AlternateContent xmlns:mc="http://schemas.openxmlformats.org/markup-compatibility/2006">
                <mc:Choice xmlns:v="urn:schemas-microsoft-com:vml" Requires="v">
                  <p:oleObj spid="_x0000_s266439" name="数式" r:id="rId65" imgW="139680" imgH="139680" progId="Equation.3">
                    <p:embed/>
                  </p:oleObj>
                </mc:Choice>
                <mc:Fallback>
                  <p:oleObj name="数式" r:id="rId65" imgW="139680" imgH="139680" progId="Equation.3">
                    <p:embed/>
                    <p:pic>
                      <p:nvPicPr>
                        <p:cNvPr id="0" name=""/>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3712" y="1109"/>
                          <a:ext cx="176" cy="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300" name="Object 290"/>
            <p:cNvGraphicFramePr>
              <a:graphicFrameLocks noChangeAspect="1"/>
            </p:cNvGraphicFramePr>
            <p:nvPr/>
          </p:nvGraphicFramePr>
          <p:xfrm>
            <a:off x="4567" y="2639"/>
            <a:ext cx="110" cy="138"/>
          </p:xfrm>
          <a:graphic>
            <a:graphicData uri="http://schemas.openxmlformats.org/presentationml/2006/ole">
              <mc:AlternateContent xmlns:mc="http://schemas.openxmlformats.org/markup-compatibility/2006">
                <mc:Choice xmlns:v="urn:schemas-microsoft-com:vml" Requires="v">
                  <p:oleObj spid="_x0000_s266440" name="数式" r:id="rId66" imgW="101520" imgH="126720" progId="Equation.3">
                    <p:embed/>
                  </p:oleObj>
                </mc:Choice>
                <mc:Fallback>
                  <p:oleObj name="数式" r:id="rId66" imgW="101520" imgH="126720" progId="Equation.3">
                    <p:embed/>
                    <p:pic>
                      <p:nvPicPr>
                        <p:cNvPr id="0" name=""/>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4567" y="2639"/>
                          <a:ext cx="110"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aphicFrame>
          <p:nvGraphicFramePr>
            <p:cNvPr id="11301" name="Object 291"/>
            <p:cNvGraphicFramePr>
              <a:graphicFrameLocks noChangeAspect="1"/>
            </p:cNvGraphicFramePr>
            <p:nvPr/>
          </p:nvGraphicFramePr>
          <p:xfrm>
            <a:off x="5284" y="2621"/>
            <a:ext cx="103" cy="163"/>
          </p:xfrm>
          <a:graphic>
            <a:graphicData uri="http://schemas.openxmlformats.org/presentationml/2006/ole">
              <mc:AlternateContent xmlns:mc="http://schemas.openxmlformats.org/markup-compatibility/2006">
                <mc:Choice xmlns:v="urn:schemas-microsoft-com:vml" Requires="v">
                  <p:oleObj spid="_x0000_s266441" name="数式" r:id="rId67" imgW="88560" imgH="139680" progId="Equation.3">
                    <p:embed/>
                  </p:oleObj>
                </mc:Choice>
                <mc:Fallback>
                  <p:oleObj name="数式" r:id="rId67" imgW="88560" imgH="139680" progId="Equation.3">
                    <p:embed/>
                    <p:pic>
                      <p:nvPicPr>
                        <p:cNvPr id="0" name=""/>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5284" y="2621"/>
                          <a:ext cx="103" cy="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oleObj>
                </mc:Fallback>
              </mc:AlternateContent>
            </a:graphicData>
          </a:graphic>
        </p:graphicFrame>
      </p:grpSp>
      <p:sp>
        <p:nvSpPr>
          <p:cNvPr id="11555" name="Freeform 292"/>
          <p:cNvSpPr>
            <a:spLocks/>
          </p:cNvSpPr>
          <p:nvPr/>
        </p:nvSpPr>
        <p:spPr bwMode="auto">
          <a:xfrm>
            <a:off x="6353175" y="4102100"/>
            <a:ext cx="2320925" cy="561975"/>
          </a:xfrm>
          <a:custGeom>
            <a:avLst/>
            <a:gdLst>
              <a:gd name="T0" fmla="*/ 2147483647 w 1462"/>
              <a:gd name="T1" fmla="*/ 2147483647 h 354"/>
              <a:gd name="T2" fmla="*/ 2147483647 w 1462"/>
              <a:gd name="T3" fmla="*/ 2147483647 h 354"/>
              <a:gd name="T4" fmla="*/ 2147483647 w 1462"/>
              <a:gd name="T5" fmla="*/ 2147483647 h 354"/>
              <a:gd name="T6" fmla="*/ 2147483647 w 1462"/>
              <a:gd name="T7" fmla="*/ 2147483647 h 354"/>
              <a:gd name="T8" fmla="*/ 2147483647 w 1462"/>
              <a:gd name="T9" fmla="*/ 2147483647 h 354"/>
              <a:gd name="T10" fmla="*/ 2147483647 w 1462"/>
              <a:gd name="T11" fmla="*/ 2147483647 h 354"/>
              <a:gd name="T12" fmla="*/ 2147483647 w 1462"/>
              <a:gd name="T13" fmla="*/ 2147483647 h 354"/>
              <a:gd name="T14" fmla="*/ 2147483647 w 1462"/>
              <a:gd name="T15" fmla="*/ 0 h 354"/>
              <a:gd name="T16" fmla="*/ 2147483647 w 1462"/>
              <a:gd name="T17" fmla="*/ 2147483647 h 354"/>
              <a:gd name="T18" fmla="*/ 2147483647 w 1462"/>
              <a:gd name="T19" fmla="*/ 2147483647 h 354"/>
              <a:gd name="T20" fmla="*/ 2147483647 w 1462"/>
              <a:gd name="T21" fmla="*/ 2147483647 h 354"/>
              <a:gd name="T22" fmla="*/ 2147483647 w 1462"/>
              <a:gd name="T23" fmla="*/ 2147483647 h 354"/>
              <a:gd name="T24" fmla="*/ 2147483647 w 1462"/>
              <a:gd name="T25" fmla="*/ 0 h 354"/>
              <a:gd name="T26" fmla="*/ 2147483647 w 1462"/>
              <a:gd name="T27" fmla="*/ 2147483647 h 354"/>
              <a:gd name="T28" fmla="*/ 2147483647 w 1462"/>
              <a:gd name="T29" fmla="*/ 2147483647 h 354"/>
              <a:gd name="T30" fmla="*/ 2147483647 w 1462"/>
              <a:gd name="T31" fmla="*/ 2147483647 h 354"/>
              <a:gd name="T32" fmla="*/ 2147483647 w 1462"/>
              <a:gd name="T33" fmla="*/ 2147483647 h 354"/>
              <a:gd name="T34" fmla="*/ 2147483647 w 1462"/>
              <a:gd name="T35" fmla="*/ 2147483647 h 354"/>
              <a:gd name="T36" fmla="*/ 2147483647 w 1462"/>
              <a:gd name="T37" fmla="*/ 2147483647 h 354"/>
              <a:gd name="T38" fmla="*/ 2147483647 w 1462"/>
              <a:gd name="T39" fmla="*/ 2147483647 h 354"/>
              <a:gd name="T40" fmla="*/ 2147483647 w 1462"/>
              <a:gd name="T41" fmla="*/ 2147483647 h 3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62"/>
              <a:gd name="T64" fmla="*/ 0 h 354"/>
              <a:gd name="T65" fmla="*/ 1462 w 1462"/>
              <a:gd name="T66" fmla="*/ 354 h 3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62" h="354">
                <a:moveTo>
                  <a:pt x="10" y="354"/>
                </a:moveTo>
                <a:cubicBezTo>
                  <a:pt x="9" y="341"/>
                  <a:pt x="5" y="294"/>
                  <a:pt x="4" y="264"/>
                </a:cubicBezTo>
                <a:cubicBezTo>
                  <a:pt x="3" y="234"/>
                  <a:pt x="4" y="204"/>
                  <a:pt x="4" y="174"/>
                </a:cubicBezTo>
                <a:cubicBezTo>
                  <a:pt x="4" y="144"/>
                  <a:pt x="0" y="107"/>
                  <a:pt x="4" y="84"/>
                </a:cubicBezTo>
                <a:cubicBezTo>
                  <a:pt x="8" y="61"/>
                  <a:pt x="16" y="49"/>
                  <a:pt x="28" y="36"/>
                </a:cubicBezTo>
                <a:cubicBezTo>
                  <a:pt x="40" y="23"/>
                  <a:pt x="50" y="11"/>
                  <a:pt x="76" y="6"/>
                </a:cubicBezTo>
                <a:cubicBezTo>
                  <a:pt x="102" y="1"/>
                  <a:pt x="152" y="7"/>
                  <a:pt x="184" y="6"/>
                </a:cubicBezTo>
                <a:cubicBezTo>
                  <a:pt x="216" y="5"/>
                  <a:pt x="237" y="0"/>
                  <a:pt x="268" y="0"/>
                </a:cubicBezTo>
                <a:cubicBezTo>
                  <a:pt x="299" y="0"/>
                  <a:pt x="338" y="5"/>
                  <a:pt x="370" y="6"/>
                </a:cubicBezTo>
                <a:cubicBezTo>
                  <a:pt x="402" y="7"/>
                  <a:pt x="429" y="6"/>
                  <a:pt x="460" y="6"/>
                </a:cubicBezTo>
                <a:cubicBezTo>
                  <a:pt x="491" y="6"/>
                  <a:pt x="525" y="6"/>
                  <a:pt x="556" y="6"/>
                </a:cubicBezTo>
                <a:cubicBezTo>
                  <a:pt x="587" y="6"/>
                  <a:pt x="617" y="7"/>
                  <a:pt x="646" y="6"/>
                </a:cubicBezTo>
                <a:cubicBezTo>
                  <a:pt x="675" y="5"/>
                  <a:pt x="699" y="0"/>
                  <a:pt x="730" y="0"/>
                </a:cubicBezTo>
                <a:cubicBezTo>
                  <a:pt x="761" y="0"/>
                  <a:pt x="801" y="5"/>
                  <a:pt x="832" y="6"/>
                </a:cubicBezTo>
                <a:cubicBezTo>
                  <a:pt x="863" y="7"/>
                  <a:pt x="888" y="5"/>
                  <a:pt x="916" y="6"/>
                </a:cubicBezTo>
                <a:cubicBezTo>
                  <a:pt x="944" y="7"/>
                  <a:pt x="969" y="12"/>
                  <a:pt x="1000" y="12"/>
                </a:cubicBezTo>
                <a:cubicBezTo>
                  <a:pt x="1031" y="12"/>
                  <a:pt x="1069" y="7"/>
                  <a:pt x="1102" y="6"/>
                </a:cubicBezTo>
                <a:cubicBezTo>
                  <a:pt x="1135" y="5"/>
                  <a:pt x="1168" y="6"/>
                  <a:pt x="1198" y="6"/>
                </a:cubicBezTo>
                <a:cubicBezTo>
                  <a:pt x="1228" y="6"/>
                  <a:pt x="1253" y="6"/>
                  <a:pt x="1282" y="6"/>
                </a:cubicBezTo>
                <a:cubicBezTo>
                  <a:pt x="1311" y="6"/>
                  <a:pt x="1342" y="5"/>
                  <a:pt x="1372" y="6"/>
                </a:cubicBezTo>
                <a:cubicBezTo>
                  <a:pt x="1402" y="7"/>
                  <a:pt x="1443" y="11"/>
                  <a:pt x="1462" y="12"/>
                </a:cubicBezTo>
              </a:path>
            </a:pathLst>
          </a:custGeom>
          <a:noFill/>
          <a:ln w="28575">
            <a:solidFill>
              <a:srgbClr val="FF0000"/>
            </a:solidFill>
            <a:round/>
            <a:headEnd/>
            <a:tailEnd/>
          </a:ln>
        </p:spPr>
        <p:txBody>
          <a:bodyPr/>
          <a:lstStyle/>
          <a:p>
            <a:endParaRPr lang="ja-JP" altLang="en-US"/>
          </a:p>
        </p:txBody>
      </p:sp>
      <p:sp>
        <p:nvSpPr>
          <p:cNvPr id="11556" name="Freeform 293"/>
          <p:cNvSpPr>
            <a:spLocks/>
          </p:cNvSpPr>
          <p:nvPr/>
        </p:nvSpPr>
        <p:spPr bwMode="auto">
          <a:xfrm>
            <a:off x="6353175" y="3540125"/>
            <a:ext cx="2320925" cy="561975"/>
          </a:xfrm>
          <a:custGeom>
            <a:avLst/>
            <a:gdLst>
              <a:gd name="T0" fmla="*/ 2147483647 w 1462"/>
              <a:gd name="T1" fmla="*/ 2147483647 h 354"/>
              <a:gd name="T2" fmla="*/ 2147483647 w 1462"/>
              <a:gd name="T3" fmla="*/ 2147483647 h 354"/>
              <a:gd name="T4" fmla="*/ 2147483647 w 1462"/>
              <a:gd name="T5" fmla="*/ 2147483647 h 354"/>
              <a:gd name="T6" fmla="*/ 2147483647 w 1462"/>
              <a:gd name="T7" fmla="*/ 2147483647 h 354"/>
              <a:gd name="T8" fmla="*/ 2147483647 w 1462"/>
              <a:gd name="T9" fmla="*/ 2147483647 h 354"/>
              <a:gd name="T10" fmla="*/ 2147483647 w 1462"/>
              <a:gd name="T11" fmla="*/ 2147483647 h 354"/>
              <a:gd name="T12" fmla="*/ 2147483647 w 1462"/>
              <a:gd name="T13" fmla="*/ 2147483647 h 354"/>
              <a:gd name="T14" fmla="*/ 2147483647 w 1462"/>
              <a:gd name="T15" fmla="*/ 0 h 354"/>
              <a:gd name="T16" fmla="*/ 2147483647 w 1462"/>
              <a:gd name="T17" fmla="*/ 2147483647 h 354"/>
              <a:gd name="T18" fmla="*/ 2147483647 w 1462"/>
              <a:gd name="T19" fmla="*/ 2147483647 h 354"/>
              <a:gd name="T20" fmla="*/ 2147483647 w 1462"/>
              <a:gd name="T21" fmla="*/ 2147483647 h 354"/>
              <a:gd name="T22" fmla="*/ 2147483647 w 1462"/>
              <a:gd name="T23" fmla="*/ 2147483647 h 354"/>
              <a:gd name="T24" fmla="*/ 2147483647 w 1462"/>
              <a:gd name="T25" fmla="*/ 0 h 354"/>
              <a:gd name="T26" fmla="*/ 2147483647 w 1462"/>
              <a:gd name="T27" fmla="*/ 2147483647 h 354"/>
              <a:gd name="T28" fmla="*/ 2147483647 w 1462"/>
              <a:gd name="T29" fmla="*/ 2147483647 h 354"/>
              <a:gd name="T30" fmla="*/ 2147483647 w 1462"/>
              <a:gd name="T31" fmla="*/ 2147483647 h 354"/>
              <a:gd name="T32" fmla="*/ 2147483647 w 1462"/>
              <a:gd name="T33" fmla="*/ 2147483647 h 354"/>
              <a:gd name="T34" fmla="*/ 2147483647 w 1462"/>
              <a:gd name="T35" fmla="*/ 2147483647 h 354"/>
              <a:gd name="T36" fmla="*/ 2147483647 w 1462"/>
              <a:gd name="T37" fmla="*/ 2147483647 h 354"/>
              <a:gd name="T38" fmla="*/ 2147483647 w 1462"/>
              <a:gd name="T39" fmla="*/ 2147483647 h 354"/>
              <a:gd name="T40" fmla="*/ 2147483647 w 1462"/>
              <a:gd name="T41" fmla="*/ 2147483647 h 3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62"/>
              <a:gd name="T64" fmla="*/ 0 h 354"/>
              <a:gd name="T65" fmla="*/ 1462 w 1462"/>
              <a:gd name="T66" fmla="*/ 354 h 3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62" h="354">
                <a:moveTo>
                  <a:pt x="10" y="354"/>
                </a:moveTo>
                <a:cubicBezTo>
                  <a:pt x="9" y="341"/>
                  <a:pt x="5" y="294"/>
                  <a:pt x="4" y="264"/>
                </a:cubicBezTo>
                <a:cubicBezTo>
                  <a:pt x="3" y="234"/>
                  <a:pt x="4" y="204"/>
                  <a:pt x="4" y="174"/>
                </a:cubicBezTo>
                <a:cubicBezTo>
                  <a:pt x="4" y="144"/>
                  <a:pt x="0" y="107"/>
                  <a:pt x="4" y="84"/>
                </a:cubicBezTo>
                <a:cubicBezTo>
                  <a:pt x="8" y="61"/>
                  <a:pt x="16" y="49"/>
                  <a:pt x="28" y="36"/>
                </a:cubicBezTo>
                <a:cubicBezTo>
                  <a:pt x="40" y="23"/>
                  <a:pt x="50" y="11"/>
                  <a:pt x="76" y="6"/>
                </a:cubicBezTo>
                <a:cubicBezTo>
                  <a:pt x="102" y="1"/>
                  <a:pt x="152" y="7"/>
                  <a:pt x="184" y="6"/>
                </a:cubicBezTo>
                <a:cubicBezTo>
                  <a:pt x="216" y="5"/>
                  <a:pt x="237" y="0"/>
                  <a:pt x="268" y="0"/>
                </a:cubicBezTo>
                <a:cubicBezTo>
                  <a:pt x="299" y="0"/>
                  <a:pt x="338" y="5"/>
                  <a:pt x="370" y="6"/>
                </a:cubicBezTo>
                <a:cubicBezTo>
                  <a:pt x="402" y="7"/>
                  <a:pt x="429" y="6"/>
                  <a:pt x="460" y="6"/>
                </a:cubicBezTo>
                <a:cubicBezTo>
                  <a:pt x="491" y="6"/>
                  <a:pt x="525" y="6"/>
                  <a:pt x="556" y="6"/>
                </a:cubicBezTo>
                <a:cubicBezTo>
                  <a:pt x="587" y="6"/>
                  <a:pt x="617" y="7"/>
                  <a:pt x="646" y="6"/>
                </a:cubicBezTo>
                <a:cubicBezTo>
                  <a:pt x="675" y="5"/>
                  <a:pt x="699" y="0"/>
                  <a:pt x="730" y="0"/>
                </a:cubicBezTo>
                <a:cubicBezTo>
                  <a:pt x="761" y="0"/>
                  <a:pt x="801" y="5"/>
                  <a:pt x="832" y="6"/>
                </a:cubicBezTo>
                <a:cubicBezTo>
                  <a:pt x="863" y="7"/>
                  <a:pt x="888" y="5"/>
                  <a:pt x="916" y="6"/>
                </a:cubicBezTo>
                <a:cubicBezTo>
                  <a:pt x="944" y="7"/>
                  <a:pt x="969" y="12"/>
                  <a:pt x="1000" y="12"/>
                </a:cubicBezTo>
                <a:cubicBezTo>
                  <a:pt x="1031" y="12"/>
                  <a:pt x="1069" y="7"/>
                  <a:pt x="1102" y="6"/>
                </a:cubicBezTo>
                <a:cubicBezTo>
                  <a:pt x="1135" y="5"/>
                  <a:pt x="1168" y="6"/>
                  <a:pt x="1198" y="6"/>
                </a:cubicBezTo>
                <a:cubicBezTo>
                  <a:pt x="1228" y="6"/>
                  <a:pt x="1253" y="6"/>
                  <a:pt x="1282" y="6"/>
                </a:cubicBezTo>
                <a:cubicBezTo>
                  <a:pt x="1311" y="6"/>
                  <a:pt x="1342" y="5"/>
                  <a:pt x="1372" y="6"/>
                </a:cubicBezTo>
                <a:cubicBezTo>
                  <a:pt x="1402" y="7"/>
                  <a:pt x="1443" y="11"/>
                  <a:pt x="1462" y="12"/>
                </a:cubicBezTo>
              </a:path>
            </a:pathLst>
          </a:custGeom>
          <a:noFill/>
          <a:ln w="28575">
            <a:solidFill>
              <a:srgbClr val="FF0000"/>
            </a:solidFill>
            <a:round/>
            <a:headEnd/>
            <a:tailEnd/>
          </a:ln>
        </p:spPr>
        <p:txBody>
          <a:bodyPr/>
          <a:lstStyle/>
          <a:p>
            <a:endParaRPr lang="ja-JP" altLang="en-US"/>
          </a:p>
        </p:txBody>
      </p:sp>
      <p:sp>
        <p:nvSpPr>
          <p:cNvPr id="11557" name="Freeform 294"/>
          <p:cNvSpPr>
            <a:spLocks/>
          </p:cNvSpPr>
          <p:nvPr/>
        </p:nvSpPr>
        <p:spPr bwMode="auto">
          <a:xfrm>
            <a:off x="6353175" y="2959100"/>
            <a:ext cx="2320925" cy="561975"/>
          </a:xfrm>
          <a:custGeom>
            <a:avLst/>
            <a:gdLst>
              <a:gd name="T0" fmla="*/ 2147483647 w 1462"/>
              <a:gd name="T1" fmla="*/ 2147483647 h 354"/>
              <a:gd name="T2" fmla="*/ 2147483647 w 1462"/>
              <a:gd name="T3" fmla="*/ 2147483647 h 354"/>
              <a:gd name="T4" fmla="*/ 2147483647 w 1462"/>
              <a:gd name="T5" fmla="*/ 2147483647 h 354"/>
              <a:gd name="T6" fmla="*/ 2147483647 w 1462"/>
              <a:gd name="T7" fmla="*/ 2147483647 h 354"/>
              <a:gd name="T8" fmla="*/ 2147483647 w 1462"/>
              <a:gd name="T9" fmla="*/ 2147483647 h 354"/>
              <a:gd name="T10" fmla="*/ 2147483647 w 1462"/>
              <a:gd name="T11" fmla="*/ 2147483647 h 354"/>
              <a:gd name="T12" fmla="*/ 2147483647 w 1462"/>
              <a:gd name="T13" fmla="*/ 2147483647 h 354"/>
              <a:gd name="T14" fmla="*/ 2147483647 w 1462"/>
              <a:gd name="T15" fmla="*/ 0 h 354"/>
              <a:gd name="T16" fmla="*/ 2147483647 w 1462"/>
              <a:gd name="T17" fmla="*/ 2147483647 h 354"/>
              <a:gd name="T18" fmla="*/ 2147483647 w 1462"/>
              <a:gd name="T19" fmla="*/ 2147483647 h 354"/>
              <a:gd name="T20" fmla="*/ 2147483647 w 1462"/>
              <a:gd name="T21" fmla="*/ 2147483647 h 354"/>
              <a:gd name="T22" fmla="*/ 2147483647 w 1462"/>
              <a:gd name="T23" fmla="*/ 2147483647 h 354"/>
              <a:gd name="T24" fmla="*/ 2147483647 w 1462"/>
              <a:gd name="T25" fmla="*/ 0 h 354"/>
              <a:gd name="T26" fmla="*/ 2147483647 w 1462"/>
              <a:gd name="T27" fmla="*/ 2147483647 h 354"/>
              <a:gd name="T28" fmla="*/ 2147483647 w 1462"/>
              <a:gd name="T29" fmla="*/ 2147483647 h 354"/>
              <a:gd name="T30" fmla="*/ 2147483647 w 1462"/>
              <a:gd name="T31" fmla="*/ 2147483647 h 354"/>
              <a:gd name="T32" fmla="*/ 2147483647 w 1462"/>
              <a:gd name="T33" fmla="*/ 2147483647 h 354"/>
              <a:gd name="T34" fmla="*/ 2147483647 w 1462"/>
              <a:gd name="T35" fmla="*/ 2147483647 h 354"/>
              <a:gd name="T36" fmla="*/ 2147483647 w 1462"/>
              <a:gd name="T37" fmla="*/ 2147483647 h 354"/>
              <a:gd name="T38" fmla="*/ 2147483647 w 1462"/>
              <a:gd name="T39" fmla="*/ 2147483647 h 354"/>
              <a:gd name="T40" fmla="*/ 2147483647 w 1462"/>
              <a:gd name="T41" fmla="*/ 2147483647 h 3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62"/>
              <a:gd name="T64" fmla="*/ 0 h 354"/>
              <a:gd name="T65" fmla="*/ 1462 w 1462"/>
              <a:gd name="T66" fmla="*/ 354 h 3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62" h="354">
                <a:moveTo>
                  <a:pt x="10" y="354"/>
                </a:moveTo>
                <a:cubicBezTo>
                  <a:pt x="9" y="341"/>
                  <a:pt x="5" y="294"/>
                  <a:pt x="4" y="264"/>
                </a:cubicBezTo>
                <a:cubicBezTo>
                  <a:pt x="3" y="234"/>
                  <a:pt x="4" y="204"/>
                  <a:pt x="4" y="174"/>
                </a:cubicBezTo>
                <a:cubicBezTo>
                  <a:pt x="4" y="144"/>
                  <a:pt x="0" y="107"/>
                  <a:pt x="4" y="84"/>
                </a:cubicBezTo>
                <a:cubicBezTo>
                  <a:pt x="8" y="61"/>
                  <a:pt x="16" y="49"/>
                  <a:pt x="28" y="36"/>
                </a:cubicBezTo>
                <a:cubicBezTo>
                  <a:pt x="40" y="23"/>
                  <a:pt x="50" y="11"/>
                  <a:pt x="76" y="6"/>
                </a:cubicBezTo>
                <a:cubicBezTo>
                  <a:pt x="102" y="1"/>
                  <a:pt x="152" y="7"/>
                  <a:pt x="184" y="6"/>
                </a:cubicBezTo>
                <a:cubicBezTo>
                  <a:pt x="216" y="5"/>
                  <a:pt x="237" y="0"/>
                  <a:pt x="268" y="0"/>
                </a:cubicBezTo>
                <a:cubicBezTo>
                  <a:pt x="299" y="0"/>
                  <a:pt x="338" y="5"/>
                  <a:pt x="370" y="6"/>
                </a:cubicBezTo>
                <a:cubicBezTo>
                  <a:pt x="402" y="7"/>
                  <a:pt x="429" y="6"/>
                  <a:pt x="460" y="6"/>
                </a:cubicBezTo>
                <a:cubicBezTo>
                  <a:pt x="491" y="6"/>
                  <a:pt x="525" y="6"/>
                  <a:pt x="556" y="6"/>
                </a:cubicBezTo>
                <a:cubicBezTo>
                  <a:pt x="587" y="6"/>
                  <a:pt x="617" y="7"/>
                  <a:pt x="646" y="6"/>
                </a:cubicBezTo>
                <a:cubicBezTo>
                  <a:pt x="675" y="5"/>
                  <a:pt x="699" y="0"/>
                  <a:pt x="730" y="0"/>
                </a:cubicBezTo>
                <a:cubicBezTo>
                  <a:pt x="761" y="0"/>
                  <a:pt x="801" y="5"/>
                  <a:pt x="832" y="6"/>
                </a:cubicBezTo>
                <a:cubicBezTo>
                  <a:pt x="863" y="7"/>
                  <a:pt x="888" y="5"/>
                  <a:pt x="916" y="6"/>
                </a:cubicBezTo>
                <a:cubicBezTo>
                  <a:pt x="944" y="7"/>
                  <a:pt x="969" y="12"/>
                  <a:pt x="1000" y="12"/>
                </a:cubicBezTo>
                <a:cubicBezTo>
                  <a:pt x="1031" y="12"/>
                  <a:pt x="1069" y="7"/>
                  <a:pt x="1102" y="6"/>
                </a:cubicBezTo>
                <a:cubicBezTo>
                  <a:pt x="1135" y="5"/>
                  <a:pt x="1168" y="6"/>
                  <a:pt x="1198" y="6"/>
                </a:cubicBezTo>
                <a:cubicBezTo>
                  <a:pt x="1228" y="6"/>
                  <a:pt x="1253" y="6"/>
                  <a:pt x="1282" y="6"/>
                </a:cubicBezTo>
                <a:cubicBezTo>
                  <a:pt x="1311" y="6"/>
                  <a:pt x="1342" y="5"/>
                  <a:pt x="1372" y="6"/>
                </a:cubicBezTo>
                <a:cubicBezTo>
                  <a:pt x="1402" y="7"/>
                  <a:pt x="1443" y="11"/>
                  <a:pt x="1462" y="12"/>
                </a:cubicBezTo>
              </a:path>
            </a:pathLst>
          </a:custGeom>
          <a:noFill/>
          <a:ln w="28575">
            <a:solidFill>
              <a:srgbClr val="FF0000"/>
            </a:solidFill>
            <a:round/>
            <a:headEnd/>
            <a:tailEnd/>
          </a:ln>
        </p:spPr>
        <p:txBody>
          <a:bodyPr/>
          <a:lstStyle/>
          <a:p>
            <a:endParaRPr lang="ja-JP" altLang="en-US"/>
          </a:p>
        </p:txBody>
      </p:sp>
      <p:sp>
        <p:nvSpPr>
          <p:cNvPr id="11558" name="Freeform 295"/>
          <p:cNvSpPr>
            <a:spLocks/>
          </p:cNvSpPr>
          <p:nvPr/>
        </p:nvSpPr>
        <p:spPr bwMode="auto">
          <a:xfrm>
            <a:off x="6353175" y="2397125"/>
            <a:ext cx="2320925" cy="561975"/>
          </a:xfrm>
          <a:custGeom>
            <a:avLst/>
            <a:gdLst>
              <a:gd name="T0" fmla="*/ 2147483647 w 1462"/>
              <a:gd name="T1" fmla="*/ 2147483647 h 354"/>
              <a:gd name="T2" fmla="*/ 2147483647 w 1462"/>
              <a:gd name="T3" fmla="*/ 2147483647 h 354"/>
              <a:gd name="T4" fmla="*/ 2147483647 w 1462"/>
              <a:gd name="T5" fmla="*/ 2147483647 h 354"/>
              <a:gd name="T6" fmla="*/ 2147483647 w 1462"/>
              <a:gd name="T7" fmla="*/ 2147483647 h 354"/>
              <a:gd name="T8" fmla="*/ 2147483647 w 1462"/>
              <a:gd name="T9" fmla="*/ 2147483647 h 354"/>
              <a:gd name="T10" fmla="*/ 2147483647 w 1462"/>
              <a:gd name="T11" fmla="*/ 2147483647 h 354"/>
              <a:gd name="T12" fmla="*/ 2147483647 w 1462"/>
              <a:gd name="T13" fmla="*/ 2147483647 h 354"/>
              <a:gd name="T14" fmla="*/ 2147483647 w 1462"/>
              <a:gd name="T15" fmla="*/ 0 h 354"/>
              <a:gd name="T16" fmla="*/ 2147483647 w 1462"/>
              <a:gd name="T17" fmla="*/ 2147483647 h 354"/>
              <a:gd name="T18" fmla="*/ 2147483647 w 1462"/>
              <a:gd name="T19" fmla="*/ 2147483647 h 354"/>
              <a:gd name="T20" fmla="*/ 2147483647 w 1462"/>
              <a:gd name="T21" fmla="*/ 2147483647 h 354"/>
              <a:gd name="T22" fmla="*/ 2147483647 w 1462"/>
              <a:gd name="T23" fmla="*/ 2147483647 h 354"/>
              <a:gd name="T24" fmla="*/ 2147483647 w 1462"/>
              <a:gd name="T25" fmla="*/ 0 h 354"/>
              <a:gd name="T26" fmla="*/ 2147483647 w 1462"/>
              <a:gd name="T27" fmla="*/ 2147483647 h 354"/>
              <a:gd name="T28" fmla="*/ 2147483647 w 1462"/>
              <a:gd name="T29" fmla="*/ 2147483647 h 354"/>
              <a:gd name="T30" fmla="*/ 2147483647 w 1462"/>
              <a:gd name="T31" fmla="*/ 2147483647 h 354"/>
              <a:gd name="T32" fmla="*/ 2147483647 w 1462"/>
              <a:gd name="T33" fmla="*/ 2147483647 h 354"/>
              <a:gd name="T34" fmla="*/ 2147483647 w 1462"/>
              <a:gd name="T35" fmla="*/ 2147483647 h 354"/>
              <a:gd name="T36" fmla="*/ 2147483647 w 1462"/>
              <a:gd name="T37" fmla="*/ 2147483647 h 354"/>
              <a:gd name="T38" fmla="*/ 2147483647 w 1462"/>
              <a:gd name="T39" fmla="*/ 2147483647 h 354"/>
              <a:gd name="T40" fmla="*/ 2147483647 w 1462"/>
              <a:gd name="T41" fmla="*/ 2147483647 h 3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62"/>
              <a:gd name="T64" fmla="*/ 0 h 354"/>
              <a:gd name="T65" fmla="*/ 1462 w 1462"/>
              <a:gd name="T66" fmla="*/ 354 h 35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62" h="354">
                <a:moveTo>
                  <a:pt x="10" y="354"/>
                </a:moveTo>
                <a:cubicBezTo>
                  <a:pt x="9" y="341"/>
                  <a:pt x="5" y="294"/>
                  <a:pt x="4" y="264"/>
                </a:cubicBezTo>
                <a:cubicBezTo>
                  <a:pt x="3" y="234"/>
                  <a:pt x="4" y="204"/>
                  <a:pt x="4" y="174"/>
                </a:cubicBezTo>
                <a:cubicBezTo>
                  <a:pt x="4" y="144"/>
                  <a:pt x="0" y="107"/>
                  <a:pt x="4" y="84"/>
                </a:cubicBezTo>
                <a:cubicBezTo>
                  <a:pt x="8" y="61"/>
                  <a:pt x="16" y="49"/>
                  <a:pt x="28" y="36"/>
                </a:cubicBezTo>
                <a:cubicBezTo>
                  <a:pt x="40" y="23"/>
                  <a:pt x="50" y="11"/>
                  <a:pt x="76" y="6"/>
                </a:cubicBezTo>
                <a:cubicBezTo>
                  <a:pt x="102" y="1"/>
                  <a:pt x="152" y="7"/>
                  <a:pt x="184" y="6"/>
                </a:cubicBezTo>
                <a:cubicBezTo>
                  <a:pt x="216" y="5"/>
                  <a:pt x="237" y="0"/>
                  <a:pt x="268" y="0"/>
                </a:cubicBezTo>
                <a:cubicBezTo>
                  <a:pt x="299" y="0"/>
                  <a:pt x="338" y="5"/>
                  <a:pt x="370" y="6"/>
                </a:cubicBezTo>
                <a:cubicBezTo>
                  <a:pt x="402" y="7"/>
                  <a:pt x="429" y="6"/>
                  <a:pt x="460" y="6"/>
                </a:cubicBezTo>
                <a:cubicBezTo>
                  <a:pt x="491" y="6"/>
                  <a:pt x="525" y="6"/>
                  <a:pt x="556" y="6"/>
                </a:cubicBezTo>
                <a:cubicBezTo>
                  <a:pt x="587" y="6"/>
                  <a:pt x="617" y="7"/>
                  <a:pt x="646" y="6"/>
                </a:cubicBezTo>
                <a:cubicBezTo>
                  <a:pt x="675" y="5"/>
                  <a:pt x="699" y="0"/>
                  <a:pt x="730" y="0"/>
                </a:cubicBezTo>
                <a:cubicBezTo>
                  <a:pt x="761" y="0"/>
                  <a:pt x="801" y="5"/>
                  <a:pt x="832" y="6"/>
                </a:cubicBezTo>
                <a:cubicBezTo>
                  <a:pt x="863" y="7"/>
                  <a:pt x="888" y="5"/>
                  <a:pt x="916" y="6"/>
                </a:cubicBezTo>
                <a:cubicBezTo>
                  <a:pt x="944" y="7"/>
                  <a:pt x="969" y="12"/>
                  <a:pt x="1000" y="12"/>
                </a:cubicBezTo>
                <a:cubicBezTo>
                  <a:pt x="1031" y="12"/>
                  <a:pt x="1069" y="7"/>
                  <a:pt x="1102" y="6"/>
                </a:cubicBezTo>
                <a:cubicBezTo>
                  <a:pt x="1135" y="5"/>
                  <a:pt x="1168" y="6"/>
                  <a:pt x="1198" y="6"/>
                </a:cubicBezTo>
                <a:cubicBezTo>
                  <a:pt x="1228" y="6"/>
                  <a:pt x="1253" y="6"/>
                  <a:pt x="1282" y="6"/>
                </a:cubicBezTo>
                <a:cubicBezTo>
                  <a:pt x="1311" y="6"/>
                  <a:pt x="1342" y="5"/>
                  <a:pt x="1372" y="6"/>
                </a:cubicBezTo>
                <a:cubicBezTo>
                  <a:pt x="1402" y="7"/>
                  <a:pt x="1443" y="11"/>
                  <a:pt x="1462" y="12"/>
                </a:cubicBezTo>
              </a:path>
            </a:pathLst>
          </a:custGeom>
          <a:noFill/>
          <a:ln w="28575">
            <a:solidFill>
              <a:srgbClr val="FF0000"/>
            </a:solidFill>
            <a:round/>
            <a:headEnd/>
            <a:tailEnd/>
          </a:ln>
        </p:spPr>
        <p:txBody>
          <a:bodyPr/>
          <a:lstStyle/>
          <a:p>
            <a:endParaRPr lang="ja-JP" altLang="en-US"/>
          </a:p>
        </p:txBody>
      </p:sp>
      <p:sp>
        <p:nvSpPr>
          <p:cNvPr id="2" name="テキスト ボックス 1"/>
          <p:cNvSpPr txBox="1"/>
          <p:nvPr/>
        </p:nvSpPr>
        <p:spPr>
          <a:xfrm>
            <a:off x="5150406" y="5092701"/>
            <a:ext cx="471604" cy="369332"/>
          </a:xfrm>
          <a:prstGeom prst="rect">
            <a:avLst/>
          </a:prstGeom>
          <a:noFill/>
        </p:spPr>
        <p:txBody>
          <a:bodyPr wrap="none" rtlCol="0">
            <a:spAutoFit/>
          </a:bodyPr>
          <a:lstStyle/>
          <a:p>
            <a:r>
              <a:rPr kumimoji="1" lang="en-US" altLang="ja-JP" dirty="0" err="1"/>
              <a:t>μA</a:t>
            </a:r>
            <a:endParaRPr kumimoji="1" lang="ja-JP" altLang="en-US" dirty="0"/>
          </a:p>
        </p:txBody>
      </p:sp>
      <p:sp>
        <p:nvSpPr>
          <p:cNvPr id="50" name="テキスト ボックス 49"/>
          <p:cNvSpPr txBox="1"/>
          <p:nvPr/>
        </p:nvSpPr>
        <p:spPr>
          <a:xfrm>
            <a:off x="3160596" y="1533009"/>
            <a:ext cx="530915" cy="369332"/>
          </a:xfrm>
          <a:prstGeom prst="rect">
            <a:avLst/>
          </a:prstGeom>
          <a:noFill/>
        </p:spPr>
        <p:txBody>
          <a:bodyPr wrap="none" rtlCol="0">
            <a:spAutoFit/>
          </a:bodyPr>
          <a:lstStyle/>
          <a:p>
            <a:r>
              <a:rPr lang="en-US" altLang="ja-JP" dirty="0"/>
              <a:t>m</a:t>
            </a:r>
            <a:r>
              <a:rPr kumimoji="1" lang="en-US" altLang="ja-JP" dirty="0"/>
              <a:t>A</a:t>
            </a:r>
            <a:endParaRPr kumimoji="1" lang="ja-JP" altLang="en-US" dirty="0"/>
          </a:p>
        </p:txBody>
      </p:sp>
      <p:sp>
        <p:nvSpPr>
          <p:cNvPr id="51" name="テキスト ボックス 50"/>
          <p:cNvSpPr txBox="1"/>
          <p:nvPr/>
        </p:nvSpPr>
        <p:spPr>
          <a:xfrm>
            <a:off x="5894042" y="1630919"/>
            <a:ext cx="530915" cy="369332"/>
          </a:xfrm>
          <a:prstGeom prst="rect">
            <a:avLst/>
          </a:prstGeom>
          <a:noFill/>
        </p:spPr>
        <p:txBody>
          <a:bodyPr wrap="none" rtlCol="0">
            <a:spAutoFit/>
          </a:bodyPr>
          <a:lstStyle/>
          <a:p>
            <a:r>
              <a:rPr lang="en-US" altLang="ja-JP" dirty="0"/>
              <a:t>m</a:t>
            </a:r>
            <a:r>
              <a:rPr kumimoji="1" lang="en-US" altLang="ja-JP" dirty="0"/>
              <a:t>A</a:t>
            </a:r>
            <a:endParaRPr kumimoji="1" lang="ja-JP" altLang="en-US" dirty="0"/>
          </a:p>
        </p:txBody>
      </p:sp>
      <p:sp>
        <p:nvSpPr>
          <p:cNvPr id="52" name="テキスト ボックス 51"/>
          <p:cNvSpPr txBox="1"/>
          <p:nvPr/>
        </p:nvSpPr>
        <p:spPr>
          <a:xfrm>
            <a:off x="329512" y="1440818"/>
            <a:ext cx="471604" cy="369332"/>
          </a:xfrm>
          <a:prstGeom prst="rect">
            <a:avLst/>
          </a:prstGeom>
          <a:noFill/>
        </p:spPr>
        <p:txBody>
          <a:bodyPr wrap="none" rtlCol="0">
            <a:spAutoFit/>
          </a:bodyPr>
          <a:lstStyle/>
          <a:p>
            <a:r>
              <a:rPr kumimoji="1" lang="en-US" altLang="ja-JP" dirty="0" err="1"/>
              <a:t>μA</a:t>
            </a:r>
            <a:endParaRPr kumimoji="1" lang="ja-JP" altLang="en-US" dirty="0"/>
          </a:p>
        </p:txBody>
      </p:sp>
      <p:sp>
        <p:nvSpPr>
          <p:cNvPr id="53" name="テキスト ボックス 52"/>
          <p:cNvSpPr txBox="1"/>
          <p:nvPr/>
        </p:nvSpPr>
        <p:spPr>
          <a:xfrm>
            <a:off x="7879699" y="5219003"/>
            <a:ext cx="338554" cy="369332"/>
          </a:xfrm>
          <a:prstGeom prst="rect">
            <a:avLst/>
          </a:prstGeom>
          <a:noFill/>
        </p:spPr>
        <p:txBody>
          <a:bodyPr wrap="none" rtlCol="0">
            <a:spAutoFit/>
          </a:bodyPr>
          <a:lstStyle/>
          <a:p>
            <a:r>
              <a:rPr lang="en-US" altLang="ja-JP" dirty="0"/>
              <a:t>V</a:t>
            </a:r>
            <a:endParaRPr kumimoji="1" lang="ja-JP" altLang="en-US" dirty="0"/>
          </a:p>
        </p:txBody>
      </p:sp>
      <p:sp>
        <p:nvSpPr>
          <p:cNvPr id="54" name="テキスト ボックス 53"/>
          <p:cNvSpPr txBox="1"/>
          <p:nvPr/>
        </p:nvSpPr>
        <p:spPr>
          <a:xfrm>
            <a:off x="8008122" y="4144184"/>
            <a:ext cx="792205" cy="369332"/>
          </a:xfrm>
          <a:prstGeom prst="rect">
            <a:avLst/>
          </a:prstGeom>
          <a:noFill/>
        </p:spPr>
        <p:txBody>
          <a:bodyPr wrap="none" rtlCol="0">
            <a:spAutoFit/>
          </a:bodyPr>
          <a:lstStyle/>
          <a:p>
            <a:r>
              <a:rPr kumimoji="1" lang="en-US" altLang="ja-JP" dirty="0"/>
              <a:t>20 </a:t>
            </a:r>
            <a:r>
              <a:rPr kumimoji="1" lang="en-US" altLang="ja-JP" dirty="0" err="1"/>
              <a:t>μA</a:t>
            </a:r>
            <a:endParaRPr kumimoji="1" lang="ja-JP" altLang="en-US" dirty="0"/>
          </a:p>
        </p:txBody>
      </p:sp>
      <p:sp>
        <p:nvSpPr>
          <p:cNvPr id="55" name="テキスト ボックス 54"/>
          <p:cNvSpPr txBox="1"/>
          <p:nvPr/>
        </p:nvSpPr>
        <p:spPr>
          <a:xfrm>
            <a:off x="8008121" y="3563159"/>
            <a:ext cx="792205" cy="369332"/>
          </a:xfrm>
          <a:prstGeom prst="rect">
            <a:avLst/>
          </a:prstGeom>
          <a:noFill/>
        </p:spPr>
        <p:txBody>
          <a:bodyPr wrap="none" rtlCol="0">
            <a:spAutoFit/>
          </a:bodyPr>
          <a:lstStyle/>
          <a:p>
            <a:r>
              <a:rPr lang="en-US" altLang="ja-JP" dirty="0"/>
              <a:t>4</a:t>
            </a:r>
            <a:r>
              <a:rPr kumimoji="1" lang="en-US" altLang="ja-JP" dirty="0"/>
              <a:t>0 </a:t>
            </a:r>
            <a:r>
              <a:rPr kumimoji="1" lang="en-US" altLang="ja-JP" dirty="0" err="1"/>
              <a:t>μA</a:t>
            </a:r>
            <a:endParaRPr kumimoji="1" lang="ja-JP" altLang="en-US" dirty="0"/>
          </a:p>
        </p:txBody>
      </p:sp>
      <p:sp>
        <p:nvSpPr>
          <p:cNvPr id="56" name="テキスト ボックス 55"/>
          <p:cNvSpPr txBox="1"/>
          <p:nvPr/>
        </p:nvSpPr>
        <p:spPr>
          <a:xfrm>
            <a:off x="8008120" y="2982134"/>
            <a:ext cx="792205" cy="369332"/>
          </a:xfrm>
          <a:prstGeom prst="rect">
            <a:avLst/>
          </a:prstGeom>
          <a:noFill/>
        </p:spPr>
        <p:txBody>
          <a:bodyPr wrap="none" rtlCol="0">
            <a:spAutoFit/>
          </a:bodyPr>
          <a:lstStyle/>
          <a:p>
            <a:r>
              <a:rPr lang="en-US" altLang="ja-JP" dirty="0"/>
              <a:t>6</a:t>
            </a:r>
            <a:r>
              <a:rPr kumimoji="1" lang="en-US" altLang="ja-JP" dirty="0"/>
              <a:t>0 </a:t>
            </a:r>
            <a:r>
              <a:rPr kumimoji="1" lang="en-US" altLang="ja-JP" dirty="0" err="1"/>
              <a:t>μA</a:t>
            </a:r>
            <a:endParaRPr kumimoji="1" lang="ja-JP" altLang="en-US" dirty="0"/>
          </a:p>
        </p:txBody>
      </p:sp>
      <p:sp>
        <p:nvSpPr>
          <p:cNvPr id="57" name="テキスト ボックス 56"/>
          <p:cNvSpPr txBox="1"/>
          <p:nvPr/>
        </p:nvSpPr>
        <p:spPr>
          <a:xfrm>
            <a:off x="8008119" y="2401109"/>
            <a:ext cx="792205" cy="369332"/>
          </a:xfrm>
          <a:prstGeom prst="rect">
            <a:avLst/>
          </a:prstGeom>
          <a:noFill/>
        </p:spPr>
        <p:txBody>
          <a:bodyPr wrap="none" rtlCol="0">
            <a:spAutoFit/>
          </a:bodyPr>
          <a:lstStyle/>
          <a:p>
            <a:r>
              <a:rPr lang="en-US" altLang="ja-JP" dirty="0"/>
              <a:t>8</a:t>
            </a:r>
            <a:r>
              <a:rPr kumimoji="1" lang="en-US" altLang="ja-JP" dirty="0"/>
              <a:t>0 </a:t>
            </a:r>
            <a:r>
              <a:rPr kumimoji="1" lang="en-US" altLang="ja-JP" dirty="0" err="1"/>
              <a:t>μA</a:t>
            </a:r>
            <a:endParaRPr kumimoji="1" lang="ja-JP" altLang="en-US" dirty="0"/>
          </a:p>
        </p:txBody>
      </p:sp>
      <p:sp>
        <p:nvSpPr>
          <p:cNvPr id="3" name="テキスト ボックス 2"/>
          <p:cNvSpPr txBox="1"/>
          <p:nvPr/>
        </p:nvSpPr>
        <p:spPr>
          <a:xfrm>
            <a:off x="1328468" y="5986732"/>
            <a:ext cx="7326044" cy="954107"/>
          </a:xfrm>
          <a:prstGeom prst="rect">
            <a:avLst/>
          </a:prstGeom>
          <a:noFill/>
        </p:spPr>
        <p:txBody>
          <a:bodyPr wrap="none" rtlCol="0">
            <a:spAutoFit/>
          </a:bodyPr>
          <a:lstStyle/>
          <a:p>
            <a:r>
              <a:rPr kumimoji="1" lang="ja-JP" altLang="en-US" sz="2800" dirty="0"/>
              <a:t>上記の特性のトランジスタの</a:t>
            </a:r>
            <a:r>
              <a:rPr kumimoji="1" lang="en-US" altLang="ja-JP" sz="2800" dirty="0" err="1"/>
              <a:t>hie</a:t>
            </a:r>
            <a:r>
              <a:rPr kumimoji="1" lang="en-US" altLang="ja-JP" sz="2800" dirty="0"/>
              <a:t>, </a:t>
            </a:r>
            <a:r>
              <a:rPr kumimoji="1" lang="en-US" altLang="ja-JP" sz="2800" dirty="0" err="1"/>
              <a:t>hfe</a:t>
            </a:r>
            <a:r>
              <a:rPr kumimoji="1" lang="ja-JP" altLang="en-US" sz="2800" dirty="0"/>
              <a:t>を計算せよ</a:t>
            </a:r>
            <a:endParaRPr kumimoji="1" lang="en-US" altLang="ja-JP" sz="2800" dirty="0"/>
          </a:p>
          <a:p>
            <a:r>
              <a:rPr lang="ja-JP" altLang="en-US" sz="2800" dirty="0"/>
              <a:t>動作点は</a:t>
            </a:r>
            <a:r>
              <a:rPr lang="en-US" altLang="ja-JP" sz="2800" dirty="0" err="1"/>
              <a:t>4V20μA</a:t>
            </a:r>
            <a:r>
              <a:rPr lang="ja-JP" altLang="en-US" sz="2800" dirty="0"/>
              <a:t>付近としましょう。</a:t>
            </a:r>
            <a:endParaRPr kumimoji="1" lang="ja-JP" altLang="en-US" sz="2800" dirty="0"/>
          </a:p>
        </p:txBody>
      </p:sp>
      <p:pic>
        <p:nvPicPr>
          <p:cNvPr id="4" name="オーディオ 3">
            <a:hlinkClick r:id="" action="ppaction://media"/>
            <a:extLst>
              <a:ext uri="{FF2B5EF4-FFF2-40B4-BE49-F238E27FC236}">
                <a16:creationId xmlns:a16="http://schemas.microsoft.com/office/drawing/2014/main" id="{2430D1CB-56F4-4C4A-BD42-09834B095B84}"/>
              </a:ext>
            </a:extLst>
          </p:cNvPr>
          <p:cNvPicPr>
            <a:picLocks noChangeAspect="1"/>
          </p:cNvPicPr>
          <p:nvPr>
            <a:audioFile r:link="rId3"/>
            <p:extLst>
              <p:ext uri="{DAA4B4D4-6D71-4841-9C94-3DE7FCFB9230}">
                <p14:media xmlns:p14="http://schemas.microsoft.com/office/powerpoint/2010/main" r:embed="rId2"/>
              </p:ext>
            </p:extLst>
          </p:nvPr>
        </p:nvPicPr>
        <p:blipFill>
          <a:blip r:embed="rId68"/>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084434550"/>
      </p:ext>
    </p:extLst>
  </p:cSld>
  <p:clrMapOvr>
    <a:masterClrMapping/>
  </p:clrMapOvr>
  <mc:AlternateContent xmlns:mc="http://schemas.openxmlformats.org/markup-compatibility/2006" xmlns:p14="http://schemas.microsoft.com/office/powerpoint/2010/main">
    <mc:Choice Requires="p14">
      <p:transition spd="slow" p14:dur="2000" advTm="70572"/>
    </mc:Choice>
    <mc:Fallback xmlns="">
      <p:transition spd="slow" advTm="70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740" x="8624888" y="3155950"/>
          <p14:tracePt t="1751" x="8451850" y="3127375"/>
          <p14:tracePt t="1758" x="8323263" y="3082925"/>
          <p14:tracePt t="1762" x="8259763" y="3073400"/>
          <p14:tracePt t="1770" x="8240713" y="3054350"/>
          <p14:tracePt t="1826" x="8213725" y="3054350"/>
          <p14:tracePt t="1834" x="8196263" y="3054350"/>
          <p14:tracePt t="1842" x="8140700" y="3054350"/>
          <p14:tracePt t="1850" x="8086725" y="3054350"/>
          <p14:tracePt t="1858" x="7977188" y="3054350"/>
          <p14:tracePt t="1866" x="7885113" y="3063875"/>
          <p14:tracePt t="1874" x="7794625" y="3063875"/>
          <p14:tracePt t="1883" x="7694613" y="3063875"/>
          <p14:tracePt t="1901" x="7494588" y="3109913"/>
          <p14:tracePt t="1906" x="7429500" y="3119438"/>
          <p14:tracePt t="1917" x="7375525" y="3127375"/>
          <p14:tracePt t="1922" x="7329488" y="3127375"/>
          <p14:tracePt t="1935" x="7302500" y="3146425"/>
          <p14:tracePt t="1938" x="7292975" y="3146425"/>
          <p14:tracePt t="2210" x="7283450" y="3146425"/>
          <p14:tracePt t="17492" x="7283450" y="3246438"/>
          <p14:tracePt t="17498" x="7283450" y="3355975"/>
          <p14:tracePt t="17506" x="7283450" y="3465513"/>
          <p14:tracePt t="17515" x="7283450" y="3565525"/>
          <p14:tracePt t="17522" x="7283450" y="3602038"/>
          <p14:tracePt t="17531" x="7312025" y="3675063"/>
          <p14:tracePt t="17538" x="7339013" y="3738563"/>
          <p14:tracePt t="17548" x="7348538" y="3767138"/>
          <p14:tracePt t="17554" x="7356475" y="3821113"/>
          <p14:tracePt t="17565" x="7356475" y="3840163"/>
          <p14:tracePt t="17570" x="7366000" y="3884613"/>
          <p14:tracePt t="17581" x="7385050" y="3903663"/>
          <p14:tracePt t="17586" x="7385050" y="3930650"/>
          <p14:tracePt t="17594" x="7392988" y="3940175"/>
          <p14:tracePt t="17610" x="7392988" y="3948113"/>
          <p14:tracePt t="17618" x="7392988" y="3967163"/>
          <p14:tracePt t="17626" x="7392988" y="3976688"/>
          <p14:tracePt t="17650" x="7402513" y="3976688"/>
          <p14:tracePt t="18484" x="7402513" y="4013200"/>
          <p14:tracePt t="18490" x="7402513" y="4103688"/>
          <p14:tracePt t="18498" x="7412038" y="4213225"/>
          <p14:tracePt t="18506" x="7439025" y="4286250"/>
          <p14:tracePt t="18515" x="7458075" y="4368800"/>
          <p14:tracePt t="18522" x="7485063" y="4478338"/>
          <p14:tracePt t="18531" x="7512050" y="4559300"/>
          <p14:tracePt t="18538" x="7531100" y="4624388"/>
          <p14:tracePt t="18549" x="7585075" y="4687888"/>
          <p14:tracePt t="18554" x="7594600" y="4714875"/>
          <p14:tracePt t="18565" x="7602538" y="4732338"/>
          <p14:tracePt t="18684" x="7602538" y="4741863"/>
          <p14:tracePt t="18698" x="7602538" y="4778375"/>
          <p14:tracePt t="18706" x="7602538" y="4787900"/>
          <p14:tracePt t="18714" x="7602538" y="4814888"/>
          <p14:tracePt t="18730" x="7602538" y="4824413"/>
          <p14:tracePt t="18902" x="7602538" y="4851400"/>
          <p14:tracePt t="18915" x="7602538" y="4860925"/>
          <p14:tracePt t="18931" x="7594600" y="4878388"/>
          <p14:tracePt t="18946" x="7594600" y="4887913"/>
          <p14:tracePt t="19204" x="7594600" y="4870450"/>
          <p14:tracePt t="19218" x="7594600" y="4860925"/>
          <p14:tracePt t="19485" x="7594600" y="4851400"/>
          <p14:tracePt t="19506" x="7594600" y="4833938"/>
          <p14:tracePt t="19514" x="7594600" y="4814888"/>
          <p14:tracePt t="19522" x="7602538" y="4787900"/>
          <p14:tracePt t="19530" x="7602538" y="4778375"/>
          <p14:tracePt t="19538" x="7612063" y="4760913"/>
          <p14:tracePt t="19547" x="7612063" y="4741863"/>
          <p14:tracePt t="19554" x="7631113" y="4724400"/>
          <p14:tracePt t="19565" x="7639050" y="4714875"/>
          <p14:tracePt t="19570" x="7639050" y="4687888"/>
          <p14:tracePt t="19581" x="7648575" y="4678363"/>
          <p14:tracePt t="19586" x="7648575" y="4651375"/>
          <p14:tracePt t="19594" x="7648575" y="4641850"/>
          <p14:tracePt t="19603" x="7648575" y="4632325"/>
          <p14:tracePt t="19610" x="7675563" y="4595813"/>
          <p14:tracePt t="19618" x="7675563" y="4587875"/>
          <p14:tracePt t="19626" x="7685088" y="4578350"/>
          <p14:tracePt t="19634" x="7685088" y="4559300"/>
          <p14:tracePt t="19642" x="7694613" y="4551363"/>
          <p14:tracePt t="19658" x="7694613" y="4532313"/>
          <p14:tracePt t="19666" x="7694613" y="4522788"/>
          <p14:tracePt t="19674" x="7694613" y="4514850"/>
          <p14:tracePt t="19682" x="7694613" y="4505325"/>
          <p14:tracePt t="19758" x="7694613" y="4486275"/>
          <p14:tracePt t="19770" x="7704138" y="4478338"/>
          <p14:tracePt t="19780" x="7712075" y="4459288"/>
          <p14:tracePt t="19786" x="7721600" y="4432300"/>
          <p14:tracePt t="19794" x="7721600" y="4405313"/>
          <p14:tracePt t="19802" x="7731125" y="4368800"/>
          <p14:tracePt t="19810" x="7748588" y="4332288"/>
          <p14:tracePt t="19819" x="7748588" y="4268788"/>
          <p14:tracePt t="19826" x="7767638" y="4240213"/>
          <p14:tracePt t="19834" x="7767638" y="4213225"/>
          <p14:tracePt t="19842" x="7767638" y="4186238"/>
          <p14:tracePt t="19850" x="7777163" y="4176713"/>
          <p14:tracePt t="19859" x="7777163" y="4167188"/>
          <p14:tracePt t="19899" x="7777163" y="4159250"/>
          <p14:tracePt t="20260" x="7758113" y="4149725"/>
          <p14:tracePt t="20271" x="7621588" y="4176713"/>
          <p14:tracePt t="20279" x="7531100" y="4176713"/>
          <p14:tracePt t="20285" x="7458075" y="4195763"/>
          <p14:tracePt t="20290" x="7412038" y="4195763"/>
          <p14:tracePt t="20298" x="7385050" y="4195763"/>
          <p14:tracePt t="20306" x="7356475" y="4195763"/>
          <p14:tracePt t="20314" x="7339013" y="4195763"/>
          <p14:tracePt t="20322" x="7319963" y="4195763"/>
          <p14:tracePt t="20346" x="7312025" y="4195763"/>
          <p14:tracePt t="20500" x="7265988" y="4195763"/>
          <p14:tracePt t="20511" x="7212013" y="4195763"/>
          <p14:tracePt t="20520" x="7156450" y="4195763"/>
          <p14:tracePt t="20522" x="7073900" y="4186238"/>
          <p14:tracePt t="20533" x="7000875" y="4176713"/>
          <p14:tracePt t="20538" x="6910388" y="4167188"/>
          <p14:tracePt t="20550" x="6810375" y="4149725"/>
          <p14:tracePt t="20555" x="6737350" y="4149725"/>
          <p14:tracePt t="20564" x="6637338" y="4103688"/>
          <p14:tracePt t="20570" x="6564313" y="4103688"/>
          <p14:tracePt t="20581" x="6537325" y="4094163"/>
          <p14:tracePt t="20587" x="6508750" y="4086225"/>
          <p14:tracePt t="20594" x="6500813" y="4086225"/>
          <p14:tracePt t="20603" x="6481763" y="4086225"/>
          <p14:tracePt t="20938" x="6472238" y="4086225"/>
          <p14:tracePt t="21374" x="6491288" y="4086225"/>
          <p14:tracePt t="21385" x="6664325" y="4086225"/>
          <p14:tracePt t="21391" x="6883400" y="4086225"/>
          <p14:tracePt t="21394" x="7065963" y="4086225"/>
          <p14:tracePt t="21402" x="7212013" y="4086225"/>
          <p14:tracePt t="21410" x="7339013" y="4086225"/>
          <p14:tracePt t="21418" x="7412038" y="4086225"/>
          <p14:tracePt t="21426" x="7466013" y="4086225"/>
          <p14:tracePt t="21434" x="7494588" y="4086225"/>
          <p14:tracePt t="21442" x="7502525" y="4086225"/>
          <p14:tracePt t="22636" x="7485063" y="4086225"/>
          <p14:tracePt t="22642" x="7275513" y="4086225"/>
          <p14:tracePt t="22650" x="7046913" y="4086225"/>
          <p14:tracePt t="22658" x="6864350" y="4086225"/>
          <p14:tracePt t="22666" x="6718300" y="4086225"/>
          <p14:tracePt t="22674" x="6591300" y="4094163"/>
          <p14:tracePt t="22682" x="6500813" y="4094163"/>
          <p14:tracePt t="22690" x="6427788" y="4094163"/>
          <p14:tracePt t="22699" x="6354763" y="4094163"/>
          <p14:tracePt t="22706" x="6291263" y="4094163"/>
          <p14:tracePt t="22714" x="6254750" y="4094163"/>
          <p14:tracePt t="22722" x="6235700" y="4094163"/>
          <p14:tracePt t="22732" x="6218238" y="4094163"/>
          <p14:tracePt t="22770" x="6208713" y="4094163"/>
          <p14:tracePt t="22779" x="6172200" y="4113213"/>
          <p14:tracePt t="22786" x="6099175" y="4122738"/>
          <p14:tracePt t="22794" x="6007100" y="4122738"/>
          <p14:tracePt t="22802" x="5889625" y="4140200"/>
          <p14:tracePt t="22810" x="5797550" y="4140200"/>
          <p14:tracePt t="22818" x="5670550" y="4140200"/>
          <p14:tracePt t="22826" x="5507038" y="4140200"/>
          <p14:tracePt t="22834" x="5360988" y="4140200"/>
          <p14:tracePt t="22842" x="5168900" y="4140200"/>
          <p14:tracePt t="22850" x="5032375" y="4122738"/>
          <p14:tracePt t="22858" x="4886325" y="4103688"/>
          <p14:tracePt t="22866" x="4740275" y="4086225"/>
          <p14:tracePt t="22874" x="4594225" y="4076700"/>
          <p14:tracePt t="22885" x="4467225" y="4049713"/>
          <p14:tracePt t="22890" x="4330700" y="4013200"/>
          <p14:tracePt t="22898" x="4184650" y="4013200"/>
          <p14:tracePt t="22906" x="4057650" y="4003675"/>
          <p14:tracePt t="22914" x="3929063" y="3976688"/>
          <p14:tracePt t="22922" x="3838575" y="3957638"/>
          <p14:tracePt t="22934" x="3719513" y="3957638"/>
          <p14:tracePt t="22938" x="3646488" y="3957638"/>
          <p14:tracePt t="22948" x="3573463" y="3957638"/>
          <p14:tracePt t="22954" x="3519488" y="3957638"/>
          <p14:tracePt t="22966" x="3463925" y="3957638"/>
          <p14:tracePt t="22970" x="3390900" y="3957638"/>
          <p14:tracePt t="22981" x="3327400" y="3957638"/>
          <p14:tracePt t="22986" x="3290888" y="3957638"/>
          <p14:tracePt t="22996" x="3227388" y="3976688"/>
          <p14:tracePt t="23002" x="3190875" y="3984625"/>
          <p14:tracePt t="23010" x="3144838" y="3994150"/>
          <p14:tracePt t="23018" x="3100388" y="4013200"/>
          <p14:tracePt t="23026" x="3081338" y="4030663"/>
          <p14:tracePt t="23034" x="3071813" y="4030663"/>
          <p14:tracePt t="23042" x="3054350" y="4030663"/>
          <p14:tracePt t="23074" x="3035300" y="4040188"/>
          <p14:tracePt t="23082" x="2998788" y="4049713"/>
          <p14:tracePt t="23090" x="2990850" y="4057650"/>
          <p14:tracePt t="23098" x="2990850" y="4067175"/>
          <p14:tracePt t="23106" x="2954338" y="4076700"/>
          <p14:tracePt t="23114" x="2908300" y="4103688"/>
          <p14:tracePt t="23123" x="2889250" y="4113213"/>
          <p14:tracePt t="23131" x="2844800" y="4122738"/>
          <p14:tracePt t="23138" x="2798763" y="4130675"/>
          <p14:tracePt t="23147" x="2762250" y="4140200"/>
          <p14:tracePt t="23154" x="2708275" y="4140200"/>
          <p14:tracePt t="23164" x="2671763" y="4140200"/>
          <p14:tracePt t="23170" x="2635250" y="4149725"/>
          <p14:tracePt t="23181" x="2598738" y="4159250"/>
          <p14:tracePt t="23187" x="2589213" y="4159250"/>
          <p14:tracePt t="23204" x="2525713" y="4176713"/>
          <p14:tracePt t="23213" x="2498725" y="4176713"/>
          <p14:tracePt t="23222" x="2489200" y="4176713"/>
          <p14:tracePt t="23233" x="2462213" y="4186238"/>
          <p14:tracePt t="23234" x="2452688" y="4186238"/>
          <p14:tracePt t="23243" x="2443163" y="4186238"/>
          <p14:tracePt t="23254" x="2433638" y="4186238"/>
          <p14:tracePt t="23276" x="2425700" y="4186238"/>
          <p14:tracePt t="23580" x="2443163" y="4186238"/>
          <p14:tracePt t="23592" x="2506663" y="4186238"/>
          <p14:tracePt t="23601" x="2589213" y="4195763"/>
          <p14:tracePt t="23604" x="2698750" y="4222750"/>
          <p14:tracePt t="23610" x="2798763" y="4240213"/>
          <p14:tracePt t="23618" x="2871788" y="4240213"/>
          <p14:tracePt t="23626" x="2925763" y="4249738"/>
          <p14:tracePt t="23634" x="2981325" y="4249738"/>
          <p14:tracePt t="23642" x="3027363" y="4249738"/>
          <p14:tracePt t="23650" x="3035300" y="4249738"/>
          <p14:tracePt t="23658" x="3054350" y="4249738"/>
          <p14:tracePt t="23910" x="2954338" y="4249738"/>
          <p14:tracePt t="23924" x="2844800" y="4249738"/>
          <p14:tracePt t="23930" x="2789238" y="4232275"/>
          <p14:tracePt t="23938" x="2771775" y="4232275"/>
          <p14:tracePt t="23947" x="2762250" y="4232275"/>
          <p14:tracePt t="23954" x="2752725" y="4232275"/>
          <p14:tracePt t="24052" x="2744788" y="4222750"/>
          <p14:tracePt t="24460" x="2744788" y="4203700"/>
          <p14:tracePt t="24642" x="2744788" y="4195763"/>
          <p14:tracePt t="25530" x="2744788" y="4186238"/>
          <p14:tracePt t="25538" x="2752725" y="4176713"/>
          <p14:tracePt t="26300" x="2752725" y="4159250"/>
          <p14:tracePt t="26315" x="2752725" y="4149725"/>
          <p14:tracePt t="26372" x="2752725" y="4140200"/>
          <p14:tracePt t="26621" x="2744788" y="4140200"/>
          <p14:tracePt t="27212" x="2735263" y="4130675"/>
          <p14:tracePt t="27222" x="2735263" y="4113213"/>
          <p14:tracePt t="27235" x="2735263" y="4086225"/>
          <p14:tracePt t="27242" x="2735263" y="4057650"/>
          <p14:tracePt t="27250" x="2735263" y="4049713"/>
          <p14:tracePt t="27258" x="2735263" y="4030663"/>
          <p14:tracePt t="27267" x="2735263" y="4021138"/>
          <p14:tracePt t="27282" x="2735263" y="4013200"/>
          <p14:tracePt t="27298" x="2735263" y="4003675"/>
          <p14:tracePt t="27578" x="2735263" y="4021138"/>
          <p14:tracePt t="27586" x="2735263" y="4040188"/>
          <p14:tracePt t="27594" x="2735263" y="4049713"/>
          <p14:tracePt t="27602" x="2725738" y="4076700"/>
          <p14:tracePt t="27618" x="2725738" y="4103688"/>
          <p14:tracePt t="27626" x="2716213" y="4113213"/>
          <p14:tracePt t="27634" x="2716213" y="4122738"/>
          <p14:tracePt t="27642" x="2698750" y="4140200"/>
          <p14:tracePt t="27674" x="2698750" y="4149725"/>
          <p14:tracePt t="28002" x="2698750" y="4140200"/>
          <p14:tracePt t="28010" x="2698750" y="4122738"/>
          <p14:tracePt t="28018" x="2698750" y="4113213"/>
          <p14:tracePt t="28034" x="2708275" y="4103688"/>
          <p14:tracePt t="28058" x="2708275" y="4086225"/>
          <p14:tracePt t="28106" x="2708275" y="4076700"/>
          <p14:tracePt t="28252" x="2708275" y="4103688"/>
          <p14:tracePt t="28264" x="2708275" y="4130675"/>
          <p14:tracePt t="28267" x="2708275" y="4167188"/>
          <p14:tracePt t="28278" x="2708275" y="4203700"/>
          <p14:tracePt t="28283" x="2708275" y="4222750"/>
          <p14:tracePt t="28290" x="2698750" y="4249738"/>
          <p14:tracePt t="28298" x="2698750" y="4268788"/>
          <p14:tracePt t="28306" x="2679700" y="4295775"/>
          <p14:tracePt t="28314" x="2679700" y="4303713"/>
          <p14:tracePt t="28322" x="2679700" y="4313238"/>
          <p14:tracePt t="28331" x="2679700" y="4322763"/>
          <p14:tracePt t="28347" x="2679700" y="4332288"/>
          <p14:tracePt t="28354" x="2679700" y="4340225"/>
          <p14:tracePt t="28370" x="2679700" y="4349750"/>
          <p14:tracePt t="28381" x="2679700" y="4359275"/>
          <p14:tracePt t="28452" x="2679700" y="4376738"/>
          <p14:tracePt t="28463" x="2671763" y="4395788"/>
          <p14:tracePt t="28472" x="2643188" y="4413250"/>
          <p14:tracePt t="28474" x="2635250" y="4432300"/>
          <p14:tracePt t="28482" x="2635250" y="4441825"/>
          <p14:tracePt t="28490" x="2635250" y="4449763"/>
          <p14:tracePt t="28498" x="2635250" y="4459288"/>
          <p14:tracePt t="28506" x="2625725" y="4468813"/>
          <p14:tracePt t="28538" x="2616200" y="4478338"/>
          <p14:tracePt t="28804" x="2606675" y="4478338"/>
          <p14:tracePt t="28874" x="2606675" y="4468813"/>
          <p14:tracePt t="28883" x="2606675" y="4432300"/>
          <p14:tracePt t="28892" x="2616200" y="4413250"/>
          <p14:tracePt t="28917" x="2625725" y="4359275"/>
          <p14:tracePt t="28923" x="2625725" y="4340225"/>
          <p14:tracePt t="28936" x="2643188" y="4322763"/>
          <p14:tracePt t="28938" x="2643188" y="4303713"/>
          <p14:tracePt t="28949" x="2652713" y="4286250"/>
          <p14:tracePt t="28954" x="2652713" y="4276725"/>
          <p14:tracePt t="28966" x="2662238" y="4249738"/>
          <p14:tracePt t="28970" x="2662238" y="4232275"/>
          <p14:tracePt t="28981" x="2671763" y="4203700"/>
          <p14:tracePt t="28986" x="2671763" y="4195763"/>
          <p14:tracePt t="28997" x="2671763" y="4186238"/>
          <p14:tracePt t="29002" x="2671763" y="4167188"/>
          <p14:tracePt t="29010" x="2679700" y="4159250"/>
          <p14:tracePt t="29018" x="2689225" y="4149725"/>
          <p14:tracePt t="29042" x="2698750" y="4130675"/>
          <p14:tracePt t="29050" x="2698750" y="4122738"/>
          <p14:tracePt t="29058" x="2698750" y="4113213"/>
          <p14:tracePt t="29066" x="2708275" y="4076700"/>
          <p14:tracePt t="29074" x="2716213" y="4057650"/>
          <p14:tracePt t="29082" x="2716213" y="4030663"/>
          <p14:tracePt t="29090" x="2735263" y="4013200"/>
          <p14:tracePt t="29098" x="2744788" y="3976688"/>
          <p14:tracePt t="29106" x="2744788" y="3957638"/>
          <p14:tracePt t="29113" x="2744788" y="3940175"/>
          <p14:tracePt t="29124" x="2752725" y="3940175"/>
          <p14:tracePt t="29139" x="2752725" y="3921125"/>
          <p14:tracePt t="29150" x="2752725" y="3911600"/>
          <p14:tracePt t="29155" x="2762250" y="3894138"/>
          <p14:tracePt t="29178" x="2762250" y="3884613"/>
          <p14:tracePt t="29186" x="2762250" y="3875088"/>
          <p14:tracePt t="29199" x="2771775" y="3857625"/>
          <p14:tracePt t="29202" x="2781300" y="3848100"/>
          <p14:tracePt t="29215" x="2789238" y="3830638"/>
          <p14:tracePt t="29218" x="2789238" y="3821113"/>
          <p14:tracePt t="29227" x="2789238" y="3811588"/>
          <p14:tracePt t="29235" x="2789238" y="3803650"/>
          <p14:tracePt t="29250" x="2789238" y="3794125"/>
          <p14:tracePt t="29258" x="2798763" y="3794125"/>
          <p14:tracePt t="29750" x="2781300" y="3794125"/>
          <p14:tracePt t="29755" x="2771775" y="3830638"/>
          <p14:tracePt t="29762" x="2762250" y="3884613"/>
          <p14:tracePt t="29770" x="2735263" y="3930650"/>
          <p14:tracePt t="29780" x="2725738" y="3967163"/>
          <p14:tracePt t="29786" x="2716213" y="3994150"/>
          <p14:tracePt t="29797" x="2708275" y="4030663"/>
          <p14:tracePt t="29802" x="2708275" y="4040188"/>
          <p14:tracePt t="29813" x="2689225" y="4076700"/>
          <p14:tracePt t="29818" x="2689225" y="4086225"/>
          <p14:tracePt t="29827" x="2679700" y="4103688"/>
          <p14:tracePt t="29843" x="2679700" y="4113213"/>
          <p14:tracePt t="29858" x="2679700" y="4122738"/>
          <p14:tracePt t="29866" x="2671763" y="4130675"/>
          <p14:tracePt t="29882" x="2671763" y="4149725"/>
          <p14:tracePt t="29890" x="2662238" y="4167188"/>
          <p14:tracePt t="29898" x="2662238" y="4186238"/>
          <p14:tracePt t="29907" x="2652713" y="4203700"/>
          <p14:tracePt t="29914" x="2643188" y="4213225"/>
          <p14:tracePt t="29938" x="2643188" y="4232275"/>
          <p14:tracePt t="29949" x="2635250" y="4249738"/>
          <p14:tracePt t="29964" x="2635250" y="4259263"/>
          <p14:tracePt t="29970" x="2625725" y="4286250"/>
          <p14:tracePt t="29994" x="2616200" y="4295775"/>
          <p14:tracePt t="30002" x="2616200" y="4313238"/>
          <p14:tracePt t="30010" x="2616200" y="4332288"/>
          <p14:tracePt t="30018" x="2606675" y="4340225"/>
          <p14:tracePt t="30026" x="2598738" y="4349750"/>
          <p14:tracePt t="30034" x="2598738" y="4359275"/>
          <p14:tracePt t="30042" x="2598738" y="4368800"/>
          <p14:tracePt t="30050" x="2598738" y="4376738"/>
          <p14:tracePt t="30058" x="2589213" y="4413250"/>
          <p14:tracePt t="30075" x="2589213" y="4441825"/>
          <p14:tracePt t="30082" x="2579688" y="4459288"/>
          <p14:tracePt t="30860" x="2598738" y="4422775"/>
          <p14:tracePt t="30866" x="2616200" y="4405313"/>
          <p14:tracePt t="30874" x="2625725" y="4395788"/>
          <p14:tracePt t="30882" x="2635250" y="4395788"/>
          <p14:tracePt t="30890" x="2643188" y="4386263"/>
          <p14:tracePt t="30898" x="2662238" y="4368800"/>
          <p14:tracePt t="30908" x="2662238" y="4359275"/>
          <p14:tracePt t="31372" x="2662238" y="4368800"/>
          <p14:tracePt t="31378" x="2635250" y="4395788"/>
          <p14:tracePt t="31386" x="2635250" y="4405313"/>
          <p14:tracePt t="31397" x="2635250" y="4413250"/>
          <p14:tracePt t="31402" x="2625725" y="4422775"/>
          <p14:tracePt t="31418" x="2616200" y="4449763"/>
          <p14:tracePt t="31426" x="2606675" y="4459288"/>
          <p14:tracePt t="31434" x="2598738" y="4468813"/>
          <p14:tracePt t="31740" x="2589213" y="4468813"/>
          <p14:tracePt t="31746" x="2589213" y="4449763"/>
          <p14:tracePt t="31754" x="2589213" y="4413250"/>
          <p14:tracePt t="31763" x="2589213" y="4395788"/>
          <p14:tracePt t="31770" x="2589213" y="4349750"/>
          <p14:tracePt t="31780" x="2598738" y="4322763"/>
          <p14:tracePt t="31786" x="2606675" y="4295775"/>
          <p14:tracePt t="31796" x="2606675" y="4276725"/>
          <p14:tracePt t="31802" x="2606675" y="4259263"/>
          <p14:tracePt t="31813" x="2606675" y="4222750"/>
          <p14:tracePt t="31818" x="2606675" y="4213225"/>
          <p14:tracePt t="31827" x="2616200" y="4203700"/>
          <p14:tracePt t="31834" x="2616200" y="4186238"/>
          <p14:tracePt t="31842" x="2625725" y="4167188"/>
          <p14:tracePt t="31850" x="2625725" y="4159250"/>
          <p14:tracePt t="31858" x="2635250" y="4130675"/>
          <p14:tracePt t="31866" x="2643188" y="4122738"/>
          <p14:tracePt t="31892" x="2652713" y="4113213"/>
          <p14:tracePt t="32035" x="2652713" y="4086225"/>
          <p14:tracePt t="32059" x="2662238" y="4076700"/>
          <p14:tracePt t="32075" x="2662238" y="4057650"/>
          <p14:tracePt t="32090" x="2662238" y="4049713"/>
          <p14:tracePt t="32098" x="2662238" y="4040188"/>
          <p14:tracePt t="32114" x="2671763" y="4030663"/>
          <p14:tracePt t="32130" x="2671763" y="4021138"/>
          <p14:tracePt t="32138" x="2671763" y="4013200"/>
          <p14:tracePt t="32154" x="2671763" y="4003675"/>
          <p14:tracePt t="32163" x="2671763" y="3994150"/>
          <p14:tracePt t="32170" x="2679700" y="3984625"/>
          <p14:tracePt t="32182" x="2689225" y="3967163"/>
          <p14:tracePt t="32187" x="2689225" y="3957638"/>
          <p14:tracePt t="32202" x="2698750" y="3930650"/>
          <p14:tracePt t="32219" x="2708275" y="3911600"/>
          <p14:tracePt t="32236" x="2708275" y="3894138"/>
          <p14:tracePt t="32244" x="2708275" y="3884613"/>
          <p14:tracePt t="32250" x="2708275" y="3875088"/>
          <p14:tracePt t="32955" x="2708275" y="3867150"/>
          <p14:tracePt t="32962" x="2708275" y="3848100"/>
          <p14:tracePt t="32970" x="2708275" y="3840163"/>
          <p14:tracePt t="34295" x="2708275" y="3875088"/>
          <p14:tracePt t="34307" x="2708275" y="3948113"/>
          <p14:tracePt t="34314" x="2708275" y="3976688"/>
          <p14:tracePt t="34323" x="2689225" y="4021138"/>
          <p14:tracePt t="34331" x="2689225" y="4049713"/>
          <p14:tracePt t="34338" x="2679700" y="4086225"/>
          <p14:tracePt t="34347" x="2679700" y="4094163"/>
          <p14:tracePt t="34354" x="2679700" y="4140200"/>
          <p14:tracePt t="34363" x="2679700" y="4149725"/>
          <p14:tracePt t="34370" x="2671763" y="4186238"/>
          <p14:tracePt t="34380" x="2671763" y="4195763"/>
          <p14:tracePt t="34386" x="2671763" y="4213225"/>
          <p14:tracePt t="34402" x="2662238" y="4222750"/>
          <p14:tracePt t="34426" x="2662238" y="4232275"/>
          <p14:tracePt t="34603" x="2643188" y="4268788"/>
          <p14:tracePt t="34610" x="2635250" y="4276725"/>
          <p14:tracePt t="34618" x="2625725" y="4295775"/>
          <p14:tracePt t="34626" x="2625725" y="4313238"/>
          <p14:tracePt t="34634" x="2616200" y="4332288"/>
          <p14:tracePt t="34642" x="2598738" y="4376738"/>
          <p14:tracePt t="34650" x="2589213" y="4386263"/>
          <p14:tracePt t="34658" x="2579688" y="4395788"/>
          <p14:tracePt t="34666" x="2579688" y="4405313"/>
          <p14:tracePt t="34674" x="2579688" y="4413250"/>
          <p14:tracePt t="34682" x="2570163" y="4441825"/>
          <p14:tracePt t="34690" x="2562225" y="4449763"/>
          <p14:tracePt t="34698" x="2552700" y="4459288"/>
          <p14:tracePt t="34706" x="2543175" y="4478338"/>
          <p14:tracePt t="34714" x="2543175" y="4486275"/>
          <p14:tracePt t="34722" x="2533650" y="4486275"/>
          <p14:tracePt t="34738" x="2533650" y="4495800"/>
          <p14:tracePt t="35076" x="2533650" y="4486275"/>
          <p14:tracePt t="35086" x="2552700" y="4449763"/>
          <p14:tracePt t="35095" x="2570163" y="4422775"/>
          <p14:tracePt t="35101" x="2579688" y="4376738"/>
          <p14:tracePt t="35106" x="2589213" y="4359275"/>
          <p14:tracePt t="35114" x="2606675" y="4340225"/>
          <p14:tracePt t="35122" x="2606675" y="4332288"/>
          <p14:tracePt t="35130" x="2616200" y="4322763"/>
          <p14:tracePt t="35138" x="2625725" y="4295775"/>
          <p14:tracePt t="35164" x="2635250" y="4276725"/>
          <p14:tracePt t="35170" x="2643188" y="4268788"/>
          <p14:tracePt t="35179" x="2643188" y="4259263"/>
          <p14:tracePt t="35186" x="2652713" y="4249738"/>
          <p14:tracePt t="35197" x="2662238" y="4222750"/>
          <p14:tracePt t="35202" x="2662238" y="4213225"/>
          <p14:tracePt t="35213" x="2671763" y="4195763"/>
          <p14:tracePt t="35218" x="2671763" y="4159250"/>
          <p14:tracePt t="35226" x="2679700" y="4140200"/>
          <p14:tracePt t="35234" x="2689225" y="4122738"/>
          <p14:tracePt t="35242" x="2698750" y="4103688"/>
          <p14:tracePt t="35250" x="2698750" y="4076700"/>
          <p14:tracePt t="35258" x="2708275" y="4057650"/>
          <p14:tracePt t="35266" x="2708275" y="4040188"/>
          <p14:tracePt t="35275" x="2708275" y="4030663"/>
          <p14:tracePt t="35290" x="2708275" y="4021138"/>
          <p14:tracePt t="35391" x="2708275" y="4013200"/>
          <p14:tracePt t="35398" x="2708275" y="3994150"/>
          <p14:tracePt t="35402" x="2708275" y="3984625"/>
          <p14:tracePt t="35426" x="2708275" y="3976688"/>
          <p14:tracePt t="35434" x="2708275" y="3957638"/>
          <p14:tracePt t="35450" x="2716213" y="3948113"/>
          <p14:tracePt t="35458" x="2725738" y="3940175"/>
          <p14:tracePt t="35500" x="2725738" y="3930650"/>
          <p14:tracePt t="35634" x="2725738" y="3921125"/>
          <p14:tracePt t="35642" x="2725738" y="3911600"/>
          <p14:tracePt t="35650" x="2735263" y="3903663"/>
          <p14:tracePt t="35666" x="2735263" y="3894138"/>
          <p14:tracePt t="35674" x="2744788" y="3875088"/>
          <p14:tracePt t="35682" x="2744788" y="3867150"/>
          <p14:tracePt t="35703" x="2744788" y="3857625"/>
          <p14:tracePt t="35914" x="2744788" y="3840163"/>
          <p14:tracePt t="35946" x="2752725" y="3830638"/>
          <p14:tracePt t="38474" x="2771775" y="3821113"/>
          <p14:tracePt t="38482" x="2781300" y="3811588"/>
          <p14:tracePt t="38845" x="2781300" y="3830638"/>
          <p14:tracePt t="38857" x="2771775" y="3857625"/>
          <p14:tracePt t="38864" x="2771775" y="3884613"/>
          <p14:tracePt t="38869" x="2762250" y="3921125"/>
          <p14:tracePt t="38874" x="2752725" y="3940175"/>
          <p14:tracePt t="38899" x="2744788" y="4003675"/>
          <p14:tracePt t="38906" x="2744788" y="4013200"/>
          <p14:tracePt t="38914" x="2735263" y="4030663"/>
          <p14:tracePt t="38922" x="2725738" y="4049713"/>
          <p14:tracePt t="38938" x="2716213" y="4067175"/>
          <p14:tracePt t="38986" x="2716213" y="4086225"/>
          <p14:tracePt t="39003" x="2716213" y="4094163"/>
          <p14:tracePt t="39027" x="2716213" y="4103688"/>
          <p14:tracePt t="39074" x="2716213" y="4113213"/>
          <p14:tracePt t="39090" x="2708275" y="4130675"/>
          <p14:tracePt t="39098" x="2708275" y="4140200"/>
          <p14:tracePt t="39106" x="2708275" y="4149725"/>
          <p14:tracePt t="39114" x="2708275" y="4186238"/>
          <p14:tracePt t="39122" x="2708275" y="4222750"/>
          <p14:tracePt t="39130" x="2708275" y="4240213"/>
          <p14:tracePt t="39138" x="2708275" y="4268788"/>
          <p14:tracePt t="39146" x="2708275" y="4286250"/>
          <p14:tracePt t="39154" x="2708275" y="4313238"/>
          <p14:tracePt t="39163" x="2708275" y="4332288"/>
          <p14:tracePt t="39171" x="2708275" y="4359275"/>
          <p14:tracePt t="39181" x="2708275" y="4376738"/>
          <p14:tracePt t="39186" x="2708275" y="4386263"/>
          <p14:tracePt t="39198" x="2708275" y="4413250"/>
          <p14:tracePt t="39201" x="2708275" y="4422775"/>
          <p14:tracePt t="39212" x="2708275" y="4432300"/>
          <p14:tracePt t="39218" x="2708275" y="4459288"/>
          <p14:tracePt t="39226" x="2708275" y="4468813"/>
          <p14:tracePt t="39242" x="2708275" y="4486275"/>
          <p14:tracePt t="39250" x="2708275" y="4495800"/>
          <p14:tracePt t="39258" x="2708275" y="4505325"/>
          <p14:tracePt t="39266" x="2708275" y="4514850"/>
          <p14:tracePt t="39275" x="2708275" y="4532313"/>
          <p14:tracePt t="39290" x="2708275" y="4541838"/>
          <p14:tracePt t="39298" x="2708275" y="4551363"/>
          <p14:tracePt t="39307" x="2708275" y="4578350"/>
          <p14:tracePt t="39322" x="2708275" y="4587875"/>
          <p14:tracePt t="39330" x="2708275" y="4595813"/>
          <p14:tracePt t="39338" x="2708275" y="4614863"/>
          <p14:tracePt t="39354" x="2708275" y="4624388"/>
          <p14:tracePt t="39362" x="2708275" y="4632325"/>
          <p14:tracePt t="39370" x="2708275" y="4660900"/>
          <p14:tracePt t="39402" x="2708275" y="4668838"/>
          <p14:tracePt t="39418" x="2708275" y="4678363"/>
          <p14:tracePt t="39434" x="2708275" y="4705350"/>
          <p14:tracePt t="39450" x="2708275" y="4714875"/>
          <p14:tracePt t="39458" x="2708275" y="4732338"/>
          <p14:tracePt t="39466" x="2708275" y="4741863"/>
          <p14:tracePt t="39474" x="2708275" y="4751388"/>
          <p14:tracePt t="39482" x="2708275" y="4760913"/>
          <p14:tracePt t="39674" x="2679700" y="4768850"/>
          <p14:tracePt t="39698" x="2671763" y="4760913"/>
          <p14:tracePt t="39706" x="2671763" y="4741863"/>
          <p14:tracePt t="39714" x="2671763" y="4697413"/>
          <p14:tracePt t="39722" x="2671763" y="4668838"/>
          <p14:tracePt t="39730" x="2671763" y="4641850"/>
          <p14:tracePt t="39738" x="2671763" y="4614863"/>
          <p14:tracePt t="39746" x="2671763" y="4578350"/>
          <p14:tracePt t="39754" x="2671763" y="4559300"/>
          <p14:tracePt t="39763" x="2671763" y="4532313"/>
          <p14:tracePt t="39770" x="2671763" y="4514850"/>
          <p14:tracePt t="39802" x="2671763" y="4505325"/>
          <p14:tracePt t="40052" x="2671763" y="4495800"/>
          <p14:tracePt t="40148" x="2671763" y="4478338"/>
          <p14:tracePt t="40170" x="2671763" y="4468813"/>
          <p14:tracePt t="40194" x="2671763" y="4459288"/>
          <p14:tracePt t="40218" x="2671763" y="4441825"/>
          <p14:tracePt t="40460" x="2671763" y="4449763"/>
          <p14:tracePt t="40467" x="2671763" y="4468813"/>
          <p14:tracePt t="40474" x="2671763" y="4495800"/>
          <p14:tracePt t="40482" x="2662238" y="4522788"/>
          <p14:tracePt t="40490" x="2652713" y="4551363"/>
          <p14:tracePt t="40498" x="2652713" y="4568825"/>
          <p14:tracePt t="40506" x="2635250" y="4614863"/>
          <p14:tracePt t="40514" x="2625725" y="4632325"/>
          <p14:tracePt t="40522" x="2625725" y="4668838"/>
          <p14:tracePt t="40530" x="2625725" y="4697413"/>
          <p14:tracePt t="40538" x="2616200" y="4705350"/>
          <p14:tracePt t="40547" x="2616200" y="4724400"/>
          <p14:tracePt t="40554" x="2606675" y="4741863"/>
          <p14:tracePt t="40562" x="2606675" y="4760913"/>
          <p14:tracePt t="40570" x="2598738" y="4778375"/>
          <p14:tracePt t="40579" x="2589213" y="4787900"/>
          <p14:tracePt t="40586" x="2589213" y="4797425"/>
          <p14:tracePt t="40602" x="2579688" y="4805363"/>
          <p14:tracePt t="40962" x="2579688" y="4760913"/>
          <p14:tracePt t="40970" x="2579688" y="4732338"/>
          <p14:tracePt t="40978" x="2579688" y="4705350"/>
          <p14:tracePt t="40986" x="2579688" y="4697413"/>
          <p14:tracePt t="40996" x="2579688" y="4678363"/>
          <p14:tracePt t="41002" x="2579688" y="4660900"/>
          <p14:tracePt t="41018" x="2579688" y="4651375"/>
          <p14:tracePt t="41042" x="2579688" y="4641850"/>
          <p14:tracePt t="41058" x="2579688" y="4632325"/>
          <p14:tracePt t="41066" x="2579688" y="4624388"/>
          <p14:tracePt t="41074" x="2579688" y="4614863"/>
          <p14:tracePt t="41090" x="2579688" y="4605338"/>
          <p14:tracePt t="41098" x="2579688" y="4587875"/>
          <p14:tracePt t="41106" x="2579688" y="4578350"/>
          <p14:tracePt t="41114" x="2579688" y="4568825"/>
          <p14:tracePt t="41130" x="2579688" y="4551363"/>
          <p14:tracePt t="41146" x="2579688" y="4541838"/>
          <p14:tracePt t="41154" x="2579688" y="4522788"/>
          <p14:tracePt t="41170" x="2579688" y="4505325"/>
          <p14:tracePt t="41186" x="2589213" y="4486275"/>
          <p14:tracePt t="41196" x="2589213" y="4478338"/>
          <p14:tracePt t="41203" x="2598738" y="4459288"/>
          <p14:tracePt t="41218" x="2598738" y="4449763"/>
          <p14:tracePt t="41229" x="2598738" y="4441825"/>
          <p14:tracePt t="41668" x="2598738" y="4422775"/>
          <p14:tracePt t="41675" x="2606675" y="4405313"/>
          <p14:tracePt t="41683" x="2625725" y="4376738"/>
          <p14:tracePt t="41690" x="2625725" y="4368800"/>
          <p14:tracePt t="41698" x="2635250" y="4332288"/>
          <p14:tracePt t="41706" x="2643188" y="4295775"/>
          <p14:tracePt t="41714" x="2643188" y="4268788"/>
          <p14:tracePt t="41722" x="2652713" y="4249738"/>
          <p14:tracePt t="41730" x="2652713" y="4222750"/>
          <p14:tracePt t="41738" x="2679700" y="4176713"/>
          <p14:tracePt t="41746" x="2689225" y="4159250"/>
          <p14:tracePt t="41754" x="2698750" y="4122738"/>
          <p14:tracePt t="41763" x="2698750" y="4103688"/>
          <p14:tracePt t="41770" x="2708275" y="4067175"/>
          <p14:tracePt t="41780" x="2725738" y="4049713"/>
          <p14:tracePt t="41786" x="2725738" y="4021138"/>
          <p14:tracePt t="41797" x="2725738" y="4003675"/>
          <p14:tracePt t="41802" x="2735263" y="3984625"/>
          <p14:tracePt t="41813" x="2744788" y="3967163"/>
          <p14:tracePt t="41819" x="2744788" y="3957638"/>
          <p14:tracePt t="41836" x="2752725" y="3921125"/>
          <p14:tracePt t="41876" x="2752725" y="3903663"/>
          <p14:tracePt t="42628" x="2762250" y="3894138"/>
          <p14:tracePt t="42639" x="2771775" y="3884613"/>
          <p14:tracePt t="42653" x="2781300" y="3848100"/>
          <p14:tracePt t="42661" x="2789238" y="3840163"/>
          <p14:tracePt t="42667" x="2789238" y="3821113"/>
          <p14:tracePt t="42674" x="2789238" y="3811588"/>
          <p14:tracePt t="42690" x="2789238" y="3794125"/>
          <p14:tracePt t="44500" x="2798763" y="3794125"/>
          <p14:tracePt t="45730" x="2817813" y="3811588"/>
          <p14:tracePt t="45738" x="2835275" y="3867150"/>
          <p14:tracePt t="45746" x="2871788" y="3930650"/>
          <p14:tracePt t="45754" x="2908300" y="3994150"/>
          <p14:tracePt t="45762" x="2954338" y="4040188"/>
          <p14:tracePt t="45770" x="3008313" y="4094163"/>
          <p14:tracePt t="45778" x="3044825" y="4140200"/>
          <p14:tracePt t="45786" x="3071813" y="4167188"/>
          <p14:tracePt t="45795" x="3108325" y="4195763"/>
          <p14:tracePt t="45802" x="3136900" y="4213225"/>
          <p14:tracePt t="45812" x="3154363" y="4222750"/>
          <p14:tracePt t="45818" x="3163888" y="4232275"/>
          <p14:tracePt t="45883" x="3171825" y="4240213"/>
          <p14:tracePt t="45891" x="3190875" y="4268788"/>
          <p14:tracePt t="45898" x="3190875" y="4276725"/>
          <p14:tracePt t="45906" x="3208338" y="4286250"/>
          <p14:tracePt t="45914" x="3217863" y="4313238"/>
          <p14:tracePt t="45922" x="3244850" y="4340225"/>
          <p14:tracePt t="45930" x="3254375" y="4359275"/>
          <p14:tracePt t="45938" x="3263900" y="4368800"/>
          <p14:tracePt t="45946" x="3263900" y="4386263"/>
          <p14:tracePt t="45954" x="3273425" y="4405313"/>
          <p14:tracePt t="46002" x="3290888" y="4413250"/>
          <p14:tracePt t="46164" x="3290888" y="4432300"/>
          <p14:tracePt t="46175" x="3290888" y="4441825"/>
          <p14:tracePt t="46186" x="3290888" y="4478338"/>
          <p14:tracePt t="46197" x="3290888" y="4486275"/>
          <p14:tracePt t="46213" x="3290888" y="4495800"/>
          <p14:tracePt t="46218" x="3290888" y="4514850"/>
          <p14:tracePt t="46230" x="3290888" y="4522788"/>
          <p14:tracePt t="46372" x="3290888" y="4532313"/>
          <p14:tracePt t="46395" x="3290888" y="4541838"/>
          <p14:tracePt t="46451" x="3290888" y="4551363"/>
          <p14:tracePt t="46460" x="3290888" y="4559300"/>
          <p14:tracePt t="46482" x="3290888" y="4568825"/>
          <p14:tracePt t="46490" x="3290888" y="4578350"/>
          <p14:tracePt t="46498" x="3290888" y="4595813"/>
          <p14:tracePt t="46506" x="3290888" y="4605338"/>
          <p14:tracePt t="46514" x="3290888" y="4614863"/>
          <p14:tracePt t="46539" x="3300413" y="4624388"/>
          <p14:tracePt t="46644" x="3317875" y="4624388"/>
          <p14:tracePt t="46655" x="3327400" y="4632325"/>
          <p14:tracePt t="46666" x="3336925" y="4651375"/>
          <p14:tracePt t="46677" x="3346450" y="4660900"/>
          <p14:tracePt t="46691" x="3363913" y="4668838"/>
          <p14:tracePt t="46738" x="3373438" y="4668838"/>
          <p14:tracePt t="46786" x="3382963" y="4668838"/>
          <p14:tracePt t="46802" x="3409950" y="4668838"/>
          <p14:tracePt t="46810" x="3419475" y="4668838"/>
          <p14:tracePt t="46818" x="3427413" y="4668838"/>
          <p14:tracePt t="46826" x="3446463" y="4668838"/>
          <p14:tracePt t="46932" x="3455988" y="4668838"/>
          <p14:tracePt t="46938" x="3463925" y="4668838"/>
          <p14:tracePt t="46954" x="3482975" y="4668838"/>
          <p14:tracePt t="46962" x="3519488" y="4687888"/>
          <p14:tracePt t="46970" x="3536950" y="4705350"/>
          <p14:tracePt t="46986" x="3546475" y="4714875"/>
          <p14:tracePt t="47002" x="3563938" y="4732338"/>
          <p14:tracePt t="47380" x="3573463" y="4732338"/>
          <p14:tracePt t="47692" x="3636963" y="4732338"/>
          <p14:tracePt t="47698" x="3802063" y="4732338"/>
          <p14:tracePt t="47706" x="4021138" y="4732338"/>
          <p14:tracePt t="47714" x="4284663" y="4732338"/>
          <p14:tracePt t="47722" x="4549775" y="4732338"/>
          <p14:tracePt t="47730" x="4840288" y="4732338"/>
          <p14:tracePt t="47738" x="5141913" y="4732338"/>
          <p14:tracePt t="47746" x="5368925" y="4732338"/>
          <p14:tracePt t="47754" x="5634038" y="4732338"/>
          <p14:tracePt t="47762" x="5797550" y="4732338"/>
          <p14:tracePt t="47770" x="5943600" y="4732338"/>
          <p14:tracePt t="47779" x="6072188" y="4732338"/>
          <p14:tracePt t="47786" x="6126163" y="4732338"/>
          <p14:tracePt t="47795" x="6181725" y="4732338"/>
          <p14:tracePt t="47802" x="6189663" y="4732338"/>
          <p14:tracePt t="47812" x="6208713" y="4732338"/>
          <p14:tracePt t="47850" x="6218238" y="4732338"/>
          <p14:tracePt t="47858" x="6245225" y="4724400"/>
          <p14:tracePt t="47866" x="6272213" y="4724400"/>
          <p14:tracePt t="47874" x="6362700" y="4714875"/>
          <p14:tracePt t="47883" x="6454775" y="4714875"/>
          <p14:tracePt t="47894" x="6564313" y="4714875"/>
          <p14:tracePt t="47899" x="6710363" y="4714875"/>
          <p14:tracePt t="47907" x="6819900" y="4714875"/>
          <p14:tracePt t="47914" x="6946900" y="4714875"/>
          <p14:tracePt t="47922" x="7073900" y="4714875"/>
          <p14:tracePt t="47931" x="7129463" y="4714875"/>
          <p14:tracePt t="47938" x="7183438" y="4714875"/>
          <p14:tracePt t="47946" x="7202488" y="4714875"/>
          <p14:tracePt t="47954" x="7219950" y="4714875"/>
          <p14:tracePt t="48068" x="7146925" y="4714875"/>
          <p14:tracePt t="48081" x="7037388" y="4714875"/>
          <p14:tracePt t="48083" x="6910388" y="4714875"/>
          <p14:tracePt t="48091" x="6746875" y="4714875"/>
          <p14:tracePt t="48098" x="6545263" y="4714875"/>
          <p14:tracePt t="48106" x="6299200" y="4714875"/>
          <p14:tracePt t="48114" x="5999163" y="4714875"/>
          <p14:tracePt t="48122" x="5588000" y="4714875"/>
          <p14:tracePt t="48130" x="5059363" y="4668838"/>
          <p14:tracePt t="48138" x="4603750" y="4641850"/>
          <p14:tracePt t="48146" x="4238625" y="4641850"/>
          <p14:tracePt t="48154" x="4038600" y="4641850"/>
          <p14:tracePt t="48162" x="3838575" y="4641850"/>
          <p14:tracePt t="48170" x="3709988" y="4641850"/>
          <p14:tracePt t="48179" x="3656013" y="4641850"/>
          <p14:tracePt t="48186" x="3636963" y="4641850"/>
          <p14:tracePt t="48404" x="3629025" y="4632325"/>
          <p14:tracePt t="48410" x="3629025" y="4614863"/>
          <p14:tracePt t="48418" x="3629025" y="4605338"/>
          <p14:tracePt t="48429" x="3629025" y="4541838"/>
          <p14:tracePt t="48434" x="3656013" y="4486275"/>
          <p14:tracePt t="48445" x="3683000" y="4422775"/>
          <p14:tracePt t="48450" x="3692525" y="4322763"/>
          <p14:tracePt t="48458" x="3719513" y="4232275"/>
          <p14:tracePt t="48466" x="3738563" y="4140200"/>
          <p14:tracePt t="48474" x="3746500" y="4003675"/>
          <p14:tracePt t="48482" x="3765550" y="3930650"/>
          <p14:tracePt t="48490" x="3775075" y="3803650"/>
          <p14:tracePt t="48498" x="3792538" y="3711575"/>
          <p14:tracePt t="48506" x="3792538" y="3602038"/>
          <p14:tracePt t="48514" x="3802063" y="3519488"/>
          <p14:tracePt t="48522" x="3802063" y="3411538"/>
          <p14:tracePt t="48531" x="3802063" y="3338513"/>
          <p14:tracePt t="48538" x="3802063" y="3265488"/>
          <p14:tracePt t="48545" x="3802063" y="3209925"/>
          <p14:tracePt t="48554" x="3802063" y="3146425"/>
          <p14:tracePt t="48562" x="3802063" y="3054350"/>
          <p14:tracePt t="48570" x="3802063" y="2982913"/>
          <p14:tracePt t="48578" x="3802063" y="2927350"/>
          <p14:tracePt t="48586" x="3802063" y="2873375"/>
          <p14:tracePt t="48595" x="3802063" y="2808288"/>
          <p14:tracePt t="48603" x="3783013" y="2754313"/>
          <p14:tracePt t="48612" x="3783013" y="2698750"/>
          <p14:tracePt t="48619" x="3775075" y="2654300"/>
          <p14:tracePt t="48634" x="3765550" y="2562225"/>
          <p14:tracePt t="48651" x="3729038" y="2489200"/>
          <p14:tracePt t="48657" x="3729038" y="2471738"/>
          <p14:tracePt t="48666" x="3719513" y="2435225"/>
          <p14:tracePt t="48674" x="3719513" y="2425700"/>
          <p14:tracePt t="48682" x="3709988" y="2425700"/>
          <p14:tracePt t="48938" x="3702050" y="2435225"/>
          <p14:tracePt t="48946" x="3673475" y="2471738"/>
          <p14:tracePt t="48954" x="3665538" y="2489200"/>
          <p14:tracePt t="48962" x="3646488" y="2554288"/>
          <p14:tracePt t="48970" x="3629025" y="2608263"/>
          <p14:tracePt t="48978" x="3619500" y="2654300"/>
          <p14:tracePt t="48986" x="3609975" y="2727325"/>
          <p14:tracePt t="48996" x="3563938" y="2844800"/>
          <p14:tracePt t="49002" x="3556000" y="2936875"/>
          <p14:tracePt t="49012" x="3527425" y="3017838"/>
          <p14:tracePt t="49018" x="3509963" y="3109913"/>
          <p14:tracePt t="49029" x="3482975" y="3228975"/>
          <p14:tracePt t="49034" x="3473450" y="3338513"/>
          <p14:tracePt t="49045" x="3436938" y="3446463"/>
          <p14:tracePt t="49050" x="3427413" y="3548063"/>
          <p14:tracePt t="49058" x="3427413" y="3657600"/>
          <p14:tracePt t="49066" x="3427413" y="3730625"/>
          <p14:tracePt t="49074" x="3427413" y="3803650"/>
          <p14:tracePt t="49082" x="3427413" y="3875088"/>
          <p14:tracePt t="49090" x="3419475" y="3940175"/>
          <p14:tracePt t="49098" x="3419475" y="4013200"/>
          <p14:tracePt t="49106" x="3419475" y="4049713"/>
          <p14:tracePt t="49114" x="3419475" y="4094163"/>
          <p14:tracePt t="49122" x="3400425" y="4130675"/>
          <p14:tracePt t="49130" x="3400425" y="4176713"/>
          <p14:tracePt t="49138" x="3400425" y="4195763"/>
          <p14:tracePt t="49146" x="3382963" y="4222750"/>
          <p14:tracePt t="49154" x="3382963" y="4240213"/>
          <p14:tracePt t="49161" x="3373438" y="4268788"/>
          <p14:tracePt t="49170" x="3373438" y="4286250"/>
          <p14:tracePt t="49178" x="3373438" y="4295775"/>
          <p14:tracePt t="49186" x="3373438" y="4313238"/>
          <p14:tracePt t="49195" x="3363913" y="4322763"/>
          <p14:tracePt t="49202" x="3354388" y="4340225"/>
          <p14:tracePt t="49226" x="3354388" y="4349750"/>
          <p14:tracePt t="49291" x="3354388" y="4359275"/>
          <p14:tracePt t="49314" x="3354388" y="4368800"/>
          <p14:tracePt t="49323" x="3354388" y="4376738"/>
          <p14:tracePt t="49330" x="3354388" y="4386263"/>
          <p14:tracePt t="49338" x="3346450" y="4405313"/>
          <p14:tracePt t="49346" x="3346450" y="4422775"/>
          <p14:tracePt t="49354" x="3346450" y="4441825"/>
          <p14:tracePt t="49362" x="3336925" y="4459288"/>
          <p14:tracePt t="49370" x="3336925" y="4486275"/>
          <p14:tracePt t="49378" x="3336925" y="4505325"/>
          <p14:tracePt t="49386" x="3336925" y="4514850"/>
          <p14:tracePt t="49395" x="3336925" y="4522788"/>
          <p14:tracePt t="49402" x="3336925" y="4532313"/>
          <p14:tracePt t="49666" x="3336925" y="4541838"/>
          <p14:tracePt t="49900" x="3327400" y="4568825"/>
          <p14:tracePt t="49912" x="3327400" y="4587875"/>
          <p14:tracePt t="49916" x="3309938" y="4614863"/>
          <p14:tracePt t="49922" x="3309938" y="4651375"/>
          <p14:tracePt t="49930" x="3309938" y="4678363"/>
          <p14:tracePt t="49938" x="3309938" y="4714875"/>
          <p14:tracePt t="49946" x="3309938" y="4741863"/>
          <p14:tracePt t="49954" x="3309938" y="4787900"/>
          <p14:tracePt t="49962" x="3309938" y="4841875"/>
          <p14:tracePt t="49970" x="3327400" y="4906963"/>
          <p14:tracePt t="49979" x="3346450" y="4924425"/>
          <p14:tracePt t="49986" x="3382963" y="4951413"/>
          <p14:tracePt t="49995" x="3400425" y="4970463"/>
          <p14:tracePt t="50002" x="3436938" y="4987925"/>
          <p14:tracePt t="50018" x="3446463" y="4987925"/>
          <p14:tracePt t="50050" x="3463925" y="4979988"/>
          <p14:tracePt t="50058" x="3463925" y="4970463"/>
          <p14:tracePt t="50066" x="3482975" y="4943475"/>
          <p14:tracePt t="50074" x="3500438" y="4906963"/>
          <p14:tracePt t="50090" x="3509963" y="4887913"/>
          <p14:tracePt t="50098" x="3509963" y="4870450"/>
          <p14:tracePt t="50106" x="3509963" y="4860925"/>
          <p14:tracePt t="50114" x="3519488" y="4833938"/>
          <p14:tracePt t="50122" x="3527425" y="4824413"/>
          <p14:tracePt t="50130" x="3536950" y="4805363"/>
          <p14:tracePt t="50138" x="3546475" y="4797425"/>
          <p14:tracePt t="50146" x="3556000" y="4778375"/>
          <p14:tracePt t="50154" x="3573463" y="4751388"/>
          <p14:tracePt t="50170" x="3573463" y="4732338"/>
          <p14:tracePt t="50179" x="3582988" y="4732338"/>
          <p14:tracePt t="50478" x="3619500" y="4687888"/>
          <p14:tracePt t="50487" x="3673475" y="4641850"/>
          <p14:tracePt t="50495" x="3738563" y="4605338"/>
          <p14:tracePt t="50500" x="3819525" y="4559300"/>
          <p14:tracePt t="50506" x="3883025" y="4522788"/>
          <p14:tracePt t="50514" x="3948113" y="4468813"/>
          <p14:tracePt t="50522" x="4029075" y="4413250"/>
          <p14:tracePt t="50530" x="4094163" y="4359275"/>
          <p14:tracePt t="50538" x="4157663" y="4313238"/>
          <p14:tracePt t="50546" x="4238625" y="4259263"/>
          <p14:tracePt t="50554" x="4311650" y="4203700"/>
          <p14:tracePt t="50562" x="4394200" y="4149725"/>
          <p14:tracePt t="50570" x="4494213" y="4094163"/>
          <p14:tracePt t="50578" x="4557713" y="4040188"/>
          <p14:tracePt t="50586" x="4659313" y="3967163"/>
          <p14:tracePt t="50595" x="4740275" y="3911600"/>
          <p14:tracePt t="50603" x="4840288" y="3857625"/>
          <p14:tracePt t="50617" x="4941888" y="3784600"/>
          <p14:tracePt t="50620" x="5022850" y="3711575"/>
          <p14:tracePt t="50630" x="5105400" y="3657600"/>
          <p14:tracePt t="50634" x="5168900" y="3592513"/>
          <p14:tracePt t="50645" x="5251450" y="3538538"/>
          <p14:tracePt t="50650" x="5305425" y="3482975"/>
          <p14:tracePt t="50658" x="5368925" y="3438525"/>
          <p14:tracePt t="50666" x="5414963" y="3402013"/>
          <p14:tracePt t="50674" x="5470525" y="3346450"/>
          <p14:tracePt t="50682" x="5487988" y="3319463"/>
          <p14:tracePt t="50690" x="5514975" y="3282950"/>
          <p14:tracePt t="50699" x="5534025" y="3265488"/>
          <p14:tracePt t="50707" x="5561013" y="3236913"/>
          <p14:tracePt t="50718" x="5561013" y="3228975"/>
          <p14:tracePt t="50725" x="5570538" y="3219450"/>
          <p14:tracePt t="50733" x="5580063" y="3209925"/>
          <p14:tracePt t="50738" x="5588000" y="3209925"/>
          <p14:tracePt t="50746" x="5597525" y="3200400"/>
          <p14:tracePt t="50770" x="5607050" y="3192463"/>
          <p14:tracePt t="50778" x="5616575" y="3182938"/>
          <p14:tracePt t="51036" x="5597525" y="3200400"/>
          <p14:tracePt t="51058" x="5588000" y="3209925"/>
          <p14:tracePt t="51364" x="5570538" y="3219450"/>
          <p14:tracePt t="51375" x="5524500" y="3265488"/>
          <p14:tracePt t="51381" x="5497513" y="3273425"/>
          <p14:tracePt t="51386" x="5434013" y="3319463"/>
          <p14:tracePt t="51395" x="5405438" y="3338513"/>
          <p14:tracePt t="51402" x="5341938" y="3375025"/>
          <p14:tracePt t="51411" x="5297488" y="3402013"/>
          <p14:tracePt t="51418" x="5268913" y="3419475"/>
          <p14:tracePt t="51428" x="5214938" y="3438525"/>
          <p14:tracePt t="51434" x="5187950" y="3475038"/>
          <p14:tracePt t="51453" x="5132388" y="3511550"/>
          <p14:tracePt t="51467" x="5105400" y="3529013"/>
          <p14:tracePt t="51484" x="5095875" y="3538538"/>
          <p14:tracePt t="51499" x="5078413" y="3538538"/>
          <p14:tracePt t="51506" x="5068888" y="3548063"/>
          <p14:tracePt t="51530" x="5059363" y="3556000"/>
          <p14:tracePt t="51637" x="5049838" y="3565525"/>
          <p14:tracePt t="56946" x="5022850" y="3584575"/>
          <p14:tracePt t="56954" x="4968875" y="3621088"/>
          <p14:tracePt t="56962" x="4941888" y="3629025"/>
          <p14:tracePt t="57132" x="4922838" y="3638550"/>
          <p14:tracePt t="57143" x="4905375" y="3657600"/>
          <p14:tracePt t="57153" x="4895850" y="3675063"/>
          <p14:tracePt t="57154" x="4886325" y="3684588"/>
          <p14:tracePt t="57163" x="4868863" y="3702050"/>
          <p14:tracePt t="57170" x="4868863" y="3721100"/>
          <p14:tracePt t="57178" x="4849813" y="3748088"/>
          <p14:tracePt t="57186" x="4840288" y="3767138"/>
          <p14:tracePt t="57195" x="4822825" y="3784600"/>
          <p14:tracePt t="57202" x="4822825" y="3794125"/>
          <p14:tracePt t="57211" x="4813300" y="3811588"/>
          <p14:tracePt t="57228" x="4813300" y="3830638"/>
          <p14:tracePt t="57250" x="4813300" y="3840163"/>
          <p14:tracePt t="57476" x="4822825" y="3840163"/>
          <p14:tracePt t="57487" x="4876800" y="3811588"/>
          <p14:tracePt t="57498" x="4913313" y="3784600"/>
          <p14:tracePt t="57506" x="4941888" y="3767138"/>
          <p14:tracePt t="57514" x="4986338" y="3757613"/>
          <p14:tracePt t="57522" x="5022850" y="3721100"/>
          <p14:tracePt t="57530" x="5049838" y="3702050"/>
          <p14:tracePt t="57538" x="5078413" y="3684588"/>
          <p14:tracePt t="57545" x="5095875" y="3665538"/>
          <p14:tracePt t="57554" x="5141913" y="3638550"/>
          <p14:tracePt t="57562" x="5151438" y="3629025"/>
          <p14:tracePt t="57570" x="5178425" y="3611563"/>
          <p14:tracePt t="57586" x="5195888" y="3592513"/>
          <p14:tracePt t="57973" x="5214938" y="3592513"/>
          <p14:tracePt t="57984" x="5268913" y="3592513"/>
          <p14:tracePt t="57997" x="5351463" y="3592513"/>
          <p14:tracePt t="58003" x="5397500" y="3592513"/>
          <p14:tracePt t="58011" x="5434013" y="3592513"/>
          <p14:tracePt t="58018" x="5451475" y="3592513"/>
          <p14:tracePt t="58028" x="5497513" y="3621088"/>
          <p14:tracePt t="58034" x="5524500" y="3638550"/>
          <p14:tracePt t="58045" x="5561013" y="3657600"/>
          <p14:tracePt t="58050" x="5597525" y="3684588"/>
          <p14:tracePt t="58061" x="5624513" y="3702050"/>
          <p14:tracePt t="58066" x="5643563" y="3711575"/>
          <p14:tracePt t="58074" x="5661025" y="3721100"/>
          <p14:tracePt t="58082" x="5680075" y="3738563"/>
          <p14:tracePt t="58098" x="5688013" y="3738563"/>
          <p14:tracePt t="58492" x="5724525" y="3738563"/>
          <p14:tracePt t="58499" x="5753100" y="3730625"/>
          <p14:tracePt t="58506" x="5797550" y="3730625"/>
          <p14:tracePt t="58514" x="5834063" y="3730625"/>
          <p14:tracePt t="58522" x="5880100" y="3721100"/>
          <p14:tracePt t="58530" x="5899150" y="3721100"/>
          <p14:tracePt t="58538" x="5935663" y="3721100"/>
          <p14:tracePt t="58546" x="5980113" y="3694113"/>
          <p14:tracePt t="58554" x="5999163" y="3694113"/>
          <p14:tracePt t="58562" x="6035675" y="3694113"/>
          <p14:tracePt t="58570" x="6080125" y="3694113"/>
          <p14:tracePt t="58578" x="6108700" y="3694113"/>
          <p14:tracePt t="58586" x="6145213" y="3694113"/>
          <p14:tracePt t="58594" x="6189663" y="3694113"/>
          <p14:tracePt t="58603" x="6208713" y="3694113"/>
          <p14:tracePt t="58611" x="6245225" y="3694113"/>
          <p14:tracePt t="58618" x="6291263" y="3711575"/>
          <p14:tracePt t="58628" x="6354763" y="3721100"/>
          <p14:tracePt t="58634" x="6427788" y="3757613"/>
          <p14:tracePt t="58645" x="6581775" y="3821113"/>
          <p14:tracePt t="58650" x="6691313" y="3848100"/>
          <p14:tracePt t="58662" x="6827838" y="3894138"/>
          <p14:tracePt t="58665" x="6937375" y="3903663"/>
          <p14:tracePt t="58673" x="7102475" y="3940175"/>
          <p14:tracePt t="58682" x="7239000" y="3994150"/>
          <p14:tracePt t="58689" x="7366000" y="4040188"/>
          <p14:tracePt t="58699" x="7502525" y="4067175"/>
          <p14:tracePt t="58706" x="7631113" y="4113213"/>
          <p14:tracePt t="58714" x="7694613" y="4122738"/>
          <p14:tracePt t="58721" x="7767638" y="4140200"/>
          <p14:tracePt t="58729" x="7885113" y="4186238"/>
          <p14:tracePt t="58738" x="7940675" y="4195763"/>
          <p14:tracePt t="58746" x="7994650" y="4195763"/>
          <p14:tracePt t="58754" x="8040688" y="4195763"/>
          <p14:tracePt t="58762" x="8086725" y="4203700"/>
          <p14:tracePt t="58770" x="8113713" y="4203700"/>
          <p14:tracePt t="58778" x="8140700" y="4203700"/>
          <p14:tracePt t="58786" x="8150225" y="4203700"/>
          <p14:tracePt t="58794" x="8177213" y="4203700"/>
          <p14:tracePt t="58802" x="8213725" y="4203700"/>
          <p14:tracePt t="58811" x="8232775" y="4203700"/>
          <p14:tracePt t="58818" x="8286750" y="4203700"/>
          <p14:tracePt t="58827" x="8342313" y="4203700"/>
          <p14:tracePt t="58834" x="8396288" y="4203700"/>
          <p14:tracePt t="58844" x="8496300" y="4203700"/>
          <p14:tracePt t="58850" x="8588375" y="4203700"/>
          <p14:tracePt t="58860" x="8661400" y="4203700"/>
          <p14:tracePt t="58866" x="8770938" y="4203700"/>
          <p14:tracePt t="58884" x="9007475" y="4203700"/>
          <p14:tracePt t="58892" x="9117013" y="4203700"/>
          <p14:tracePt t="61107" x="8478838" y="5270500"/>
          <p14:tracePt t="61115" x="7913688" y="5481638"/>
          <p14:tracePt t="61124" x="7392988" y="5654675"/>
          <p14:tracePt t="61130" x="6873875" y="5800725"/>
          <p14:tracePt t="61138" x="6354763" y="5946775"/>
          <p14:tracePt t="61146" x="5807075" y="6073775"/>
          <p14:tracePt t="61154" x="5324475" y="6192838"/>
          <p14:tracePt t="61165" x="4859338" y="6265863"/>
          <p14:tracePt t="61170" x="4467225" y="6310313"/>
          <p14:tracePt t="61179" x="4057650" y="6329363"/>
          <p14:tracePt t="61186" x="3792538" y="6329363"/>
          <p14:tracePt t="61196" x="3592513" y="6329363"/>
          <p14:tracePt t="61202" x="3390900" y="6329363"/>
          <p14:tracePt t="61212" x="3263900" y="6329363"/>
          <p14:tracePt t="61218" x="3117850" y="6310313"/>
          <p14:tracePt t="61229" x="3035300" y="6265863"/>
          <p14:tracePt t="61234" x="2998788" y="6256338"/>
          <p14:tracePt t="61246" x="2944813" y="6210300"/>
          <p14:tracePt t="61250" x="2898775" y="6156325"/>
          <p14:tracePt t="61263" x="2871788" y="6110288"/>
          <p14:tracePt t="61267" x="2862263" y="6091238"/>
          <p14:tracePt t="61285" x="2817813" y="6018213"/>
          <p14:tracePt t="61291" x="2817813" y="6000750"/>
          <p14:tracePt t="61299" x="2798763" y="5954713"/>
          <p14:tracePt t="61306" x="2789238" y="5954713"/>
          <p14:tracePt t="61314" x="2781300" y="5927725"/>
          <p14:tracePt t="61323" x="2771775" y="5918200"/>
          <p14:tracePt t="61330" x="2771775" y="5910263"/>
          <p14:tracePt t="61339" x="2744788" y="5881688"/>
          <p14:tracePt t="61346" x="2735263" y="5864225"/>
          <p14:tracePt t="61354" x="2716213" y="5845175"/>
          <p14:tracePt t="61362" x="2716213" y="5837238"/>
          <p14:tracePt t="61371" x="2698750" y="5800725"/>
          <p14:tracePt t="61378" x="2689225" y="5781675"/>
          <p14:tracePt t="61386" x="2679700" y="5764213"/>
          <p14:tracePt t="61394" x="2643188" y="5699125"/>
          <p14:tracePt t="61402" x="2635250" y="5645150"/>
          <p14:tracePt t="61410" x="2616200" y="5545138"/>
          <p14:tracePt t="61418" x="2616200" y="5489575"/>
          <p14:tracePt t="61427" x="2606675" y="5435600"/>
          <p14:tracePt t="61434" x="2606675" y="5362575"/>
          <p14:tracePt t="61444" x="2606675" y="5299075"/>
          <p14:tracePt t="61450" x="2606675" y="5226050"/>
          <p14:tracePt t="61461" x="2643188" y="5143500"/>
          <p14:tracePt t="61465" x="2662238" y="5089525"/>
          <p14:tracePt t="61478" x="2689225" y="5024438"/>
          <p14:tracePt t="61481" x="2708275" y="4979988"/>
          <p14:tracePt t="61490" x="2735263" y="4933950"/>
          <p14:tracePt t="61498" x="2771775" y="4851400"/>
          <p14:tracePt t="61506" x="2781300" y="4824413"/>
          <p14:tracePt t="61514" x="2798763" y="4787900"/>
          <p14:tracePt t="61522" x="2817813" y="4732338"/>
          <p14:tracePt t="61531" x="2817813" y="4714875"/>
          <p14:tracePt t="61538" x="2825750" y="4687888"/>
          <p14:tracePt t="61546" x="2825750" y="4668838"/>
          <p14:tracePt t="61554" x="2825750" y="4651375"/>
          <p14:tracePt t="61570" x="2825750" y="4641850"/>
          <p14:tracePt t="61668" x="2808288" y="4641850"/>
          <p14:tracePt t="61674" x="2789238" y="4641850"/>
          <p14:tracePt t="61682" x="2771775" y="4651375"/>
          <p14:tracePt t="61698" x="2762250" y="4651375"/>
          <p14:tracePt t="61706" x="2735263" y="4660900"/>
          <p14:tracePt t="61826" x="2725738" y="4641850"/>
          <p14:tracePt t="61834" x="2716213" y="4595813"/>
          <p14:tracePt t="61842" x="2708275" y="4559300"/>
          <p14:tracePt t="61851" x="2708275" y="4551363"/>
          <p14:tracePt t="61860" x="2708275" y="4505325"/>
          <p14:tracePt t="61867" x="2689225" y="4459288"/>
          <p14:tracePt t="61877" x="2689225" y="4413250"/>
          <p14:tracePt t="61883" x="2689225" y="4386263"/>
          <p14:tracePt t="61895" x="2689225" y="4359275"/>
          <p14:tracePt t="61898" x="2689225" y="4313238"/>
          <p14:tracePt t="61906" x="2689225" y="4295775"/>
          <p14:tracePt t="61914" x="2689225" y="4268788"/>
          <p14:tracePt t="61922" x="2689225" y="4259263"/>
          <p14:tracePt t="61938" x="2708275" y="4213225"/>
          <p14:tracePt t="61955" x="2735263" y="4186238"/>
          <p14:tracePt t="61962" x="2744788" y="4186238"/>
          <p14:tracePt t="61970" x="2762250" y="4167188"/>
          <p14:tracePt t="61979" x="2771775" y="4159250"/>
          <p14:tracePt t="62090" x="2771775" y="4167188"/>
          <p14:tracePt t="62098" x="2762250" y="4195763"/>
          <p14:tracePt t="62106" x="2744788" y="4240213"/>
          <p14:tracePt t="62114" x="2735263" y="4268788"/>
          <p14:tracePt t="62122" x="2716213" y="4295775"/>
          <p14:tracePt t="62130" x="2698750" y="4322763"/>
          <p14:tracePt t="62138" x="2671763" y="4340225"/>
          <p14:tracePt t="62147" x="2652713" y="4359275"/>
          <p14:tracePt t="62154" x="2643188" y="4368800"/>
          <p14:tracePt t="62163" x="2643188" y="4386263"/>
          <p14:tracePt t="62338" x="2635250" y="4386263"/>
          <p14:tracePt t="62346" x="2635250" y="4359275"/>
          <p14:tracePt t="62354" x="2635250" y="4332288"/>
          <p14:tracePt t="62362" x="2635250" y="4303713"/>
          <p14:tracePt t="62371" x="2643188" y="4259263"/>
          <p14:tracePt t="62377" x="2652713" y="4240213"/>
          <p14:tracePt t="62386" x="2671763" y="4195763"/>
          <p14:tracePt t="62395" x="2698750" y="4167188"/>
          <p14:tracePt t="62402" x="2708275" y="4149725"/>
          <p14:tracePt t="62411" x="2725738" y="4130675"/>
          <p14:tracePt t="62418" x="2735263" y="4122738"/>
          <p14:tracePt t="62430" x="2735263" y="4113213"/>
          <p14:tracePt t="62483" x="2744788" y="4103688"/>
          <p14:tracePt t="62514" x="2744788" y="4113213"/>
          <p14:tracePt t="62522" x="2744788" y="4130675"/>
          <p14:tracePt t="62530" x="2744788" y="4159250"/>
          <p14:tracePt t="62538" x="2744788" y="4176713"/>
          <p14:tracePt t="62546" x="2744788" y="4203700"/>
          <p14:tracePt t="62554" x="2744788" y="4213225"/>
          <p14:tracePt t="62563" x="2744788" y="4240213"/>
          <p14:tracePt t="62570" x="2744788" y="4249738"/>
          <p14:tracePt t="62578" x="2744788" y="4268788"/>
          <p14:tracePt t="62586" x="2735263" y="4268788"/>
          <p14:tracePt t="62602" x="2708275" y="4286250"/>
          <p14:tracePt t="62612" x="2698750" y="4295775"/>
          <p14:tracePt t="62618" x="2689225" y="4295775"/>
          <p14:tracePt t="62629" x="2671763" y="4303713"/>
          <p14:tracePt t="62788" x="2662238" y="4286250"/>
          <p14:tracePt t="62799" x="2662238" y="4259263"/>
          <p14:tracePt t="62811" x="2662238" y="4213225"/>
          <p14:tracePt t="62819" x="2679700" y="4186238"/>
          <p14:tracePt t="62828" x="2689225" y="4159250"/>
          <p14:tracePt t="62834" x="2708275" y="4140200"/>
          <p14:tracePt t="62844" x="2744788" y="4122738"/>
          <p14:tracePt t="62850" x="2752725" y="4122738"/>
          <p14:tracePt t="62860" x="2771775" y="4103688"/>
          <p14:tracePt t="62866" x="2771775" y="4094163"/>
          <p14:tracePt t="62995" x="2781300" y="4094163"/>
          <p14:tracePt t="63042" x="2781300" y="4113213"/>
          <p14:tracePt t="63058" x="2762250" y="4122738"/>
          <p14:tracePt t="63098" x="2744788" y="4122738"/>
          <p14:tracePt t="63108" x="2744788" y="4130675"/>
          <p14:tracePt t="63290" x="2735263" y="4130675"/>
          <p14:tracePt t="63298" x="2716213" y="4130675"/>
          <p14:tracePt t="63306" x="2698750" y="4130675"/>
          <p14:tracePt t="63314" x="2679700" y="4130675"/>
          <p14:tracePt t="63322" x="2652713" y="4149725"/>
          <p14:tracePt t="63330" x="2643188" y="4149725"/>
          <p14:tracePt t="63338" x="2635250" y="4149725"/>
          <p14:tracePt t="63346" x="2616200" y="4159250"/>
          <p14:tracePt t="63354" x="2606675" y="4167188"/>
          <p14:tracePt t="63362" x="2598738" y="4176713"/>
          <p14:tracePt t="63570" x="2598738" y="4167188"/>
          <p14:tracePt t="63578" x="2606675" y="4149725"/>
          <p14:tracePt t="63642" x="2616200" y="4140200"/>
          <p14:tracePt t="63658" x="2625725" y="4130675"/>
          <p14:tracePt t="63666" x="2643188" y="4122738"/>
          <p14:tracePt t="63682" x="2662238" y="4103688"/>
          <p14:tracePt t="63690" x="2671763" y="4094163"/>
          <p14:tracePt t="63698" x="2689225" y="4086225"/>
          <p14:tracePt t="63714" x="2698750" y="4076700"/>
          <p14:tracePt t="63739" x="2698750" y="4067175"/>
          <p14:tracePt t="63746" x="2698750" y="4057650"/>
          <p14:tracePt t="64404" x="2679700" y="4067175"/>
          <p14:tracePt t="64410" x="2679700" y="4076700"/>
          <p14:tracePt t="64418" x="2662238" y="4094163"/>
          <p14:tracePt t="64427" x="2652713" y="4103688"/>
          <p14:tracePt t="64434" x="2635250" y="4113213"/>
          <p14:tracePt t="64498" x="2635250" y="4130675"/>
          <p14:tracePt t="64698" x="2635250" y="4149725"/>
          <p14:tracePt t="64706" x="2635250" y="4159250"/>
          <p14:tracePt t="64714" x="2635250" y="4186238"/>
          <p14:tracePt t="64730" x="2635250" y="4195763"/>
          <p14:tracePt t="64755" x="2635250" y="4213225"/>
          <p14:tracePt t="64779" x="2635250" y="4222750"/>
          <p14:tracePt t="64803" x="2635250" y="4232275"/>
          <p14:tracePt t="64819" x="2635250" y="4240213"/>
          <p14:tracePt t="64835" x="2635250" y="4249738"/>
          <p14:tracePt t="64867" x="2635250" y="4259263"/>
          <p14:tracePt t="64890" x="2635250" y="4268788"/>
          <p14:tracePt t="64907" x="2635250" y="4276725"/>
          <p14:tracePt t="64914" x="2625725" y="4303713"/>
          <p14:tracePt t="64930" x="2606675" y="4322763"/>
          <p14:tracePt t="64946" x="2598738" y="4332288"/>
          <p14:tracePt t="64954" x="2598738" y="4340225"/>
          <p14:tracePt t="64963" x="2598738" y="4349750"/>
          <p14:tracePt t="64969" x="2589213" y="4368800"/>
          <p14:tracePt t="64978" x="2579688" y="4395788"/>
          <p14:tracePt t="64986" x="2579688" y="4405313"/>
          <p14:tracePt t="64994" x="2562225" y="4432300"/>
          <p14:tracePt t="65026" x="2562225" y="4441825"/>
          <p14:tracePt t="65034" x="2562225" y="4449763"/>
          <p14:tracePt t="65301" x="2552700" y="4468813"/>
          <p14:tracePt t="65312" x="2552700" y="4486275"/>
          <p14:tracePt t="65321" x="2543175" y="4532313"/>
          <p14:tracePt t="65330" x="2543175" y="4541838"/>
          <p14:tracePt t="65338" x="2543175" y="4559300"/>
          <p14:tracePt t="65346" x="2543175" y="4568825"/>
          <p14:tracePt t="65516" x="2533650" y="4578350"/>
          <p14:tracePt t="65529" x="2533650" y="4605338"/>
          <p14:tracePt t="65538" x="2533650" y="4614863"/>
          <p14:tracePt t="65554" x="2533650" y="4624388"/>
          <p14:tracePt t="65628" x="2533650" y="4632325"/>
          <p14:tracePt t="65643" x="2533650" y="4641850"/>
          <p14:tracePt t="65653" x="2533650" y="4651375"/>
          <p14:tracePt t="65666" x="2533650" y="4660900"/>
          <p14:tracePt t="65675" x="2533650" y="4668838"/>
          <p14:tracePt t="65682" x="2533650" y="4687888"/>
          <p14:tracePt t="65698" x="2533650" y="4697413"/>
          <p14:tracePt t="65962" x="2543175" y="4705350"/>
          <p14:tracePt t="65970" x="2552700" y="4705350"/>
          <p14:tracePt t="65978" x="2562225" y="4705350"/>
          <p14:tracePt t="66156" x="2562225" y="4697413"/>
          <p14:tracePt t="66162" x="2562225" y="4687888"/>
          <p14:tracePt t="66170" x="2570163" y="4660900"/>
          <p14:tracePt t="66178" x="2598738" y="4641850"/>
          <p14:tracePt t="66194" x="2616200" y="4595813"/>
          <p14:tracePt t="66202" x="2616200" y="4587875"/>
          <p14:tracePt t="66210" x="2625725" y="4559300"/>
          <p14:tracePt t="66226" x="2625725" y="4522788"/>
          <p14:tracePt t="66234" x="2635250" y="4514850"/>
          <p14:tracePt t="66244" x="2643188" y="4505325"/>
          <p14:tracePt t="66250" x="2643188" y="4495800"/>
          <p14:tracePt t="66260" x="2652713" y="4468813"/>
          <p14:tracePt t="66277" x="2662238" y="4449763"/>
          <p14:tracePt t="66290" x="2662238" y="4432300"/>
          <p14:tracePt t="66339" x="2662238" y="4422775"/>
          <p14:tracePt t="66362" x="2662238" y="4413250"/>
          <p14:tracePt t="66370" x="2662238" y="4395788"/>
          <p14:tracePt t="66378" x="2662238" y="4386263"/>
          <p14:tracePt t="66386" x="2662238" y="4376738"/>
          <p14:tracePt t="66394" x="2662238" y="4349750"/>
          <p14:tracePt t="66402" x="2671763" y="4332288"/>
          <p14:tracePt t="66418" x="2671763" y="4303713"/>
          <p14:tracePt t="66426" x="2671763" y="4295775"/>
          <p14:tracePt t="66434" x="2671763" y="4268788"/>
          <p14:tracePt t="66443" x="2671763" y="4249738"/>
          <p14:tracePt t="66450" x="2671763" y="4240213"/>
          <p14:tracePt t="66461" x="2671763" y="4213225"/>
          <p14:tracePt t="66466" x="2671763" y="4203700"/>
          <p14:tracePt t="66478" x="2689225" y="4176713"/>
          <p14:tracePt t="66490" x="2689225" y="4167188"/>
          <p14:tracePt t="66498" x="2689225" y="4159250"/>
          <p14:tracePt t="66506" x="2689225" y="4140200"/>
          <p14:tracePt t="66514" x="2689225" y="4130675"/>
          <p14:tracePt t="66522" x="2689225" y="4122738"/>
          <p14:tracePt t="66546" x="2689225" y="4103688"/>
          <p14:tracePt t="66562" x="2689225" y="4094163"/>
          <p14:tracePt t="66582" x="2689225" y="4086225"/>
          <p14:tracePt t="66591" x="2689225" y="4076700"/>
          <p14:tracePt t="66604" x="2689225" y="4057650"/>
          <p14:tracePt t="66617" x="2689225" y="4049713"/>
          <p14:tracePt t="66632" x="2689225" y="4040188"/>
          <p14:tracePt t="66647" x="2689225" y="4021138"/>
          <p14:tracePt t="66652" x="2698750" y="4013200"/>
          <p14:tracePt t="66663" x="2698750" y="3994150"/>
          <p14:tracePt t="66666" x="2708275" y="3976688"/>
          <p14:tracePt t="66680" x="2708275" y="3967163"/>
          <p14:tracePt t="66690" x="2708275" y="3940175"/>
          <p14:tracePt t="66698" x="2735263" y="3921125"/>
          <p14:tracePt t="66706" x="2735263" y="3911600"/>
          <p14:tracePt t="66714" x="2744788" y="3884613"/>
          <p14:tracePt t="66722" x="2752725" y="3867150"/>
          <p14:tracePt t="66730" x="2771775" y="3811588"/>
          <p14:tracePt t="66738" x="2789238" y="3784600"/>
          <p14:tracePt t="66746" x="2789238" y="3767138"/>
          <p14:tracePt t="66754" x="2798763" y="3711575"/>
          <p14:tracePt t="66762" x="2798763" y="3702050"/>
          <p14:tracePt t="66770" x="2808288" y="3684588"/>
          <p14:tracePt t="66778" x="2825750" y="3657600"/>
          <p14:tracePt t="66794" x="2825750" y="3638550"/>
          <p14:tracePt t="66818" x="2825750" y="3629025"/>
          <p14:tracePt t="66955" x="2825750" y="3638550"/>
          <p14:tracePt t="66966" x="2817813" y="3657600"/>
          <p14:tracePt t="66976" x="2808288" y="3665538"/>
          <p14:tracePt t="66982" x="2798763" y="3665538"/>
          <p14:tracePt t="66991" x="2789238" y="3675063"/>
          <p14:tracePt t="67002" x="2789238" y="3684588"/>
          <p14:tracePt t="67116" x="2781300" y="3694113"/>
          <p14:tracePt t="67126" x="2781300" y="3721100"/>
          <p14:tracePt t="67137" x="2771775" y="3757613"/>
          <p14:tracePt t="67143" x="2771775" y="3803650"/>
          <p14:tracePt t="67151" x="2771775" y="3857625"/>
          <p14:tracePt t="67154" x="2771775" y="3911600"/>
          <p14:tracePt t="67162" x="2771775" y="3994150"/>
          <p14:tracePt t="67170" x="2808288" y="4067175"/>
          <p14:tracePt t="67178" x="2825750" y="4130675"/>
          <p14:tracePt t="67186" x="2835275" y="4203700"/>
          <p14:tracePt t="67193" x="2871788" y="4286250"/>
          <p14:tracePt t="67202" x="2889250" y="4368800"/>
          <p14:tracePt t="67210" x="2898775" y="4395788"/>
          <p14:tracePt t="67219" x="2935288" y="4449763"/>
          <p14:tracePt t="67228" x="2954338" y="4495800"/>
          <p14:tracePt t="67234" x="2954338" y="4522788"/>
          <p14:tracePt t="67245" x="2971800" y="4551363"/>
          <p14:tracePt t="67249" x="2981325" y="4551363"/>
          <p14:tracePt t="67548" x="2990850" y="4559300"/>
          <p14:tracePt t="67559" x="3008313" y="4559300"/>
          <p14:tracePt t="67569" x="3027363" y="4559300"/>
          <p14:tracePt t="67571" x="3044825" y="4551363"/>
          <p14:tracePt t="67578" x="3063875" y="4532313"/>
          <p14:tracePt t="67594" x="3071813" y="4532313"/>
          <p14:tracePt t="67601" x="3090863" y="4522788"/>
          <p14:tracePt t="67610" x="3108325" y="4514850"/>
          <p14:tracePt t="67627" x="3117850" y="4514850"/>
          <p14:tracePt t="67634" x="3127375" y="4505325"/>
          <p14:tracePt t="67643" x="3136900" y="4495800"/>
          <p14:tracePt t="67650" x="3154363" y="4486275"/>
          <p14:tracePt t="67666" x="3154363" y="4478338"/>
          <p14:tracePt t="67739" x="3163888" y="4478338"/>
          <p14:tracePt t="67762" x="3190875" y="4459288"/>
          <p14:tracePt t="67778" x="3208338" y="4449763"/>
          <p14:tracePt t="67786" x="3227388" y="4441825"/>
          <p14:tracePt t="67794" x="3244850" y="4432300"/>
          <p14:tracePt t="67802" x="3254375" y="4432300"/>
          <p14:tracePt t="67810" x="3273425" y="4432300"/>
          <p14:tracePt t="67818" x="3281363" y="4432300"/>
          <p14:tracePt t="67827" x="3300413" y="4413250"/>
          <p14:tracePt t="67859" x="3309938" y="4405313"/>
          <p14:tracePt t="67882" x="3317875" y="4405313"/>
          <p14:tracePt t="67891" x="3336925" y="4395788"/>
          <p14:tracePt t="67898" x="3363913" y="4395788"/>
          <p14:tracePt t="67906" x="3409950" y="4386263"/>
          <p14:tracePt t="67914" x="3436938" y="4386263"/>
          <p14:tracePt t="67922" x="3519488" y="4386263"/>
          <p14:tracePt t="67930" x="3600450" y="4386263"/>
          <p14:tracePt t="67938" x="3692525" y="4386263"/>
          <p14:tracePt t="67946" x="3856038" y="4386263"/>
          <p14:tracePt t="67954" x="4002088" y="4386263"/>
          <p14:tracePt t="67962" x="4165600" y="4432300"/>
          <p14:tracePt t="67970" x="4348163" y="4468813"/>
          <p14:tracePt t="67980" x="4513263" y="4495800"/>
          <p14:tracePt t="67986" x="4713288" y="4514850"/>
          <p14:tracePt t="67995" x="4895850" y="4522788"/>
          <p14:tracePt t="68001" x="5078413" y="4541838"/>
          <p14:tracePt t="68010" x="5241925" y="4541838"/>
          <p14:tracePt t="68018" x="5405438" y="4541838"/>
          <p14:tracePt t="68027" x="5588000" y="4541838"/>
          <p14:tracePt t="68034" x="5797550" y="4505325"/>
          <p14:tracePt t="68043" x="5943600" y="4468813"/>
          <p14:tracePt t="68050" x="6099175" y="4413250"/>
          <p14:tracePt t="68060" x="6245225" y="4386263"/>
          <p14:tracePt t="68066" x="6408738" y="4349750"/>
          <p14:tracePt t="68077" x="6554788" y="4340225"/>
          <p14:tracePt t="68082" x="6754813" y="4322763"/>
          <p14:tracePt t="68093" x="6919913" y="4295775"/>
          <p14:tracePt t="68111" x="7283450" y="4249738"/>
          <p14:tracePt t="68114" x="7458075" y="4203700"/>
          <p14:tracePt t="68122" x="7602538" y="4203700"/>
          <p14:tracePt t="68130" x="7748588" y="4186238"/>
          <p14:tracePt t="68138" x="7858125" y="4186238"/>
          <p14:tracePt t="68146" x="7967663" y="4186238"/>
          <p14:tracePt t="68154" x="8077200" y="4186238"/>
          <p14:tracePt t="68162" x="8132763" y="4186238"/>
          <p14:tracePt t="68170" x="8177213" y="4186238"/>
          <p14:tracePt t="68178" x="8240713" y="4186238"/>
          <p14:tracePt t="68186" x="8296275" y="4186238"/>
          <p14:tracePt t="68194" x="8378825" y="4186238"/>
          <p14:tracePt t="68202" x="8451850" y="4203700"/>
          <p14:tracePt t="68210" x="8542338" y="4203700"/>
          <p14:tracePt t="68218" x="8642350" y="4213225"/>
          <p14:tracePt t="68227" x="8751888" y="4232275"/>
          <p14:tracePt t="68234" x="8824913" y="4232275"/>
          <p14:tracePt t="68245" x="8915400" y="4232275"/>
          <p14:tracePt t="68249" x="9007475" y="4232275"/>
          <p14:tracePt t="68260" x="9061450" y="4232275"/>
          <p14:tracePt t="68266" x="9134475" y="423227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バイアス抵抗、コレクタ抵抗、負荷抵抗の影響</a:t>
            </a:r>
          </a:p>
        </p:txBody>
      </p:sp>
      <p:sp>
        <p:nvSpPr>
          <p:cNvPr id="4" name="Line 24"/>
          <p:cNvSpPr>
            <a:spLocks noChangeShapeType="1"/>
          </p:cNvSpPr>
          <p:nvPr/>
        </p:nvSpPr>
        <p:spPr bwMode="auto">
          <a:xfrm>
            <a:off x="2286421" y="3638365"/>
            <a:ext cx="0" cy="7921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 name="Line 25"/>
          <p:cNvSpPr>
            <a:spLocks noChangeShapeType="1"/>
          </p:cNvSpPr>
          <p:nvPr/>
        </p:nvSpPr>
        <p:spPr bwMode="auto">
          <a:xfrm flipH="1">
            <a:off x="2286421" y="3638365"/>
            <a:ext cx="576263"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Line 26"/>
          <p:cNvSpPr>
            <a:spLocks noChangeShapeType="1"/>
          </p:cNvSpPr>
          <p:nvPr/>
        </p:nvSpPr>
        <p:spPr bwMode="auto">
          <a:xfrm>
            <a:off x="2286421" y="4070165"/>
            <a:ext cx="6477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Line 27"/>
          <p:cNvSpPr>
            <a:spLocks noChangeShapeType="1"/>
          </p:cNvSpPr>
          <p:nvPr/>
        </p:nvSpPr>
        <p:spPr bwMode="auto">
          <a:xfrm>
            <a:off x="1699825" y="4070165"/>
            <a:ext cx="5865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 name="Line 28"/>
          <p:cNvSpPr>
            <a:spLocks noChangeShapeType="1"/>
          </p:cNvSpPr>
          <p:nvPr/>
        </p:nvSpPr>
        <p:spPr bwMode="auto">
          <a:xfrm>
            <a:off x="2862684" y="344945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Rectangle 29"/>
          <p:cNvSpPr>
            <a:spLocks noChangeArrowheads="1"/>
          </p:cNvSpPr>
          <p:nvPr/>
        </p:nvSpPr>
        <p:spPr bwMode="auto">
          <a:xfrm>
            <a:off x="2789659" y="2873190"/>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 name="Line 30"/>
          <p:cNvSpPr>
            <a:spLocks noChangeShapeType="1"/>
          </p:cNvSpPr>
          <p:nvPr/>
        </p:nvSpPr>
        <p:spPr bwMode="auto">
          <a:xfrm>
            <a:off x="2740446" y="2573153"/>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Line 31"/>
          <p:cNvSpPr>
            <a:spLocks noChangeShapeType="1"/>
          </p:cNvSpPr>
          <p:nvPr/>
        </p:nvSpPr>
        <p:spPr bwMode="auto">
          <a:xfrm>
            <a:off x="2884909" y="2573153"/>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 name="Line 34"/>
          <p:cNvSpPr>
            <a:spLocks noChangeShapeType="1"/>
          </p:cNvSpPr>
          <p:nvPr/>
        </p:nvSpPr>
        <p:spPr bwMode="auto">
          <a:xfrm>
            <a:off x="2932533" y="4501965"/>
            <a:ext cx="18861" cy="4467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3" name="Group 35"/>
          <p:cNvGrpSpPr>
            <a:grpSpLocks/>
          </p:cNvGrpSpPr>
          <p:nvPr/>
        </p:nvGrpSpPr>
        <p:grpSpPr bwMode="auto">
          <a:xfrm>
            <a:off x="2699788" y="5375841"/>
            <a:ext cx="504825" cy="144463"/>
            <a:chOff x="2517" y="3929"/>
            <a:chExt cx="318" cy="91"/>
          </a:xfrm>
        </p:grpSpPr>
        <p:sp>
          <p:nvSpPr>
            <p:cNvPr id="14" name="Line 36"/>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37"/>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 name="Line 38"/>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Line 39"/>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Line 40"/>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9" name="Line 28"/>
          <p:cNvSpPr>
            <a:spLocks noChangeShapeType="1"/>
          </p:cNvSpPr>
          <p:nvPr/>
        </p:nvSpPr>
        <p:spPr bwMode="auto">
          <a:xfrm>
            <a:off x="1677600" y="3397135"/>
            <a:ext cx="2272" cy="6593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Rectangle 29"/>
          <p:cNvSpPr>
            <a:spLocks noChangeArrowheads="1"/>
          </p:cNvSpPr>
          <p:nvPr/>
        </p:nvSpPr>
        <p:spPr bwMode="auto">
          <a:xfrm>
            <a:off x="1604575" y="2820872"/>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1" name="Line 30"/>
          <p:cNvSpPr>
            <a:spLocks noChangeShapeType="1"/>
          </p:cNvSpPr>
          <p:nvPr/>
        </p:nvSpPr>
        <p:spPr bwMode="auto">
          <a:xfrm>
            <a:off x="1555362" y="2520835"/>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 name="Line 31"/>
          <p:cNvSpPr>
            <a:spLocks noChangeShapeType="1"/>
          </p:cNvSpPr>
          <p:nvPr/>
        </p:nvSpPr>
        <p:spPr bwMode="auto">
          <a:xfrm>
            <a:off x="1699825" y="252083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3" name="Line 28"/>
          <p:cNvSpPr>
            <a:spLocks noChangeShapeType="1"/>
          </p:cNvSpPr>
          <p:nvPr/>
        </p:nvSpPr>
        <p:spPr bwMode="auto">
          <a:xfrm>
            <a:off x="2951394" y="4926781"/>
            <a:ext cx="1" cy="4513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4" name="グループ化 23"/>
          <p:cNvGrpSpPr/>
          <p:nvPr/>
        </p:nvGrpSpPr>
        <p:grpSpPr>
          <a:xfrm rot="16200000">
            <a:off x="3122725" y="3507475"/>
            <a:ext cx="291480" cy="125104"/>
            <a:chOff x="5347317" y="4299045"/>
            <a:chExt cx="291480" cy="125104"/>
          </a:xfrm>
        </p:grpSpPr>
        <p:cxnSp>
          <p:nvCxnSpPr>
            <p:cNvPr id="25" name="直線コネクタ 24"/>
            <p:cNvCxnSpPr/>
            <p:nvPr/>
          </p:nvCxnSpPr>
          <p:spPr>
            <a:xfrm>
              <a:off x="5347317" y="4299045"/>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5349589" y="4424149"/>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 name="グループ化 26"/>
          <p:cNvGrpSpPr/>
          <p:nvPr/>
        </p:nvGrpSpPr>
        <p:grpSpPr>
          <a:xfrm rot="16200000">
            <a:off x="987863" y="3545370"/>
            <a:ext cx="291480" cy="125104"/>
            <a:chOff x="5347317" y="4299045"/>
            <a:chExt cx="291480" cy="125104"/>
          </a:xfrm>
        </p:grpSpPr>
        <p:cxnSp>
          <p:nvCxnSpPr>
            <p:cNvPr id="28" name="直線コネクタ 27"/>
            <p:cNvCxnSpPr/>
            <p:nvPr/>
          </p:nvCxnSpPr>
          <p:spPr>
            <a:xfrm>
              <a:off x="5347317" y="4299045"/>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5349589" y="4424149"/>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0" name="直線コネクタ 29"/>
          <p:cNvCxnSpPr/>
          <p:nvPr/>
        </p:nvCxnSpPr>
        <p:spPr>
          <a:xfrm>
            <a:off x="1196155" y="3638365"/>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543339" y="3626990"/>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3354774" y="3586045"/>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V="1">
            <a:off x="2885426" y="3574670"/>
            <a:ext cx="320202" cy="11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1196155" y="3057101"/>
            <a:ext cx="505267" cy="369332"/>
          </a:xfrm>
          <a:prstGeom prst="rect">
            <a:avLst/>
          </a:prstGeom>
          <a:noFill/>
        </p:spPr>
        <p:txBody>
          <a:bodyPr wrap="none" rtlCol="0">
            <a:spAutoFit/>
          </a:bodyPr>
          <a:lstStyle/>
          <a:p>
            <a:r>
              <a:rPr kumimoji="1" lang="en-US" altLang="ja-JP" dirty="0"/>
              <a:t>RB</a:t>
            </a:r>
            <a:endParaRPr kumimoji="1" lang="ja-JP" altLang="en-US" dirty="0"/>
          </a:p>
        </p:txBody>
      </p:sp>
      <p:sp>
        <p:nvSpPr>
          <p:cNvPr id="35" name="テキスト ボックス 34"/>
          <p:cNvSpPr txBox="1"/>
          <p:nvPr/>
        </p:nvSpPr>
        <p:spPr>
          <a:xfrm>
            <a:off x="2863752" y="2924232"/>
            <a:ext cx="518091" cy="369332"/>
          </a:xfrm>
          <a:prstGeom prst="rect">
            <a:avLst/>
          </a:prstGeom>
          <a:noFill/>
        </p:spPr>
        <p:txBody>
          <a:bodyPr wrap="none" rtlCol="0">
            <a:spAutoFit/>
          </a:bodyPr>
          <a:lstStyle/>
          <a:p>
            <a:r>
              <a:rPr kumimoji="1" lang="en-US" altLang="ja-JP" dirty="0"/>
              <a:t>RC</a:t>
            </a:r>
            <a:endParaRPr kumimoji="1" lang="ja-JP" altLang="en-US" dirty="0"/>
          </a:p>
        </p:txBody>
      </p:sp>
      <p:sp>
        <p:nvSpPr>
          <p:cNvPr id="36" name="テキスト ボックス 35"/>
          <p:cNvSpPr txBox="1"/>
          <p:nvPr/>
        </p:nvSpPr>
        <p:spPr>
          <a:xfrm>
            <a:off x="805212" y="3835020"/>
            <a:ext cx="479618" cy="369332"/>
          </a:xfrm>
          <a:prstGeom prst="rect">
            <a:avLst/>
          </a:prstGeom>
          <a:noFill/>
        </p:spPr>
        <p:txBody>
          <a:bodyPr wrap="none" rtlCol="0">
            <a:spAutoFit/>
          </a:bodyPr>
          <a:lstStyle/>
          <a:p>
            <a:r>
              <a:rPr kumimoji="1" lang="en-US" altLang="ja-JP" dirty="0"/>
              <a:t>C1</a:t>
            </a:r>
            <a:endParaRPr kumimoji="1" lang="ja-JP" altLang="en-US" dirty="0"/>
          </a:p>
        </p:txBody>
      </p:sp>
      <p:sp>
        <p:nvSpPr>
          <p:cNvPr id="37" name="テキスト ボックス 36"/>
          <p:cNvSpPr txBox="1"/>
          <p:nvPr/>
        </p:nvSpPr>
        <p:spPr>
          <a:xfrm>
            <a:off x="3112651" y="3797299"/>
            <a:ext cx="479618" cy="369332"/>
          </a:xfrm>
          <a:prstGeom prst="rect">
            <a:avLst/>
          </a:prstGeom>
          <a:noFill/>
        </p:spPr>
        <p:txBody>
          <a:bodyPr wrap="none" rtlCol="0">
            <a:spAutoFit/>
          </a:bodyPr>
          <a:lstStyle/>
          <a:p>
            <a:r>
              <a:rPr kumimoji="1" lang="en-US" altLang="ja-JP" dirty="0"/>
              <a:t>C2</a:t>
            </a:r>
            <a:endParaRPr kumimoji="1" lang="ja-JP" altLang="en-US" dirty="0"/>
          </a:p>
        </p:txBody>
      </p:sp>
      <p:sp>
        <p:nvSpPr>
          <p:cNvPr id="38" name="テキスト ボックス 37"/>
          <p:cNvSpPr txBox="1"/>
          <p:nvPr/>
        </p:nvSpPr>
        <p:spPr>
          <a:xfrm>
            <a:off x="3157422" y="2353966"/>
            <a:ext cx="1088760" cy="369332"/>
          </a:xfrm>
          <a:prstGeom prst="rect">
            <a:avLst/>
          </a:prstGeom>
          <a:noFill/>
        </p:spPr>
        <p:txBody>
          <a:bodyPr wrap="none" rtlCol="0">
            <a:spAutoFit/>
          </a:bodyPr>
          <a:lstStyle/>
          <a:p>
            <a:r>
              <a:rPr lang="en-US" altLang="ja-JP" dirty="0"/>
              <a:t>VDD=8V</a:t>
            </a:r>
            <a:endParaRPr kumimoji="1" lang="en-US" altLang="ja-JP" dirty="0"/>
          </a:p>
        </p:txBody>
      </p:sp>
      <p:sp>
        <p:nvSpPr>
          <p:cNvPr id="41" name="テキスト ボックス 40"/>
          <p:cNvSpPr txBox="1"/>
          <p:nvPr/>
        </p:nvSpPr>
        <p:spPr>
          <a:xfrm>
            <a:off x="3271859" y="2852882"/>
            <a:ext cx="768159" cy="369332"/>
          </a:xfrm>
          <a:prstGeom prst="rect">
            <a:avLst/>
          </a:prstGeom>
          <a:noFill/>
        </p:spPr>
        <p:txBody>
          <a:bodyPr wrap="none" rtlCol="0">
            <a:spAutoFit/>
          </a:bodyPr>
          <a:lstStyle/>
          <a:p>
            <a:r>
              <a:rPr lang="en-US" altLang="ja-JP" dirty="0"/>
              <a:t>10K</a:t>
            </a:r>
            <a:r>
              <a:rPr kumimoji="1" lang="en-US" altLang="ja-JP" dirty="0"/>
              <a:t>Ω</a:t>
            </a:r>
            <a:endParaRPr kumimoji="1" lang="ja-JP" altLang="en-US" dirty="0"/>
          </a:p>
        </p:txBody>
      </p:sp>
      <p:sp>
        <p:nvSpPr>
          <p:cNvPr id="42" name="テキスト ボックス 41"/>
          <p:cNvSpPr txBox="1"/>
          <p:nvPr/>
        </p:nvSpPr>
        <p:spPr>
          <a:xfrm>
            <a:off x="543339" y="2769580"/>
            <a:ext cx="896399" cy="369332"/>
          </a:xfrm>
          <a:prstGeom prst="rect">
            <a:avLst/>
          </a:prstGeom>
          <a:noFill/>
        </p:spPr>
        <p:txBody>
          <a:bodyPr wrap="none" rtlCol="0">
            <a:spAutoFit/>
          </a:bodyPr>
          <a:lstStyle/>
          <a:p>
            <a:r>
              <a:rPr lang="en-US" altLang="ja-JP" dirty="0"/>
              <a:t>100</a:t>
            </a:r>
            <a:r>
              <a:rPr kumimoji="1" lang="en-US" altLang="ja-JP" dirty="0"/>
              <a:t>KΩ</a:t>
            </a:r>
            <a:endParaRPr kumimoji="1" lang="ja-JP" altLang="en-US" dirty="0"/>
          </a:p>
        </p:txBody>
      </p:sp>
      <p:sp>
        <p:nvSpPr>
          <p:cNvPr id="40" name="Line 28"/>
          <p:cNvSpPr>
            <a:spLocks noChangeShapeType="1"/>
          </p:cNvSpPr>
          <p:nvPr/>
        </p:nvSpPr>
        <p:spPr bwMode="auto">
          <a:xfrm>
            <a:off x="3828880" y="4430529"/>
            <a:ext cx="0" cy="3197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 name="Rectangle 29"/>
          <p:cNvSpPr>
            <a:spLocks noChangeArrowheads="1"/>
          </p:cNvSpPr>
          <p:nvPr/>
        </p:nvSpPr>
        <p:spPr bwMode="auto">
          <a:xfrm>
            <a:off x="3760926" y="3885400"/>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4" name="Line 31"/>
          <p:cNvSpPr>
            <a:spLocks noChangeShapeType="1"/>
          </p:cNvSpPr>
          <p:nvPr/>
        </p:nvSpPr>
        <p:spPr bwMode="auto">
          <a:xfrm>
            <a:off x="3856176" y="3585363"/>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5" name="Group 35"/>
          <p:cNvGrpSpPr>
            <a:grpSpLocks/>
          </p:cNvGrpSpPr>
          <p:nvPr/>
        </p:nvGrpSpPr>
        <p:grpSpPr bwMode="auto">
          <a:xfrm>
            <a:off x="3589170" y="4750323"/>
            <a:ext cx="504825" cy="144463"/>
            <a:chOff x="2517" y="3929"/>
            <a:chExt cx="318" cy="91"/>
          </a:xfrm>
        </p:grpSpPr>
        <p:sp>
          <p:nvSpPr>
            <p:cNvPr id="46" name="Line 36"/>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 name="Line 37"/>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8" name="Line 38"/>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9" name="Line 39"/>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 name="Line 40"/>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52" name="テキスト ボックス 51"/>
          <p:cNvSpPr txBox="1"/>
          <p:nvPr/>
        </p:nvSpPr>
        <p:spPr>
          <a:xfrm>
            <a:off x="3807725" y="4086566"/>
            <a:ext cx="1024639" cy="369332"/>
          </a:xfrm>
          <a:prstGeom prst="rect">
            <a:avLst/>
          </a:prstGeom>
          <a:noFill/>
        </p:spPr>
        <p:txBody>
          <a:bodyPr wrap="none" rtlCol="0">
            <a:spAutoFit/>
          </a:bodyPr>
          <a:lstStyle/>
          <a:p>
            <a:r>
              <a:rPr kumimoji="1" lang="en-US" altLang="ja-JP" dirty="0"/>
              <a:t>RL=10K</a:t>
            </a:r>
            <a:endParaRPr kumimoji="1" lang="ja-JP" altLang="en-US" dirty="0"/>
          </a:p>
        </p:txBody>
      </p:sp>
      <p:grpSp>
        <p:nvGrpSpPr>
          <p:cNvPr id="39" name="グループ化 38">
            <a:extLst>
              <a:ext uri="{FF2B5EF4-FFF2-40B4-BE49-F238E27FC236}">
                <a16:creationId xmlns:a16="http://schemas.microsoft.com/office/drawing/2014/main" id="{62E7B538-FE38-4BA2-AB95-347857065BC8}"/>
              </a:ext>
            </a:extLst>
          </p:cNvPr>
          <p:cNvGrpSpPr/>
          <p:nvPr/>
        </p:nvGrpSpPr>
        <p:grpSpPr>
          <a:xfrm>
            <a:off x="4868387" y="3057101"/>
            <a:ext cx="4092067" cy="2318740"/>
            <a:chOff x="4868387" y="3057101"/>
            <a:chExt cx="4092067" cy="2318740"/>
          </a:xfrm>
        </p:grpSpPr>
        <p:cxnSp>
          <p:nvCxnSpPr>
            <p:cNvPr id="78" name="直線コネクタ 77"/>
            <p:cNvCxnSpPr/>
            <p:nvPr/>
          </p:nvCxnSpPr>
          <p:spPr>
            <a:xfrm>
              <a:off x="6858000" y="3437507"/>
              <a:ext cx="0" cy="12059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4913194" y="3424286"/>
              <a:ext cx="14603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Line 28"/>
            <p:cNvSpPr>
              <a:spLocks noChangeShapeType="1"/>
            </p:cNvSpPr>
            <p:nvPr/>
          </p:nvSpPr>
          <p:spPr bwMode="auto">
            <a:xfrm>
              <a:off x="6328697" y="4323617"/>
              <a:ext cx="0" cy="3197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 name="Rectangle 29"/>
            <p:cNvSpPr>
              <a:spLocks noChangeArrowheads="1"/>
            </p:cNvSpPr>
            <p:nvPr/>
          </p:nvSpPr>
          <p:spPr bwMode="auto">
            <a:xfrm>
              <a:off x="6260743" y="3737544"/>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57" name="Line 31"/>
            <p:cNvSpPr>
              <a:spLocks noChangeShapeType="1"/>
            </p:cNvSpPr>
            <p:nvPr/>
          </p:nvSpPr>
          <p:spPr bwMode="auto">
            <a:xfrm>
              <a:off x="6355993" y="3437507"/>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64" name="直線コネクタ 63"/>
            <p:cNvCxnSpPr/>
            <p:nvPr/>
          </p:nvCxnSpPr>
          <p:spPr>
            <a:xfrm>
              <a:off x="4868387" y="4658031"/>
              <a:ext cx="14603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Line 28"/>
            <p:cNvSpPr>
              <a:spLocks noChangeShapeType="1"/>
            </p:cNvSpPr>
            <p:nvPr/>
          </p:nvSpPr>
          <p:spPr bwMode="auto">
            <a:xfrm>
              <a:off x="5689530" y="4339538"/>
              <a:ext cx="0" cy="3197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 name="Rectangle 29"/>
            <p:cNvSpPr>
              <a:spLocks noChangeArrowheads="1"/>
            </p:cNvSpPr>
            <p:nvPr/>
          </p:nvSpPr>
          <p:spPr bwMode="auto">
            <a:xfrm>
              <a:off x="5621576" y="3753465"/>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7" name="Line 31"/>
            <p:cNvSpPr>
              <a:spLocks noChangeShapeType="1"/>
            </p:cNvSpPr>
            <p:nvPr/>
          </p:nvSpPr>
          <p:spPr bwMode="auto">
            <a:xfrm>
              <a:off x="5716826" y="3453428"/>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69" name="直線矢印コネクタ 68"/>
            <p:cNvCxnSpPr/>
            <p:nvPr/>
          </p:nvCxnSpPr>
          <p:spPr>
            <a:xfrm flipV="1">
              <a:off x="4913194" y="3422986"/>
              <a:ext cx="406735" cy="13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2" name="円/楕円 71"/>
            <p:cNvSpPr/>
            <p:nvPr/>
          </p:nvSpPr>
          <p:spPr>
            <a:xfrm>
              <a:off x="6714699" y="3797299"/>
              <a:ext cx="313898" cy="4070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4" name="直線矢印コネクタ 73"/>
            <p:cNvCxnSpPr/>
            <p:nvPr/>
          </p:nvCxnSpPr>
          <p:spPr>
            <a:xfrm>
              <a:off x="6858000" y="3879187"/>
              <a:ext cx="0" cy="2592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Line 28"/>
            <p:cNvSpPr>
              <a:spLocks noChangeShapeType="1"/>
            </p:cNvSpPr>
            <p:nvPr/>
          </p:nvSpPr>
          <p:spPr bwMode="auto">
            <a:xfrm>
              <a:off x="8146125" y="4353188"/>
              <a:ext cx="0" cy="3197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0" name="Rectangle 29"/>
            <p:cNvSpPr>
              <a:spLocks noChangeArrowheads="1"/>
            </p:cNvSpPr>
            <p:nvPr/>
          </p:nvSpPr>
          <p:spPr bwMode="auto">
            <a:xfrm>
              <a:off x="8078171" y="3767115"/>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1" name="Line 31"/>
            <p:cNvSpPr>
              <a:spLocks noChangeShapeType="1"/>
            </p:cNvSpPr>
            <p:nvPr/>
          </p:nvSpPr>
          <p:spPr bwMode="auto">
            <a:xfrm>
              <a:off x="8173421" y="3467078"/>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 name="Line 28"/>
            <p:cNvSpPr>
              <a:spLocks noChangeShapeType="1"/>
            </p:cNvSpPr>
            <p:nvPr/>
          </p:nvSpPr>
          <p:spPr bwMode="auto">
            <a:xfrm>
              <a:off x="7506958" y="4369109"/>
              <a:ext cx="0" cy="3197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 name="Rectangle 29"/>
            <p:cNvSpPr>
              <a:spLocks noChangeArrowheads="1"/>
            </p:cNvSpPr>
            <p:nvPr/>
          </p:nvSpPr>
          <p:spPr bwMode="auto">
            <a:xfrm>
              <a:off x="7439004" y="3783036"/>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4" name="Line 31"/>
            <p:cNvSpPr>
              <a:spLocks noChangeShapeType="1"/>
            </p:cNvSpPr>
            <p:nvPr/>
          </p:nvSpPr>
          <p:spPr bwMode="auto">
            <a:xfrm>
              <a:off x="7534254" y="3482999"/>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85" name="直線コネクタ 84"/>
            <p:cNvCxnSpPr/>
            <p:nvPr/>
          </p:nvCxnSpPr>
          <p:spPr>
            <a:xfrm>
              <a:off x="6853454" y="3453854"/>
              <a:ext cx="14603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6855728" y="4670781"/>
              <a:ext cx="14603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p:nvPr/>
          </p:nvCxnSpPr>
          <p:spPr>
            <a:xfrm flipV="1">
              <a:off x="8136351" y="3452554"/>
              <a:ext cx="406735" cy="130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9" name="直線矢印コネクタ 88"/>
            <p:cNvCxnSpPr/>
            <p:nvPr/>
          </p:nvCxnSpPr>
          <p:spPr>
            <a:xfrm flipV="1">
              <a:off x="4868387" y="3638365"/>
              <a:ext cx="0" cy="863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矢印コネクタ 89"/>
            <p:cNvCxnSpPr/>
            <p:nvPr/>
          </p:nvCxnSpPr>
          <p:spPr>
            <a:xfrm flipV="1">
              <a:off x="8555565" y="3667933"/>
              <a:ext cx="0" cy="863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1" name="テキスト ボックス 90"/>
            <p:cNvSpPr txBox="1"/>
            <p:nvPr/>
          </p:nvSpPr>
          <p:spPr>
            <a:xfrm>
              <a:off x="4913194" y="4086566"/>
              <a:ext cx="351378" cy="369332"/>
            </a:xfrm>
            <a:prstGeom prst="rect">
              <a:avLst/>
            </a:prstGeom>
            <a:noFill/>
          </p:spPr>
          <p:txBody>
            <a:bodyPr wrap="none" rtlCol="0">
              <a:spAutoFit/>
            </a:bodyPr>
            <a:lstStyle/>
            <a:p>
              <a:r>
                <a:rPr kumimoji="1" lang="en-US" altLang="ja-JP" dirty="0"/>
                <a:t>vi</a:t>
              </a:r>
              <a:endParaRPr kumimoji="1" lang="ja-JP" altLang="en-US" dirty="0"/>
            </a:p>
          </p:txBody>
        </p:sp>
        <p:sp>
          <p:nvSpPr>
            <p:cNvPr id="92" name="テキスト ボックス 91"/>
            <p:cNvSpPr txBox="1"/>
            <p:nvPr/>
          </p:nvSpPr>
          <p:spPr>
            <a:xfrm>
              <a:off x="8532132" y="4143430"/>
              <a:ext cx="428322" cy="369332"/>
            </a:xfrm>
            <a:prstGeom prst="rect">
              <a:avLst/>
            </a:prstGeom>
            <a:noFill/>
          </p:spPr>
          <p:txBody>
            <a:bodyPr wrap="none" rtlCol="0">
              <a:spAutoFit/>
            </a:bodyPr>
            <a:lstStyle/>
            <a:p>
              <a:r>
                <a:rPr kumimoji="1" lang="en-US" altLang="ja-JP" dirty="0" err="1"/>
                <a:t>vo</a:t>
              </a:r>
              <a:endParaRPr kumimoji="1" lang="ja-JP" altLang="en-US" dirty="0"/>
            </a:p>
          </p:txBody>
        </p:sp>
        <p:sp>
          <p:nvSpPr>
            <p:cNvPr id="93" name="テキスト ボックス 92"/>
            <p:cNvSpPr txBox="1"/>
            <p:nvPr/>
          </p:nvSpPr>
          <p:spPr>
            <a:xfrm>
              <a:off x="5169712" y="3783036"/>
              <a:ext cx="505267" cy="369332"/>
            </a:xfrm>
            <a:prstGeom prst="rect">
              <a:avLst/>
            </a:prstGeom>
            <a:noFill/>
          </p:spPr>
          <p:txBody>
            <a:bodyPr wrap="none" rtlCol="0">
              <a:spAutoFit/>
            </a:bodyPr>
            <a:lstStyle/>
            <a:p>
              <a:r>
                <a:rPr kumimoji="1" lang="en-US" altLang="ja-JP" dirty="0"/>
                <a:t>RB</a:t>
              </a:r>
              <a:endParaRPr kumimoji="1" lang="ja-JP" altLang="en-US" dirty="0"/>
            </a:p>
          </p:txBody>
        </p:sp>
        <p:sp>
          <p:nvSpPr>
            <p:cNvPr id="94" name="テキスト ボックス 93"/>
            <p:cNvSpPr txBox="1"/>
            <p:nvPr/>
          </p:nvSpPr>
          <p:spPr>
            <a:xfrm>
              <a:off x="5826562" y="3799552"/>
              <a:ext cx="492443" cy="369332"/>
            </a:xfrm>
            <a:prstGeom prst="rect">
              <a:avLst/>
            </a:prstGeom>
            <a:noFill/>
          </p:spPr>
          <p:txBody>
            <a:bodyPr wrap="none" rtlCol="0">
              <a:spAutoFit/>
            </a:bodyPr>
            <a:lstStyle/>
            <a:p>
              <a:r>
                <a:rPr lang="en-US" altLang="ja-JP" dirty="0" err="1"/>
                <a:t>hie</a:t>
              </a:r>
              <a:endParaRPr kumimoji="1" lang="ja-JP" altLang="en-US" dirty="0"/>
            </a:p>
          </p:txBody>
        </p:sp>
        <p:sp>
          <p:nvSpPr>
            <p:cNvPr id="95" name="テキスト ボックス 94"/>
            <p:cNvSpPr txBox="1"/>
            <p:nvPr/>
          </p:nvSpPr>
          <p:spPr>
            <a:xfrm>
              <a:off x="6456651" y="4177035"/>
              <a:ext cx="748923" cy="369332"/>
            </a:xfrm>
            <a:prstGeom prst="rect">
              <a:avLst/>
            </a:prstGeom>
            <a:noFill/>
          </p:spPr>
          <p:txBody>
            <a:bodyPr wrap="none" rtlCol="0">
              <a:spAutoFit/>
            </a:bodyPr>
            <a:lstStyle/>
            <a:p>
              <a:r>
                <a:rPr lang="en-US" altLang="ja-JP" dirty="0" err="1"/>
                <a:t>hfe</a:t>
              </a:r>
              <a:r>
                <a:rPr lang="en-US" altLang="ja-JP" dirty="0"/>
                <a:t> </a:t>
              </a:r>
              <a:r>
                <a:rPr lang="en-US" altLang="ja-JP" dirty="0" err="1"/>
                <a:t>ib</a:t>
              </a:r>
              <a:endParaRPr kumimoji="1" lang="ja-JP" altLang="en-US" dirty="0"/>
            </a:p>
          </p:txBody>
        </p:sp>
        <p:sp>
          <p:nvSpPr>
            <p:cNvPr id="96" name="テキスト ボックス 95"/>
            <p:cNvSpPr txBox="1"/>
            <p:nvPr/>
          </p:nvSpPr>
          <p:spPr>
            <a:xfrm>
              <a:off x="7480509" y="3842781"/>
              <a:ext cx="518091" cy="369332"/>
            </a:xfrm>
            <a:prstGeom prst="rect">
              <a:avLst/>
            </a:prstGeom>
            <a:noFill/>
          </p:spPr>
          <p:txBody>
            <a:bodyPr wrap="none" rtlCol="0">
              <a:spAutoFit/>
            </a:bodyPr>
            <a:lstStyle/>
            <a:p>
              <a:r>
                <a:rPr kumimoji="1" lang="en-US" altLang="ja-JP" dirty="0"/>
                <a:t>RC</a:t>
              </a:r>
              <a:endParaRPr kumimoji="1" lang="ja-JP" altLang="en-US" dirty="0"/>
            </a:p>
          </p:txBody>
        </p:sp>
        <p:sp>
          <p:nvSpPr>
            <p:cNvPr id="97" name="テキスト ボックス 96"/>
            <p:cNvSpPr txBox="1"/>
            <p:nvPr/>
          </p:nvSpPr>
          <p:spPr>
            <a:xfrm>
              <a:off x="8080775" y="4311260"/>
              <a:ext cx="479618" cy="369332"/>
            </a:xfrm>
            <a:prstGeom prst="rect">
              <a:avLst/>
            </a:prstGeom>
            <a:noFill/>
          </p:spPr>
          <p:txBody>
            <a:bodyPr wrap="none" rtlCol="0">
              <a:spAutoFit/>
            </a:bodyPr>
            <a:lstStyle/>
            <a:p>
              <a:r>
                <a:rPr kumimoji="1" lang="en-US" altLang="ja-JP" dirty="0"/>
                <a:t>RL</a:t>
              </a:r>
              <a:endParaRPr kumimoji="1" lang="ja-JP" altLang="en-US" dirty="0"/>
            </a:p>
          </p:txBody>
        </p:sp>
        <p:sp>
          <p:nvSpPr>
            <p:cNvPr id="98" name="正方形/長方形 97"/>
            <p:cNvSpPr/>
            <p:nvPr/>
          </p:nvSpPr>
          <p:spPr>
            <a:xfrm>
              <a:off x="5826562" y="3057101"/>
              <a:ext cx="1502286" cy="231874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p:cNvSpPr txBox="1"/>
          <p:nvPr/>
        </p:nvSpPr>
        <p:spPr>
          <a:xfrm>
            <a:off x="2200324" y="5817747"/>
            <a:ext cx="6239209" cy="830997"/>
          </a:xfrm>
          <a:prstGeom prst="rect">
            <a:avLst/>
          </a:prstGeom>
          <a:noFill/>
        </p:spPr>
        <p:txBody>
          <a:bodyPr wrap="none" rtlCol="0">
            <a:spAutoFit/>
          </a:bodyPr>
          <a:lstStyle/>
          <a:p>
            <a:r>
              <a:rPr kumimoji="1" lang="ja-JP" altLang="en-US" sz="2400" dirty="0"/>
              <a:t>ポイント１　コンデンサは小信号的には短絡</a:t>
            </a:r>
            <a:endParaRPr kumimoji="1" lang="en-US" altLang="ja-JP" sz="2400" dirty="0"/>
          </a:p>
          <a:p>
            <a:r>
              <a:rPr lang="ja-JP" altLang="en-US" sz="2400" dirty="0"/>
              <a:t>ポイント２　電源とグランドは小信号的には短絡</a:t>
            </a:r>
            <a:endParaRPr kumimoji="1" lang="ja-JP" altLang="en-US" sz="2400" dirty="0"/>
          </a:p>
        </p:txBody>
      </p:sp>
      <p:pic>
        <p:nvPicPr>
          <p:cNvPr id="51" name="オーディオ 50">
            <a:hlinkClick r:id="" action="ppaction://media"/>
            <a:extLst>
              <a:ext uri="{FF2B5EF4-FFF2-40B4-BE49-F238E27FC236}">
                <a16:creationId xmlns:a16="http://schemas.microsoft.com/office/drawing/2014/main" id="{39566CA1-9A6E-46BF-A44C-F4FF4FF42A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4776352"/>
      </p:ext>
    </p:extLst>
  </p:cSld>
  <p:clrMapOvr>
    <a:masterClrMapping/>
  </p:clrMapOvr>
  <mc:AlternateContent xmlns:mc="http://schemas.openxmlformats.org/markup-compatibility/2006" xmlns:p14="http://schemas.microsoft.com/office/powerpoint/2010/main">
    <mc:Choice Requires="p14">
      <p:transition spd="slow" p14:dur="2000" advTm="194954"/>
    </mc:Choice>
    <mc:Fallback xmlns="">
      <p:transition spd="slow" advTm="194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extLst>
    <p:ext uri="{3A86A75C-4F4B-4683-9AE1-C65F6400EC91}">
      <p14:laserTraceLst xmlns:p14="http://schemas.microsoft.com/office/powerpoint/2010/main">
        <p14:tracePtLst>
          <p14:tracePt t="1253" x="8861425" y="2917825"/>
          <p14:tracePt t="1257" x="8770938" y="2900363"/>
          <p14:tracePt t="1266" x="8642350" y="2873375"/>
          <p14:tracePt t="1271" x="8559800" y="2863850"/>
          <p14:tracePt t="1279" x="8432800" y="2844800"/>
          <p14:tracePt t="1287" x="8359775" y="2844800"/>
          <p14:tracePt t="1296" x="8296275" y="2836863"/>
          <p14:tracePt t="1303" x="8240713" y="2808288"/>
          <p14:tracePt t="1311" x="8196263" y="2790825"/>
          <p14:tracePt t="1319" x="8186738" y="2790825"/>
          <p14:tracePt t="1336" x="8169275" y="2790825"/>
          <p14:tracePt t="1401" x="8159750" y="2790825"/>
          <p14:tracePt t="1410" x="8140700" y="2790825"/>
          <p14:tracePt t="1416" x="8104188" y="2790825"/>
          <p14:tracePt t="1424" x="8059738" y="2790825"/>
          <p14:tracePt t="1432" x="8004175" y="2771775"/>
          <p14:tracePt t="1440" x="7986713" y="2771775"/>
          <p14:tracePt t="1449" x="7931150" y="2754313"/>
          <p14:tracePt t="1456" x="7904163" y="2744788"/>
          <p14:tracePt t="1465" x="7885113" y="2744788"/>
          <p14:tracePt t="1472" x="7850188" y="2735263"/>
          <p14:tracePt t="1480" x="7850188" y="2727325"/>
          <p14:tracePt t="1487" x="7840663" y="2727325"/>
          <p14:tracePt t="1512" x="7821613" y="2727325"/>
          <p14:tracePt t="10979" x="7748588" y="2763838"/>
          <p14:tracePt t="10986" x="7375525" y="2990850"/>
          <p14:tracePt t="10994" x="6892925" y="3346450"/>
          <p14:tracePt t="11003" x="6291263" y="3584575"/>
          <p14:tracePt t="11010" x="5761038" y="3784600"/>
          <p14:tracePt t="11018" x="5260975" y="4013200"/>
          <p14:tracePt t="11026" x="4905375" y="4186238"/>
          <p14:tracePt t="11033" x="4630738" y="4303713"/>
          <p14:tracePt t="11040" x="4421188" y="4395788"/>
          <p14:tracePt t="11048" x="4294188" y="4468813"/>
          <p14:tracePt t="11056" x="4157663" y="4541838"/>
          <p14:tracePt t="11064" x="4021138" y="4605338"/>
          <p14:tracePt t="11071" x="3992563" y="4632325"/>
          <p14:tracePt t="11081" x="3948113" y="4668838"/>
          <p14:tracePt t="11088" x="3911600" y="4678363"/>
          <p14:tracePt t="11096" x="3892550" y="4687888"/>
          <p14:tracePt t="11185" x="3838575" y="4687888"/>
          <p14:tracePt t="11193" x="3729038" y="4687888"/>
          <p14:tracePt t="11201" x="3619500" y="4687888"/>
          <p14:tracePt t="11209" x="3473450" y="4687888"/>
          <p14:tracePt t="11217" x="3327400" y="4687888"/>
          <p14:tracePt t="11225" x="3200400" y="4687888"/>
          <p14:tracePt t="11234" x="3090863" y="4687888"/>
          <p14:tracePt t="11241" x="2998788" y="4687888"/>
          <p14:tracePt t="11251" x="2944813" y="4687888"/>
          <p14:tracePt t="11255" x="2898775" y="4687888"/>
          <p14:tracePt t="11271" x="2881313" y="4687888"/>
          <p14:tracePt t="11281" x="2862263" y="4687888"/>
          <p14:tracePt t="11295" x="2852738" y="4687888"/>
          <p14:tracePt t="11303" x="2844800" y="4668838"/>
          <p14:tracePt t="11311" x="2844800" y="4651375"/>
          <p14:tracePt t="11319" x="2844800" y="4624388"/>
          <p14:tracePt t="11327" x="2844800" y="4605338"/>
          <p14:tracePt t="11336" x="2825750" y="4551363"/>
          <p14:tracePt t="11343" x="2825750" y="4514850"/>
          <p14:tracePt t="11351" x="2825750" y="4478338"/>
          <p14:tracePt t="11359" x="2825750" y="4422775"/>
          <p14:tracePt t="11367" x="2825750" y="4395788"/>
          <p14:tracePt t="11375" x="2825750" y="4332288"/>
          <p14:tracePt t="11383" x="2825750" y="4286250"/>
          <p14:tracePt t="11391" x="2825750" y="4249738"/>
          <p14:tracePt t="11400" x="2825750" y="4176713"/>
          <p14:tracePt t="11407" x="2825750" y="4122738"/>
          <p14:tracePt t="11415" x="2825750" y="4067175"/>
          <p14:tracePt t="11423" x="2835275" y="4003675"/>
          <p14:tracePt t="11432" x="2852738" y="3940175"/>
          <p14:tracePt t="11440" x="2871788" y="3894138"/>
          <p14:tracePt t="11450" x="2881313" y="3857625"/>
          <p14:tracePt t="11457" x="2889250" y="3811588"/>
          <p14:tracePt t="11468" x="2925763" y="3767138"/>
          <p14:tracePt t="11473" x="2935288" y="3738563"/>
          <p14:tracePt t="11486" x="2962275" y="3675063"/>
          <p14:tracePt t="11492" x="2981325" y="3648075"/>
          <p14:tracePt t="11499" x="2998788" y="3629025"/>
          <p14:tracePt t="11504" x="3035300" y="3592513"/>
          <p14:tracePt t="11512" x="3044825" y="3575050"/>
          <p14:tracePt t="11520" x="3063875" y="3556000"/>
          <p14:tracePt t="11528" x="3071813" y="3538538"/>
          <p14:tracePt t="11536" x="3081338" y="3538538"/>
          <p14:tracePt t="11543" x="3100388" y="3519488"/>
          <p14:tracePt t="11552" x="3108325" y="3492500"/>
          <p14:tracePt t="11559" x="3117850" y="3482975"/>
          <p14:tracePt t="11568" x="3117850" y="3475038"/>
          <p14:tracePt t="11576" x="3127375" y="3465513"/>
          <p14:tracePt t="11599" x="3136900" y="3455988"/>
          <p14:tracePt t="11931" x="3136900" y="3482975"/>
          <p14:tracePt t="11938" x="3136900" y="3492500"/>
          <p14:tracePt t="11948" x="3136900" y="3502025"/>
          <p14:tracePt t="11955" x="3136900" y="3529013"/>
          <p14:tracePt t="11961" x="3136900" y="3538538"/>
          <p14:tracePt t="11968" x="3136900" y="3548063"/>
          <p14:tracePt t="11976" x="3136900" y="3556000"/>
          <p14:tracePt t="11986" x="3136900" y="3565525"/>
          <p14:tracePt t="12082" x="3136900" y="3575050"/>
          <p14:tracePt t="12121" x="3136900" y="3584575"/>
          <p14:tracePt t="12129" x="3136900" y="3592513"/>
          <p14:tracePt t="12218" x="3127375" y="3602038"/>
          <p14:tracePt t="12232" x="3127375" y="3611563"/>
          <p14:tracePt t="12248" x="3117850" y="3611563"/>
          <p14:tracePt t="12265" x="3100388" y="3621088"/>
          <p14:tracePt t="12274" x="3081338" y="3621088"/>
          <p14:tracePt t="12281" x="3071813" y="3629025"/>
          <p14:tracePt t="12288" x="3054350" y="3648075"/>
          <p14:tracePt t="12297" x="3035300" y="3665538"/>
          <p14:tracePt t="12304" x="3027363" y="3675063"/>
          <p14:tracePt t="12311" x="2990850" y="3702050"/>
          <p14:tracePt t="12319" x="2971800" y="3730625"/>
          <p14:tracePt t="12327" x="2935288" y="3748088"/>
          <p14:tracePt t="12335" x="2917825" y="3767138"/>
          <p14:tracePt t="12344" x="2898775" y="3775075"/>
          <p14:tracePt t="12352" x="2871788" y="3794125"/>
          <p14:tracePt t="12367" x="2852738" y="3811588"/>
          <p14:tracePt t="12375" x="2844800" y="3821113"/>
          <p14:tracePt t="12391" x="2835275" y="3821113"/>
          <p14:tracePt t="12538" x="2808288" y="3821113"/>
          <p14:tracePt t="12543" x="2762250" y="3794125"/>
          <p14:tracePt t="12552" x="2708275" y="3711575"/>
          <p14:tracePt t="12559" x="2643188" y="3648075"/>
          <p14:tracePt t="12567" x="2543175" y="3548063"/>
          <p14:tracePt t="12575" x="2452688" y="3455988"/>
          <p14:tracePt t="12583" x="2352675" y="3375025"/>
          <p14:tracePt t="12591" x="2251075" y="3282950"/>
          <p14:tracePt t="12599" x="2187575" y="3219450"/>
          <p14:tracePt t="12607" x="2133600" y="3173413"/>
          <p14:tracePt t="12616" x="2097088" y="3109913"/>
          <p14:tracePt t="12624" x="2041525" y="3054350"/>
          <p14:tracePt t="12632" x="2033588" y="3027363"/>
          <p14:tracePt t="12639" x="2024063" y="2982913"/>
          <p14:tracePt t="12647" x="2024063" y="2954338"/>
          <p14:tracePt t="12655" x="2024063" y="2927350"/>
          <p14:tracePt t="12664" x="2024063" y="2909888"/>
          <p14:tracePt t="12671" x="2024063" y="2890838"/>
          <p14:tracePt t="12680" x="2024063" y="2844800"/>
          <p14:tracePt t="12687" x="2024063" y="2827338"/>
          <p14:tracePt t="12697" x="2024063" y="2790825"/>
          <p14:tracePt t="12703" x="2060575" y="2727325"/>
          <p14:tracePt t="12711" x="2078038" y="2708275"/>
          <p14:tracePt t="12719" x="2114550" y="2662238"/>
          <p14:tracePt t="12728" x="2133600" y="2644775"/>
          <p14:tracePt t="12735" x="2170113" y="2598738"/>
          <p14:tracePt t="12745" x="2214563" y="2562225"/>
          <p14:tracePt t="12751" x="2279650" y="2517775"/>
          <p14:tracePt t="12759" x="2343150" y="2489200"/>
          <p14:tracePt t="12767" x="2352675" y="2481263"/>
          <p14:tracePt t="12775" x="2416175" y="2462213"/>
          <p14:tracePt t="12783" x="2433638" y="2462213"/>
          <p14:tracePt t="12791" x="2443163" y="2452688"/>
          <p14:tracePt t="12807" x="2470150" y="2452688"/>
          <p14:tracePt t="12823" x="2489200" y="2452688"/>
          <p14:tracePt t="12831" x="2498725" y="2462213"/>
          <p14:tracePt t="12840" x="2498725" y="2471738"/>
          <p14:tracePt t="12851" x="2506663" y="2498725"/>
          <p14:tracePt t="12856" x="2525713" y="2525713"/>
          <p14:tracePt t="12865" x="2533650" y="2554288"/>
          <p14:tracePt t="12871" x="2562225" y="2589213"/>
          <p14:tracePt t="12880" x="2570163" y="2617788"/>
          <p14:tracePt t="12898" x="2598738" y="2690813"/>
          <p14:tracePt t="12903" x="2635250" y="2717800"/>
          <p14:tracePt t="12911" x="2652713" y="2763838"/>
          <p14:tracePt t="12919" x="2679700" y="2808288"/>
          <p14:tracePt t="12927" x="2698750" y="2827338"/>
          <p14:tracePt t="12935" x="2716213" y="2890838"/>
          <p14:tracePt t="12944" x="2716213" y="2917825"/>
          <p14:tracePt t="12952" x="2735263" y="2936875"/>
          <p14:tracePt t="12960" x="2735263" y="2982913"/>
          <p14:tracePt t="12968" x="2735263" y="3017838"/>
          <p14:tracePt t="12976" x="2735263" y="3063875"/>
          <p14:tracePt t="12984" x="2735263" y="3090863"/>
          <p14:tracePt t="12993" x="2735263" y="3146425"/>
          <p14:tracePt t="12999" x="2735263" y="3173413"/>
          <p14:tracePt t="13007" x="2716213" y="3228975"/>
          <p14:tracePt t="13015" x="2689225" y="3265488"/>
          <p14:tracePt t="13024" x="2671763" y="3292475"/>
          <p14:tracePt t="13031" x="2643188" y="3365500"/>
          <p14:tracePt t="13039" x="2625725" y="3392488"/>
          <p14:tracePt t="13047" x="2589213" y="3465513"/>
          <p14:tracePt t="13055" x="2552700" y="3519488"/>
          <p14:tracePt t="13065" x="2489200" y="3584575"/>
          <p14:tracePt t="13073" x="2452688" y="3611563"/>
          <p14:tracePt t="13080" x="2406650" y="3648075"/>
          <p14:tracePt t="13087" x="2389188" y="3665538"/>
          <p14:tracePt t="13097" x="2343150" y="3721100"/>
          <p14:tracePt t="13103" x="2297113" y="3748088"/>
          <p14:tracePt t="13111" x="2260600" y="3775075"/>
          <p14:tracePt t="13119" x="2214563" y="3803650"/>
          <p14:tracePt t="13127" x="2187575" y="3821113"/>
          <p14:tracePt t="13136" x="2170113" y="3840163"/>
          <p14:tracePt t="13144" x="2114550" y="3857625"/>
          <p14:tracePt t="13152" x="2070100" y="3884613"/>
          <p14:tracePt t="13160" x="2051050" y="3894138"/>
          <p14:tracePt t="13168" x="1987550" y="3930650"/>
          <p14:tracePt t="13176" x="1924050" y="3967163"/>
          <p14:tracePt t="13184" x="1860550" y="3984625"/>
          <p14:tracePt t="13192" x="1787525" y="4030663"/>
          <p14:tracePt t="13200" x="1722438" y="4057650"/>
          <p14:tracePt t="13208" x="1622425" y="4086225"/>
          <p14:tracePt t="13217" x="1541463" y="4140200"/>
          <p14:tracePt t="13223" x="1485900" y="4149725"/>
          <p14:tracePt t="13231" x="1403350" y="4176713"/>
          <p14:tracePt t="13239" x="1312863" y="4203700"/>
          <p14:tracePt t="13247" x="1249363" y="4203700"/>
          <p14:tracePt t="13257" x="1222375" y="4203700"/>
          <p14:tracePt t="13268" x="1185863" y="4213225"/>
          <p14:tracePt t="13274" x="1139825" y="4213225"/>
          <p14:tracePt t="13284" x="1130300" y="4213225"/>
          <p14:tracePt t="13288" x="1120775" y="4213225"/>
          <p14:tracePt t="13297" x="1103313" y="4213225"/>
          <p14:tracePt t="13303" x="1093788" y="4213225"/>
          <p14:tracePt t="13311" x="1084263" y="4213225"/>
          <p14:tracePt t="13319" x="1066800" y="4186238"/>
          <p14:tracePt t="13327" x="1057275" y="4149725"/>
          <p14:tracePt t="13335" x="1047750" y="4103688"/>
          <p14:tracePt t="13343" x="1030288" y="4030663"/>
          <p14:tracePt t="13353" x="1020763" y="3984625"/>
          <p14:tracePt t="13359" x="1020763" y="3930650"/>
          <p14:tracePt t="13367" x="993775" y="3867150"/>
          <p14:tracePt t="13375" x="993775" y="3811588"/>
          <p14:tracePt t="13383" x="993775" y="3738563"/>
          <p14:tracePt t="13391" x="993775" y="3675063"/>
          <p14:tracePt t="13399" x="993775" y="3584575"/>
          <p14:tracePt t="13407" x="993775" y="3529013"/>
          <p14:tracePt t="13415" x="1011238" y="3438525"/>
          <p14:tracePt t="13423" x="1057275" y="3338513"/>
          <p14:tracePt t="13431" x="1076325" y="3292475"/>
          <p14:tracePt t="13440" x="1093788" y="3228975"/>
          <p14:tracePt t="13447" x="1139825" y="3163888"/>
          <p14:tracePt t="13456" x="1149350" y="3146425"/>
          <p14:tracePt t="13464" x="1185863" y="3100388"/>
          <p14:tracePt t="13472" x="1239838" y="3054350"/>
          <p14:tracePt t="13481" x="1258888" y="3036888"/>
          <p14:tracePt t="13488" x="1303338" y="2973388"/>
          <p14:tracePt t="13496" x="1312863" y="2963863"/>
          <p14:tracePt t="13503" x="1349375" y="2936875"/>
          <p14:tracePt t="13511" x="1412875" y="2909888"/>
          <p14:tracePt t="13519" x="1458913" y="2873375"/>
          <p14:tracePt t="13527" x="1522413" y="2854325"/>
          <p14:tracePt t="13535" x="1585913" y="2808288"/>
          <p14:tracePt t="13543" x="1631950" y="2790825"/>
          <p14:tracePt t="13551" x="1731963" y="2744788"/>
          <p14:tracePt t="13560" x="1787525" y="2727325"/>
          <p14:tracePt t="13567" x="1868488" y="2681288"/>
          <p14:tracePt t="13575" x="1968500" y="2671763"/>
          <p14:tracePt t="13583" x="2041525" y="2654300"/>
          <p14:tracePt t="13591" x="2124075" y="2635250"/>
          <p14:tracePt t="13599" x="2197100" y="2617788"/>
          <p14:tracePt t="13607" x="2251075" y="2617788"/>
          <p14:tracePt t="13615" x="2352675" y="2608263"/>
          <p14:tracePt t="13624" x="2406650" y="2608263"/>
          <p14:tracePt t="13632" x="2498725" y="2608263"/>
          <p14:tracePt t="13640" x="2570163" y="2608263"/>
          <p14:tracePt t="13648" x="2679700" y="2608263"/>
          <p14:tracePt t="13655" x="2762250" y="2625725"/>
          <p14:tracePt t="13665" x="2835275" y="2644775"/>
          <p14:tracePt t="13671" x="2971800" y="2690813"/>
          <p14:tracePt t="13681" x="3017838" y="2717800"/>
          <p14:tracePt t="13687" x="3100388" y="2771775"/>
          <p14:tracePt t="13698" x="3144838" y="2790825"/>
          <p14:tracePt t="13703" x="3208338" y="2844800"/>
          <p14:tracePt t="13711" x="3227388" y="2863850"/>
          <p14:tracePt t="13719" x="3263900" y="2909888"/>
          <p14:tracePt t="13727" x="3273425" y="2936875"/>
          <p14:tracePt t="13735" x="3290888" y="2973388"/>
          <p14:tracePt t="13743" x="3327400" y="3017838"/>
          <p14:tracePt t="13751" x="3336925" y="3046413"/>
          <p14:tracePt t="13759" x="3346450" y="3090863"/>
          <p14:tracePt t="13767" x="3382963" y="3155950"/>
          <p14:tracePt t="13776" x="3400425" y="3209925"/>
          <p14:tracePt t="13784" x="3409950" y="3273425"/>
          <p14:tracePt t="13792" x="3436938" y="3328988"/>
          <p14:tracePt t="13801" x="3455988" y="3411538"/>
          <p14:tracePt t="13807" x="3500438" y="3492500"/>
          <p14:tracePt t="13817" x="3509963" y="3565525"/>
          <p14:tracePt t="13823" x="3536950" y="3648075"/>
          <p14:tracePt t="13833" x="3563938" y="3738563"/>
          <p14:tracePt t="13839" x="3573463" y="3803650"/>
          <p14:tracePt t="13848" x="3592513" y="3857625"/>
          <p14:tracePt t="13855" x="3592513" y="3940175"/>
          <p14:tracePt t="13863" x="3592513" y="3976688"/>
          <p14:tracePt t="13882" x="3592513" y="4030663"/>
          <p14:tracePt t="13887" x="3592513" y="4076700"/>
          <p14:tracePt t="13897" x="3592513" y="4113213"/>
          <p14:tracePt t="13903" x="3573463" y="4159250"/>
          <p14:tracePt t="13911" x="3563938" y="4195763"/>
          <p14:tracePt t="13919" x="3556000" y="4232275"/>
          <p14:tracePt t="13927" x="3546475" y="4276725"/>
          <p14:tracePt t="13935" x="3519488" y="4322763"/>
          <p14:tracePt t="13943" x="3500438" y="4349750"/>
          <p14:tracePt t="13951" x="3473450" y="4395788"/>
          <p14:tracePt t="13959" x="3436938" y="4422775"/>
          <p14:tracePt t="13967" x="3390900" y="4478338"/>
          <p14:tracePt t="13975" x="3336925" y="4522788"/>
          <p14:tracePt t="13984" x="3273425" y="4551363"/>
          <p14:tracePt t="13992" x="3208338" y="4605338"/>
          <p14:tracePt t="14000" x="3163888" y="4641850"/>
          <p14:tracePt t="14008" x="3100388" y="4660900"/>
          <p14:tracePt t="14017" x="3054350" y="4697413"/>
          <p14:tracePt t="14025" x="2990850" y="4724400"/>
          <p14:tracePt t="14033" x="2917825" y="4751388"/>
          <p14:tracePt t="14041" x="2852738" y="4778375"/>
          <p14:tracePt t="14050" x="2771775" y="4805363"/>
          <p14:tracePt t="14058" x="2725738" y="4824413"/>
          <p14:tracePt t="14065" x="2652713" y="4833938"/>
          <p14:tracePt t="14072" x="2570163" y="4851400"/>
          <p14:tracePt t="14080" x="2462213" y="4878388"/>
          <p14:tracePt t="14087" x="2389188" y="4878388"/>
          <p14:tracePt t="14097" x="2279650" y="4878388"/>
          <p14:tracePt t="14103" x="2187575" y="4878388"/>
          <p14:tracePt t="14111" x="2097088" y="4878388"/>
          <p14:tracePt t="14119" x="2005013" y="4878388"/>
          <p14:tracePt t="14127" x="1905000" y="4860925"/>
          <p14:tracePt t="14135" x="1824038" y="4805363"/>
          <p14:tracePt t="14145" x="1722438" y="4760913"/>
          <p14:tracePt t="14151" x="1641475" y="4705350"/>
          <p14:tracePt t="14159" x="1576388" y="4660900"/>
          <p14:tracePt t="14167" x="1495425" y="4595813"/>
          <p14:tracePt t="14175" x="1412875" y="4532313"/>
          <p14:tracePt t="14184" x="1349375" y="4495800"/>
          <p14:tracePt t="14192" x="1285875" y="4441825"/>
          <p14:tracePt t="14199" x="1230313" y="4405313"/>
          <p14:tracePt t="14208" x="1166813" y="4340225"/>
          <p14:tracePt t="14215" x="1139825" y="4313238"/>
          <p14:tracePt t="14223" x="1093788" y="4268788"/>
          <p14:tracePt t="14233" x="1057275" y="4240213"/>
          <p14:tracePt t="14239" x="1030288" y="4203700"/>
          <p14:tracePt t="14247" x="1003300" y="4186238"/>
          <p14:tracePt t="14255" x="984250" y="4167188"/>
          <p14:tracePt t="14264" x="957263" y="4140200"/>
          <p14:tracePt t="14271" x="920750" y="4086225"/>
          <p14:tracePt t="14280" x="893763" y="4030663"/>
          <p14:tracePt t="14287" x="884238" y="3967163"/>
          <p14:tracePt t="14297" x="847725" y="3903663"/>
          <p14:tracePt t="14303" x="847725" y="3848100"/>
          <p14:tracePt t="14311" x="830263" y="3784600"/>
          <p14:tracePt t="14319" x="820738" y="3711575"/>
          <p14:tracePt t="14327" x="820738" y="3657600"/>
          <p14:tracePt t="14335" x="820738" y="3584575"/>
          <p14:tracePt t="14343" x="820738" y="3511550"/>
          <p14:tracePt t="14351" x="820738" y="3446463"/>
          <p14:tracePt t="14359" x="820738" y="3355975"/>
          <p14:tracePt t="14367" x="820738" y="3302000"/>
          <p14:tracePt t="14375" x="866775" y="3236913"/>
          <p14:tracePt t="14384" x="903288" y="3155950"/>
          <p14:tracePt t="14392" x="939800" y="3109913"/>
          <p14:tracePt t="14399" x="993775" y="3027363"/>
          <p14:tracePt t="14407" x="1057275" y="2954338"/>
          <p14:tracePt t="14415" x="1130300" y="2890838"/>
          <p14:tracePt t="14423" x="1193800" y="2827338"/>
          <p14:tracePt t="14433" x="1258888" y="2781300"/>
          <p14:tracePt t="14439" x="1339850" y="2717800"/>
          <p14:tracePt t="14449" x="1458913" y="2654300"/>
          <p14:tracePt t="14455" x="1558925" y="2598738"/>
          <p14:tracePt t="14463" x="1668463" y="2589213"/>
          <p14:tracePt t="14471" x="1751013" y="2544763"/>
          <p14:tracePt t="14481" x="1860550" y="2535238"/>
          <p14:tracePt t="14487" x="1960563" y="2508250"/>
          <p14:tracePt t="14497" x="2087563" y="2508250"/>
          <p14:tracePt t="14503" x="2179638" y="2481263"/>
          <p14:tracePt t="14511" x="2306638" y="2481263"/>
          <p14:tracePt t="14519" x="2452688" y="2481263"/>
          <p14:tracePt t="14527" x="2598738" y="2481263"/>
          <p14:tracePt t="14535" x="2744788" y="2481263"/>
          <p14:tracePt t="14543" x="2889250" y="2481263"/>
          <p14:tracePt t="14552" x="3017838" y="2481263"/>
          <p14:tracePt t="14560" x="3108325" y="2481263"/>
          <p14:tracePt t="14568" x="3208338" y="2498725"/>
          <p14:tracePt t="14576" x="3300413" y="2508250"/>
          <p14:tracePt t="14584" x="3363913" y="2544763"/>
          <p14:tracePt t="14592" x="3409950" y="2571750"/>
          <p14:tracePt t="14602" x="3455988" y="2608263"/>
          <p14:tracePt t="14607" x="3500438" y="2635250"/>
          <p14:tracePt t="14615" x="3536950" y="2671763"/>
          <p14:tracePt t="14623" x="3592513" y="2754313"/>
          <p14:tracePt t="14632" x="3600450" y="2781300"/>
          <p14:tracePt t="14639" x="3629025" y="2854325"/>
          <p14:tracePt t="14649" x="3665538" y="2954338"/>
          <p14:tracePt t="14657" x="3692525" y="3036888"/>
          <p14:tracePt t="14666" x="3729038" y="3109913"/>
          <p14:tracePt t="14673" x="3756025" y="3173413"/>
          <p14:tracePt t="14684" x="3783013" y="3255963"/>
          <p14:tracePt t="14689" x="3810000" y="3346450"/>
          <p14:tracePt t="14701" x="3846513" y="3411538"/>
          <p14:tracePt t="14704" x="3865563" y="3475038"/>
          <p14:tracePt t="14716" x="3875088" y="3529013"/>
          <p14:tracePt t="14720" x="3911600" y="3592513"/>
          <p14:tracePt t="14727" x="3919538" y="3629025"/>
          <p14:tracePt t="14735" x="3929063" y="3665538"/>
          <p14:tracePt t="14743" x="3929063" y="3711575"/>
          <p14:tracePt t="14751" x="3938588" y="3738563"/>
          <p14:tracePt t="14759" x="3938588" y="3757613"/>
          <p14:tracePt t="14767" x="3938588" y="3794125"/>
          <p14:tracePt t="14775" x="3938588" y="3811588"/>
          <p14:tracePt t="14783" x="3938588" y="3857625"/>
          <p14:tracePt t="14791" x="3938588" y="3894138"/>
          <p14:tracePt t="14799" x="3938588" y="3930650"/>
          <p14:tracePt t="14808" x="3919538" y="3984625"/>
          <p14:tracePt t="14816" x="3883025" y="4003675"/>
          <p14:tracePt t="14824" x="3838575" y="4049713"/>
          <p14:tracePt t="14831" x="3802063" y="4113213"/>
          <p14:tracePt t="14840" x="3765550" y="4149725"/>
          <p14:tracePt t="14848" x="3702050" y="4232275"/>
          <p14:tracePt t="14856" x="3646488" y="4276725"/>
          <p14:tracePt t="14865" x="3600450" y="4332288"/>
          <p14:tracePt t="14882" x="3463925" y="4468813"/>
          <p14:tracePt t="14887" x="3436938" y="4486275"/>
          <p14:tracePt t="14896" x="3409950" y="4495800"/>
          <p14:tracePt t="14903" x="3373438" y="4522788"/>
          <p14:tracePt t="14911" x="3354388" y="4532313"/>
          <p14:tracePt t="14919" x="3309938" y="4559300"/>
          <p14:tracePt t="14927" x="3300413" y="4568825"/>
          <p14:tracePt t="14935" x="3300413" y="4578350"/>
          <p14:tracePt t="14960" x="3290888" y="4578350"/>
          <p14:tracePt t="15075" x="3281363" y="4568825"/>
          <p14:tracePt t="15079" x="3281363" y="4551363"/>
          <p14:tracePt t="15087" x="3290888" y="4532313"/>
          <p14:tracePt t="15104" x="3300413" y="4514850"/>
          <p14:tracePt t="15111" x="3317875" y="4468813"/>
          <p14:tracePt t="15119" x="3327400" y="4422775"/>
          <p14:tracePt t="15127" x="3346450" y="4368800"/>
          <p14:tracePt t="15135" x="3354388" y="4349750"/>
          <p14:tracePt t="15143" x="3373438" y="4286250"/>
          <p14:tracePt t="15151" x="3382963" y="4249738"/>
          <p14:tracePt t="15159" x="3382963" y="4240213"/>
          <p14:tracePt t="15167" x="3382963" y="4203700"/>
          <p14:tracePt t="15175" x="3390900" y="4167188"/>
          <p14:tracePt t="15183" x="3390900" y="4159250"/>
          <p14:tracePt t="15191" x="3390900" y="4122738"/>
          <p14:tracePt t="15200" x="3390900" y="4103688"/>
          <p14:tracePt t="15215" x="3390900" y="4076700"/>
          <p14:tracePt t="15223" x="3390900" y="4067175"/>
          <p14:tracePt t="15231" x="3390900" y="4040188"/>
          <p14:tracePt t="15239" x="3373438" y="4003675"/>
          <p14:tracePt t="15248" x="3346450" y="3994150"/>
          <p14:tracePt t="15256" x="3309938" y="3967163"/>
          <p14:tracePt t="15265" x="3263900" y="3940175"/>
          <p14:tracePt t="15271" x="3244850" y="3921125"/>
          <p14:tracePt t="15280" x="3217863" y="3903663"/>
          <p14:tracePt t="15287" x="3171825" y="3867150"/>
          <p14:tracePt t="15297" x="3108325" y="3848100"/>
          <p14:tracePt t="15305" x="3063875" y="3794125"/>
          <p14:tracePt t="15311" x="3008313" y="3748088"/>
          <p14:tracePt t="15319" x="2962275" y="3711575"/>
          <p14:tracePt t="15327" x="2935288" y="3675063"/>
          <p14:tracePt t="15335" x="2908300" y="3638550"/>
          <p14:tracePt t="15343" x="2862263" y="3584575"/>
          <p14:tracePt t="15351" x="2835275" y="3556000"/>
          <p14:tracePt t="15360" x="2817813" y="3519488"/>
          <p14:tracePt t="15368" x="2808288" y="3502025"/>
          <p14:tracePt t="15377" x="2798763" y="3465513"/>
          <p14:tracePt t="15385" x="2798763" y="3429000"/>
          <p14:tracePt t="15393" x="2789238" y="3429000"/>
          <p14:tracePt t="15402" x="2789238" y="3392488"/>
          <p14:tracePt t="15407" x="2771775" y="3355975"/>
          <p14:tracePt t="15423" x="2771775" y="3328988"/>
          <p14:tracePt t="15431" x="2771775" y="3309938"/>
          <p14:tracePt t="15439" x="2771775" y="3282950"/>
          <p14:tracePt t="15447" x="2762250" y="3273425"/>
          <p14:tracePt t="15455" x="2762250" y="3246438"/>
          <p14:tracePt t="15464" x="2762250" y="3236913"/>
          <p14:tracePt t="15482" x="2762250" y="3228975"/>
          <p14:tracePt t="15501" x="2762250" y="3209925"/>
          <p14:tracePt t="15657" x="2762250" y="3200400"/>
          <p14:tracePt t="15663" x="2762250" y="3182938"/>
          <p14:tracePt t="15671" x="2762250" y="3163888"/>
          <p14:tracePt t="15680" x="2762250" y="3146425"/>
          <p14:tracePt t="15688" x="2771775" y="3136900"/>
          <p14:tracePt t="15697" x="2781300" y="3127375"/>
          <p14:tracePt t="15703" x="2798763" y="3100388"/>
          <p14:tracePt t="15711" x="2817813" y="3082925"/>
          <p14:tracePt t="15719" x="2825750" y="3063875"/>
          <p14:tracePt t="15727" x="2844800" y="3046413"/>
          <p14:tracePt t="15735" x="2862263" y="3036888"/>
          <p14:tracePt t="15744" x="2862263" y="3017838"/>
          <p14:tracePt t="15752" x="2871788" y="3009900"/>
          <p14:tracePt t="15760" x="2881313" y="2990850"/>
          <p14:tracePt t="15768" x="2881313" y="2973388"/>
          <p14:tracePt t="15776" x="2898775" y="2954338"/>
          <p14:tracePt t="15784" x="2908300" y="2936875"/>
          <p14:tracePt t="15792" x="2908300" y="2917825"/>
          <p14:tracePt t="15800" x="2917825" y="2900363"/>
          <p14:tracePt t="15808" x="2917825" y="2881313"/>
          <p14:tracePt t="15816" x="2917825" y="2863850"/>
          <p14:tracePt t="15824" x="2917825" y="2836863"/>
          <p14:tracePt t="15832" x="2917825" y="2817813"/>
          <p14:tracePt t="15840" x="2935288" y="2781300"/>
          <p14:tracePt t="15856" x="2935288" y="2771775"/>
          <p14:tracePt t="15865" x="2935288" y="2754313"/>
          <p14:tracePt t="15884" x="2935288" y="2744788"/>
          <p14:tracePt t="16091" x="2935288" y="2735263"/>
          <p14:tracePt t="16098" x="2917825" y="2735263"/>
          <p14:tracePt t="16105" x="2898775" y="2735263"/>
          <p14:tracePt t="16117" x="2862263" y="2763838"/>
          <p14:tracePt t="16121" x="2844800" y="2781300"/>
          <p14:tracePt t="16128" x="2825750" y="2800350"/>
          <p14:tracePt t="16136" x="2808288" y="2817813"/>
          <p14:tracePt t="16144" x="2798763" y="2827338"/>
          <p14:tracePt t="16151" x="2789238" y="2836863"/>
          <p14:tracePt t="16159" x="2771775" y="2854325"/>
          <p14:tracePt t="16481" x="2771775" y="2863850"/>
          <p14:tracePt t="16498" x="2798763" y="2863850"/>
          <p14:tracePt t="16507" x="2825750" y="2863850"/>
          <p14:tracePt t="16514" x="2862263" y="2863850"/>
          <p14:tracePt t="16520" x="2871788" y="2863850"/>
          <p14:tracePt t="16529" x="2889250" y="2863850"/>
          <p14:tracePt t="16536" x="2898775" y="2863850"/>
          <p14:tracePt t="16544" x="2908300" y="2863850"/>
          <p14:tracePt t="16619" x="2917825" y="2863850"/>
          <p14:tracePt t="16626" x="2944813" y="2863850"/>
          <p14:tracePt t="16634" x="2962275" y="2863850"/>
          <p14:tracePt t="16640" x="3008313" y="2836863"/>
          <p14:tracePt t="16656" x="3035300" y="2836863"/>
          <p14:tracePt t="16663" x="3044825" y="2836863"/>
          <p14:tracePt t="16697" x="3063875" y="2827338"/>
          <p14:tracePt t="17113" x="3044825" y="2854325"/>
          <p14:tracePt t="17119" x="3035300" y="2890838"/>
          <p14:tracePt t="17127" x="3017838" y="2954338"/>
          <p14:tracePt t="17135" x="2990850" y="3046413"/>
          <p14:tracePt t="17143" x="2971800" y="3090863"/>
          <p14:tracePt t="17151" x="2971800" y="3127375"/>
          <p14:tracePt t="17159" x="2962275" y="3182938"/>
          <p14:tracePt t="17168" x="2944813" y="3255963"/>
          <p14:tracePt t="17176" x="2944813" y="3302000"/>
          <p14:tracePt t="17184" x="2944813" y="3319463"/>
          <p14:tracePt t="17192" x="2944813" y="3346450"/>
          <p14:tracePt t="17201" x="2944813" y="3355975"/>
          <p14:tracePt t="17215" x="2925763" y="3375025"/>
          <p14:tracePt t="17664" x="2935288" y="3375025"/>
          <p14:tracePt t="17671" x="2971800" y="3355975"/>
          <p14:tracePt t="17680" x="2981325" y="3309938"/>
          <p14:tracePt t="17687" x="2998788" y="3282950"/>
          <p14:tracePt t="17697" x="3017838" y="3219450"/>
          <p14:tracePt t="17703" x="3027363" y="3163888"/>
          <p14:tracePt t="17712" x="3044825" y="3119438"/>
          <p14:tracePt t="17719" x="3044825" y="3090863"/>
          <p14:tracePt t="17728" x="3044825" y="3073400"/>
          <p14:tracePt t="17735" x="3044825" y="3063875"/>
          <p14:tracePt t="17743" x="3044825" y="3036888"/>
          <p14:tracePt t="17889" x="3035300" y="3063875"/>
          <p14:tracePt t="17903" x="3035300" y="3090863"/>
          <p14:tracePt t="17909" x="3017838" y="3136900"/>
          <p14:tracePt t="17913" x="3008313" y="3192463"/>
          <p14:tracePt t="17920" x="2998788" y="3236913"/>
          <p14:tracePt t="17929" x="2971800" y="3302000"/>
          <p14:tracePt t="17936" x="2962275" y="3346450"/>
          <p14:tracePt t="17944" x="2962275" y="3375025"/>
          <p14:tracePt t="17951" x="2954338" y="3411538"/>
          <p14:tracePt t="17959" x="2944813" y="3455988"/>
          <p14:tracePt t="17967" x="2944813" y="3475038"/>
          <p14:tracePt t="17975" x="2944813" y="3502025"/>
          <p14:tracePt t="17984" x="2944813" y="3511550"/>
          <p14:tracePt t="17991" x="2925763" y="3538538"/>
          <p14:tracePt t="17999" x="2925763" y="3548063"/>
          <p14:tracePt t="18008" x="2925763" y="3565525"/>
          <p14:tracePt t="18015" x="2925763" y="3575050"/>
          <p14:tracePt t="18031" x="2925763" y="3584575"/>
          <p14:tracePt t="18496" x="2925763" y="3592513"/>
          <p14:tracePt t="18504" x="2998788" y="3592513"/>
          <p14:tracePt t="18513" x="3127375" y="3592513"/>
          <p14:tracePt t="18520" x="3254375" y="3592513"/>
          <p14:tracePt t="18528" x="3363913" y="3592513"/>
          <p14:tracePt t="18536" x="3455988" y="3592513"/>
          <p14:tracePt t="18544" x="3563938" y="3592513"/>
          <p14:tracePt t="18553" x="3636963" y="3592513"/>
          <p14:tracePt t="18559" x="3709988" y="3592513"/>
          <p14:tracePt t="18567" x="3756025" y="3592513"/>
          <p14:tracePt t="18575" x="3765550" y="3592513"/>
          <p14:tracePt t="18591" x="3765550" y="3602038"/>
          <p14:tracePt t="19105" x="3775075" y="3611563"/>
          <p14:tracePt t="19114" x="3775075" y="3638550"/>
          <p14:tracePt t="19121" x="3810000" y="3665538"/>
          <p14:tracePt t="19129" x="3819525" y="3702050"/>
          <p14:tracePt t="19136" x="3829050" y="3738563"/>
          <p14:tracePt t="19144" x="3865563" y="3803650"/>
          <p14:tracePt t="19152" x="3865563" y="3848100"/>
          <p14:tracePt t="19163" x="3875088" y="3884613"/>
          <p14:tracePt t="19167" x="3883025" y="3921125"/>
          <p14:tracePt t="19175" x="3883025" y="3948113"/>
          <p14:tracePt t="19183" x="3892550" y="3976688"/>
          <p14:tracePt t="19191" x="3911600" y="4003675"/>
          <p14:tracePt t="19199" x="3911600" y="4040188"/>
          <p14:tracePt t="19215" x="3911600" y="4049713"/>
          <p14:tracePt t="19223" x="3919538" y="4067175"/>
          <p14:tracePt t="19866" x="3919538" y="4076700"/>
          <p14:tracePt t="19897" x="3919538" y="4094163"/>
          <p14:tracePt t="19905" x="3919538" y="4122738"/>
          <p14:tracePt t="19917" x="3919538" y="4140200"/>
          <p14:tracePt t="19919" x="3919538" y="4167188"/>
          <p14:tracePt t="19928" x="3919538" y="4186238"/>
          <p14:tracePt t="19935" x="3911600" y="4232275"/>
          <p14:tracePt t="19943" x="3902075" y="4249738"/>
          <p14:tracePt t="19951" x="3892550" y="4276725"/>
          <p14:tracePt t="19959" x="3892550" y="4313238"/>
          <p14:tracePt t="19968" x="3875088" y="4359275"/>
          <p14:tracePt t="19975" x="3856038" y="4395788"/>
          <p14:tracePt t="19983" x="3846513" y="4422775"/>
          <p14:tracePt t="19991" x="3829050" y="4441825"/>
          <p14:tracePt t="19999" x="3829050" y="4468813"/>
          <p14:tracePt t="20008" x="3810000" y="4486275"/>
          <p14:tracePt t="20041" x="3802063" y="4495800"/>
          <p14:tracePt t="20343" x="3802063" y="4486275"/>
          <p14:tracePt t="20352" x="3792538" y="4468813"/>
          <p14:tracePt t="20359" x="3746500" y="4422775"/>
          <p14:tracePt t="20367" x="3656013" y="4368800"/>
          <p14:tracePt t="20375" x="3573463" y="4332288"/>
          <p14:tracePt t="20384" x="3490913" y="4276725"/>
          <p14:tracePt t="20392" x="3354388" y="4213225"/>
          <p14:tracePt t="20400" x="3254375" y="4140200"/>
          <p14:tracePt t="20407" x="3100388" y="4067175"/>
          <p14:tracePt t="20418" x="2925763" y="3967163"/>
          <p14:tracePt t="20425" x="2771775" y="3840163"/>
          <p14:tracePt t="20435" x="2462213" y="3738563"/>
          <p14:tracePt t="20442" x="2197100" y="3648075"/>
          <p14:tracePt t="20452" x="1960563" y="3556000"/>
          <p14:tracePt t="20456" x="1787525" y="3475038"/>
          <p14:tracePt t="20465" x="1677988" y="3419475"/>
          <p14:tracePt t="20472" x="1576388" y="3365500"/>
          <p14:tracePt t="20483" x="1512888" y="3309938"/>
          <p14:tracePt t="20487" x="1439863" y="3255963"/>
          <p14:tracePt t="20496" x="1422400" y="3246438"/>
          <p14:tracePt t="20503" x="1376363" y="3228975"/>
          <p14:tracePt t="20513" x="1376363" y="3219450"/>
          <p14:tracePt t="20776" x="1366838" y="3209925"/>
          <p14:tracePt t="20793" x="1358900" y="3209925"/>
          <p14:tracePt t="20802" x="1339850" y="3209925"/>
          <p14:tracePt t="20817" x="1330325" y="3228975"/>
          <p14:tracePt t="20825" x="1330325" y="3246438"/>
          <p14:tracePt t="20841" x="1330325" y="3255963"/>
          <p14:tracePt t="20857" x="1322388" y="3265488"/>
          <p14:tracePt t="20935" x="1330325" y="3265488"/>
          <p14:tracePt t="20943" x="1358900" y="3265488"/>
          <p14:tracePt t="20951" x="1395413" y="3236913"/>
          <p14:tracePt t="20959" x="1422400" y="3209925"/>
          <p14:tracePt t="20967" x="1476375" y="3155950"/>
          <p14:tracePt t="20975" x="1485900" y="3136900"/>
          <p14:tracePt t="20983" x="1512888" y="3090863"/>
          <p14:tracePt t="20991" x="1531938" y="3063875"/>
          <p14:tracePt t="20999" x="1558925" y="3036888"/>
          <p14:tracePt t="21007" x="1576388" y="3017838"/>
          <p14:tracePt t="21015" x="1604963" y="2982913"/>
          <p14:tracePt t="21023" x="1612900" y="2973388"/>
          <p14:tracePt t="21031" x="1622425" y="2963863"/>
          <p14:tracePt t="21049" x="1641475" y="2954338"/>
          <p14:tracePt t="21055" x="1658938" y="2936875"/>
          <p14:tracePt t="21063" x="1668463" y="2936875"/>
          <p14:tracePt t="21072" x="1704975" y="2927350"/>
          <p14:tracePt t="21087" x="1722438" y="2900363"/>
          <p14:tracePt t="21097" x="1731963" y="2900363"/>
          <p14:tracePt t="21103" x="1751013" y="2900363"/>
          <p14:tracePt t="21113" x="1758950" y="2900363"/>
          <p14:tracePt t="21119" x="1778000" y="2900363"/>
          <p14:tracePt t="21127" x="1824038" y="2900363"/>
          <p14:tracePt t="21135" x="1841500" y="2900363"/>
          <p14:tracePt t="21143" x="1878013" y="2900363"/>
          <p14:tracePt t="21151" x="1887538" y="2900363"/>
          <p14:tracePt t="21159" x="1895475" y="2900363"/>
          <p14:tracePt t="21167" x="1924050" y="2909888"/>
          <p14:tracePt t="21175" x="1924050" y="2927350"/>
          <p14:tracePt t="21183" x="1924050" y="2946400"/>
          <p14:tracePt t="21191" x="1924050" y="2982913"/>
          <p14:tracePt t="21199" x="1924050" y="2990850"/>
          <p14:tracePt t="21207" x="1924050" y="3000375"/>
          <p14:tracePt t="21215" x="1924050" y="3027363"/>
          <p14:tracePt t="21225" x="1924050" y="3036888"/>
          <p14:tracePt t="21231" x="1924050" y="3054350"/>
          <p14:tracePt t="21239" x="1914525" y="3073400"/>
          <p14:tracePt t="21329" x="1905000" y="3100388"/>
          <p14:tracePt t="21345" x="1887538" y="3109913"/>
          <p14:tracePt t="21355" x="1878013" y="3127375"/>
          <p14:tracePt t="21369" x="1878013" y="3136900"/>
          <p14:tracePt t="21377" x="1868488" y="3155950"/>
          <p14:tracePt t="21386" x="1851025" y="3163888"/>
          <p14:tracePt t="21393" x="1831975" y="3173413"/>
          <p14:tracePt t="21409" x="1814513" y="3200400"/>
          <p14:tracePt t="21415" x="1787525" y="3228975"/>
          <p14:tracePt t="21555" x="1778000" y="3228975"/>
          <p14:tracePt t="21562" x="1741488" y="3228975"/>
          <p14:tracePt t="21571" x="1731963" y="3236913"/>
          <p14:tracePt t="21576" x="1695450" y="3255963"/>
          <p14:tracePt t="21584" x="1685925" y="3255963"/>
          <p14:tracePt t="21592" x="1668463" y="3255963"/>
          <p14:tracePt t="21833" x="1658938" y="3265488"/>
          <p14:tracePt t="21842" x="1658938" y="3292475"/>
          <p14:tracePt t="21850" x="1641475" y="3365500"/>
          <p14:tracePt t="21857" x="1622425" y="3429000"/>
          <p14:tracePt t="21863" x="1604963" y="3482975"/>
          <p14:tracePt t="21872" x="1604963" y="3538538"/>
          <p14:tracePt t="21880" x="1604963" y="3602038"/>
          <p14:tracePt t="21901" x="1604963" y="3730625"/>
          <p14:tracePt t="21904" x="1604963" y="3784600"/>
          <p14:tracePt t="21914" x="1604963" y="3830638"/>
          <p14:tracePt t="21921" x="1604963" y="3867150"/>
          <p14:tracePt t="21934" x="1604963" y="3894138"/>
          <p14:tracePt t="21936" x="1604963" y="3930650"/>
          <p14:tracePt t="22113" x="1604963" y="3957638"/>
          <p14:tracePt t="22119" x="1604963" y="3967163"/>
          <p14:tracePt t="22128" x="1604963" y="3976688"/>
          <p14:tracePt t="22135" x="1604963" y="3984625"/>
          <p14:tracePt t="22143" x="1604963" y="4003675"/>
          <p14:tracePt t="22249" x="1604963" y="4013200"/>
          <p14:tracePt t="22256" x="1622425" y="4013200"/>
          <p14:tracePt t="22263" x="1641475" y="3994150"/>
          <p14:tracePt t="22273" x="1658938" y="3984625"/>
          <p14:tracePt t="22282" x="1704975" y="3967163"/>
          <p14:tracePt t="22299" x="1722438" y="3957638"/>
          <p14:tracePt t="22393" x="1731963" y="3957638"/>
          <p14:tracePt t="22402" x="1731963" y="3976688"/>
          <p14:tracePt t="22409" x="1722438" y="4003675"/>
          <p14:tracePt t="22415" x="1722438" y="4021138"/>
          <p14:tracePt t="22424" x="1714500" y="4067175"/>
          <p14:tracePt t="22432" x="1685925" y="4122738"/>
          <p14:tracePt t="22439" x="1668463" y="4159250"/>
          <p14:tracePt t="22448" x="1658938" y="4186238"/>
          <p14:tracePt t="22456" x="1658938" y="4203700"/>
          <p14:tracePt t="22464" x="1658938" y="4222750"/>
          <p14:tracePt t="22471" x="1658938" y="4232275"/>
          <p14:tracePt t="22480" x="1641475" y="4276725"/>
          <p14:tracePt t="22487" x="1641475" y="4295775"/>
          <p14:tracePt t="22497" x="1641475" y="4313238"/>
          <p14:tracePt t="22503" x="1641475" y="4340225"/>
          <p14:tracePt t="22514" x="1641475" y="4349750"/>
          <p14:tracePt t="22519" x="1631950" y="4368800"/>
          <p14:tracePt t="22560" x="1631950" y="4386263"/>
          <p14:tracePt t="22625" x="1631950" y="4395788"/>
          <p14:tracePt t="22633" x="1631950" y="4405313"/>
          <p14:tracePt t="22641" x="1622425" y="4405313"/>
          <p14:tracePt t="22652" x="1595438" y="4413250"/>
          <p14:tracePt t="22657" x="1531938" y="4441825"/>
          <p14:tracePt t="22666" x="1495425" y="4441825"/>
          <p14:tracePt t="22673" x="1468438" y="4459288"/>
          <p14:tracePt t="22684" x="1431925" y="4468813"/>
          <p14:tracePt t="22689" x="1395413" y="4495800"/>
          <p14:tracePt t="22700" x="1385888" y="4505325"/>
          <p14:tracePt t="22705" x="1366838" y="4505325"/>
          <p14:tracePt t="22716" x="1358900" y="4505325"/>
          <p14:tracePt t="22849" x="1358900" y="4495800"/>
          <p14:tracePt t="22857" x="1439863" y="4486275"/>
          <p14:tracePt t="22864" x="1558925" y="4478338"/>
          <p14:tracePt t="22873" x="1668463" y="4459288"/>
          <p14:tracePt t="22880" x="1731963" y="4432300"/>
          <p14:tracePt t="22900" x="1814513" y="4432300"/>
          <p14:tracePt t="22978" x="1824038" y="4432300"/>
          <p14:tracePt t="23058" x="1824038" y="4459288"/>
          <p14:tracePt t="23064" x="1824038" y="4478338"/>
          <p14:tracePt t="23073" x="1824038" y="4505325"/>
          <p14:tracePt t="23085" x="1824038" y="4522788"/>
          <p14:tracePt t="23091" x="1824038" y="4578350"/>
          <p14:tracePt t="23101" x="1814513" y="4624388"/>
          <p14:tracePt t="23104" x="1758950" y="4668838"/>
          <p14:tracePt t="23114" x="1751013" y="4751388"/>
          <p14:tracePt t="23120" x="1741488" y="4805363"/>
          <p14:tracePt t="23128" x="1695450" y="4887913"/>
          <p14:tracePt t="23136" x="1685925" y="4933950"/>
          <p14:tracePt t="23144" x="1677988" y="4987925"/>
          <p14:tracePt t="23151" x="1668463" y="5053013"/>
          <p14:tracePt t="23161" x="1641475" y="5097463"/>
          <p14:tracePt t="23171" x="1631950" y="5116513"/>
          <p14:tracePt t="23178" x="1631950" y="5126038"/>
          <p14:tracePt t="23185" x="1631950" y="5133975"/>
          <p14:tracePt t="23192" x="1631950" y="5143500"/>
          <p14:tracePt t="23327" x="1622425" y="5143500"/>
          <p14:tracePt t="23335" x="1595438" y="5097463"/>
          <p14:tracePt t="23343" x="1585913" y="5070475"/>
          <p14:tracePt t="23352" x="1576388" y="5033963"/>
          <p14:tracePt t="23361" x="1576388" y="5006975"/>
          <p14:tracePt t="23370" x="1576388" y="4987925"/>
          <p14:tracePt t="23377" x="1568450" y="4970463"/>
          <p14:tracePt t="23386" x="1568450" y="4960938"/>
          <p14:tracePt t="23400" x="1568450" y="4951413"/>
          <p14:tracePt t="23505" x="1568450" y="4960938"/>
          <p14:tracePt t="23514" x="1568450" y="4970463"/>
          <p14:tracePt t="23521" x="1568450" y="4997450"/>
          <p14:tracePt t="23531" x="1568450" y="5016500"/>
          <p14:tracePt t="23536" x="1568450" y="5043488"/>
          <p14:tracePt t="23550" x="1568450" y="5060950"/>
          <p14:tracePt t="23552" x="1568450" y="5116513"/>
          <p14:tracePt t="23559" x="1568450" y="5143500"/>
          <p14:tracePt t="23567" x="1568450" y="5189538"/>
          <p14:tracePt t="23575" x="1568450" y="5197475"/>
          <p14:tracePt t="23583" x="1568450" y="5233988"/>
          <p14:tracePt t="23591" x="1531938" y="5280025"/>
          <p14:tracePt t="23599" x="1522413" y="5307013"/>
          <p14:tracePt t="23607" x="1512888" y="5316538"/>
          <p14:tracePt t="23615" x="1512888" y="5343525"/>
          <p14:tracePt t="23623" x="1495425" y="5372100"/>
          <p14:tracePt t="23631" x="1495425" y="5380038"/>
          <p14:tracePt t="23640" x="1495425" y="5389563"/>
          <p14:tracePt t="23719" x="1495425" y="5399088"/>
          <p14:tracePt t="23752" x="1531938" y="5389563"/>
          <p14:tracePt t="23759" x="1631950" y="5353050"/>
          <p14:tracePt t="23768" x="1741488" y="5307013"/>
          <p14:tracePt t="23776" x="1860550" y="5253038"/>
          <p14:tracePt t="23784" x="1997075" y="5180013"/>
          <p14:tracePt t="23792" x="2060575" y="5153025"/>
          <p14:tracePt t="23800" x="2170113" y="5106988"/>
          <p14:tracePt t="23807" x="2214563" y="5089525"/>
          <p14:tracePt t="23815" x="2260600" y="5053013"/>
          <p14:tracePt t="23823" x="2297113" y="5043488"/>
          <p14:tracePt t="23831" x="2306638" y="5033963"/>
          <p14:tracePt t="23889" x="2316163" y="5024438"/>
          <p14:tracePt t="23899" x="2352675" y="5006975"/>
          <p14:tracePt t="23906" x="2389188" y="5006975"/>
          <p14:tracePt t="23914" x="2443163" y="5006975"/>
          <p14:tracePt t="23921" x="2516188" y="5006975"/>
          <p14:tracePt t="23928" x="2625725" y="5006975"/>
          <p14:tracePt t="23935" x="2725738" y="5006975"/>
          <p14:tracePt t="23944" x="2835275" y="5033963"/>
          <p14:tracePt t="23951" x="2944813" y="5033963"/>
          <p14:tracePt t="23959" x="3063875" y="5080000"/>
          <p14:tracePt t="23967" x="3136900" y="5089525"/>
          <p14:tracePt t="23976" x="3236913" y="5106988"/>
          <p14:tracePt t="23983" x="3290888" y="5106988"/>
          <p14:tracePt t="23991" x="3317875" y="5126038"/>
          <p14:tracePt t="24049" x="3327400" y="5126038"/>
          <p14:tracePt t="24064" x="3327400" y="5116513"/>
          <p14:tracePt t="24095" x="3317875" y="5116513"/>
          <p14:tracePt t="24103" x="3309938" y="5116513"/>
          <p14:tracePt t="24121" x="3300413" y="5116513"/>
          <p14:tracePt t="24127" x="3281363" y="5116513"/>
          <p14:tracePt t="24135" x="3273425" y="5116513"/>
          <p14:tracePt t="24143" x="3254375" y="5116513"/>
          <p14:tracePt t="24151" x="3236913" y="5106988"/>
          <p14:tracePt t="24159" x="3200400" y="5080000"/>
          <p14:tracePt t="24167" x="3200400" y="5070475"/>
          <p14:tracePt t="24185" x="3190875" y="5043488"/>
          <p14:tracePt t="24192" x="3181350" y="5033963"/>
          <p14:tracePt t="24202" x="3163888" y="5016500"/>
          <p14:tracePt t="24209" x="3163888" y="5006975"/>
          <p14:tracePt t="24218" x="3163888" y="4987925"/>
          <p14:tracePt t="24225" x="3154363" y="4951413"/>
          <p14:tracePt t="24232" x="3136900" y="4933950"/>
          <p14:tracePt t="24241" x="3136900" y="4914900"/>
          <p14:tracePt t="24249" x="3136900" y="4897438"/>
          <p14:tracePt t="24257" x="3136900" y="4870450"/>
          <p14:tracePt t="24266" x="3127375" y="4860925"/>
          <p14:tracePt t="24273" x="3127375" y="4851400"/>
          <p14:tracePt t="24283" x="3117850" y="4851400"/>
          <p14:tracePt t="24297" x="3108325" y="4841875"/>
          <p14:tracePt t="24313" x="3100388" y="4841875"/>
          <p14:tracePt t="24329" x="3081338" y="4824413"/>
          <p14:tracePt t="24377" x="3071813" y="4824413"/>
          <p14:tracePt t="24391" x="3063875" y="4824413"/>
          <p14:tracePt t="24399" x="3054350" y="4824413"/>
          <p14:tracePt t="24473" x="3044825" y="4824413"/>
          <p14:tracePt t="24499" x="3035300" y="4824413"/>
          <p14:tracePt t="24506" x="3017838" y="4824413"/>
          <p14:tracePt t="24513" x="2998788" y="4824413"/>
          <p14:tracePt t="24520" x="2962275" y="4833938"/>
          <p14:tracePt t="24529" x="2944813" y="4833938"/>
          <p14:tracePt t="24535" x="2898775" y="4841875"/>
          <p14:tracePt t="24543" x="2889250" y="4841875"/>
          <p14:tracePt t="24551" x="2862263" y="4851400"/>
          <p14:tracePt t="24559" x="2862263" y="4860925"/>
          <p14:tracePt t="24697" x="2898775" y="4860925"/>
          <p14:tracePt t="24703" x="2971800" y="4860925"/>
          <p14:tracePt t="24712" x="3081338" y="4841875"/>
          <p14:tracePt t="24719" x="3200400" y="4833938"/>
          <p14:tracePt t="24731" x="3254375" y="4833938"/>
          <p14:tracePt t="24737" x="3327400" y="4833938"/>
          <p14:tracePt t="24746" x="3390900" y="4805363"/>
          <p14:tracePt t="24754" x="3419475" y="4805363"/>
          <p14:tracePt t="24761" x="3436938" y="4797425"/>
          <p14:tracePt t="24905" x="3446463" y="4797425"/>
          <p14:tracePt t="24921" x="3446463" y="4805363"/>
          <p14:tracePt t="24946" x="3446463" y="4824413"/>
          <p14:tracePt t="24954" x="3446463" y="4860925"/>
          <p14:tracePt t="24962" x="3446463" y="4878388"/>
          <p14:tracePt t="24970" x="3427413" y="4906963"/>
          <p14:tracePt t="24979" x="3409950" y="4933950"/>
          <p14:tracePt t="24984" x="3400425" y="4960938"/>
          <p14:tracePt t="24993" x="3400425" y="4997450"/>
          <p14:tracePt t="24999" x="3390900" y="5024438"/>
          <p14:tracePt t="25007" x="3373438" y="5053013"/>
          <p14:tracePt t="25024" x="3373438" y="5070475"/>
          <p14:tracePt t="25032" x="3373438" y="5080000"/>
          <p14:tracePt t="25039" x="3363913" y="5089525"/>
          <p14:tracePt t="25233" x="3300413" y="5097463"/>
          <p14:tracePt t="25239" x="3190875" y="5097463"/>
          <p14:tracePt t="25247" x="3100388" y="5097463"/>
          <p14:tracePt t="25255" x="3063875" y="5097463"/>
          <p14:tracePt t="25263" x="3017838" y="5097463"/>
          <p14:tracePt t="25271" x="2998788" y="5097463"/>
          <p14:tracePt t="25279" x="2971800" y="5097463"/>
          <p14:tracePt t="25287" x="2962275" y="5097463"/>
          <p14:tracePt t="25296" x="2954338" y="5097463"/>
          <p14:tracePt t="25305" x="2954338" y="5106988"/>
          <p14:tracePt t="25569" x="2954338" y="5089525"/>
          <p14:tracePt t="25577" x="2954338" y="5053013"/>
          <p14:tracePt t="25588" x="2954338" y="5033963"/>
          <p14:tracePt t="25595" x="2954338" y="4997450"/>
          <p14:tracePt t="25601" x="2954338" y="4987925"/>
          <p14:tracePt t="25608" x="2954338" y="4951413"/>
          <p14:tracePt t="25616" x="2954338" y="4924425"/>
          <p14:tracePt t="25624" x="2954338" y="4906963"/>
          <p14:tracePt t="25648" x="2962275" y="4897438"/>
          <p14:tracePt t="25687" x="2962275" y="4887913"/>
          <p14:tracePt t="25769" x="2962275" y="4897438"/>
          <p14:tracePt t="25778" x="2962275" y="4933950"/>
          <p14:tracePt t="25785" x="2962275" y="4951413"/>
          <p14:tracePt t="25792" x="2962275" y="4979988"/>
          <p14:tracePt t="25800" x="2962275" y="5024438"/>
          <p14:tracePt t="25807" x="2954338" y="5053013"/>
          <p14:tracePt t="25815" x="2954338" y="5097463"/>
          <p14:tracePt t="25824" x="2954338" y="5133975"/>
          <p14:tracePt t="25831" x="2954338" y="5153025"/>
          <p14:tracePt t="25839" x="2954338" y="5180013"/>
          <p14:tracePt t="25847" x="2954338" y="5197475"/>
          <p14:tracePt t="25856" x="2954338" y="5226050"/>
          <p14:tracePt t="25863" x="2954338" y="5233988"/>
          <p14:tracePt t="25882" x="2954338" y="5243513"/>
          <p14:tracePt t="25930" x="2954338" y="5253038"/>
          <p14:tracePt t="25937" x="2962275" y="5253038"/>
          <p14:tracePt t="25947" x="2971800" y="5253038"/>
          <p14:tracePt t="25953" x="2981325" y="5253038"/>
          <p14:tracePt t="25960" x="2998788" y="5233988"/>
          <p14:tracePt t="25968" x="2998788" y="5226050"/>
          <p14:tracePt t="26083" x="3008313" y="5226050"/>
          <p14:tracePt t="26089" x="3008313" y="5253038"/>
          <p14:tracePt t="26098" x="3008313" y="5280025"/>
          <p14:tracePt t="26104" x="3008313" y="5307013"/>
          <p14:tracePt t="26115" x="3008313" y="5326063"/>
          <p14:tracePt t="26120" x="3008313" y="5362575"/>
          <p14:tracePt t="26136" x="3008313" y="5372100"/>
          <p14:tracePt t="26152" x="2998788" y="5380038"/>
          <p14:tracePt t="26304" x="2998788" y="5362575"/>
          <p14:tracePt t="26311" x="2998788" y="5353050"/>
          <p14:tracePt t="26319" x="3008313" y="5316538"/>
          <p14:tracePt t="26328" x="3008313" y="5289550"/>
          <p14:tracePt t="26335" x="3027363" y="5233988"/>
          <p14:tracePt t="26343" x="3035300" y="5207000"/>
          <p14:tracePt t="26352" x="3054350" y="5160963"/>
          <p14:tracePt t="26360" x="3063875" y="5133975"/>
          <p14:tracePt t="26368" x="3063875" y="5097463"/>
          <p14:tracePt t="26376" x="3071813" y="5070475"/>
          <p14:tracePt t="26383" x="3081338" y="5053013"/>
          <p14:tracePt t="26391" x="3081338" y="5033963"/>
          <p14:tracePt t="26400" x="3081338" y="5024438"/>
          <p14:tracePt t="26514" x="3081338" y="5043488"/>
          <p14:tracePt t="26521" x="3063875" y="5070475"/>
          <p14:tracePt t="26529" x="3054350" y="5080000"/>
          <p14:tracePt t="26537" x="3044825" y="5089525"/>
          <p14:tracePt t="26548" x="3035300" y="5116513"/>
          <p14:tracePt t="26552" x="3008313" y="5133975"/>
          <p14:tracePt t="26561" x="2998788" y="5153025"/>
          <p14:tracePt t="26571" x="2971800" y="5180013"/>
          <p14:tracePt t="26576" x="2935288" y="5197475"/>
          <p14:tracePt t="26586" x="2917825" y="5226050"/>
          <p14:tracePt t="26593" x="2898775" y="5233988"/>
          <p14:tracePt t="26603" x="2871788" y="5270500"/>
          <p14:tracePt t="26608" x="2844800" y="5289550"/>
          <p14:tracePt t="26617" x="2817813" y="5316538"/>
          <p14:tracePt t="26624" x="2798763" y="5335588"/>
          <p14:tracePt t="26635" x="2752725" y="5362575"/>
          <p14:tracePt t="26641" x="2735263" y="5380038"/>
          <p14:tracePt t="26649" x="2725738" y="5389563"/>
          <p14:tracePt t="26656" x="2708275" y="5408613"/>
          <p14:tracePt t="26825" x="2698750" y="5408613"/>
          <p14:tracePt t="26831" x="2716213" y="5380038"/>
          <p14:tracePt t="26847" x="2725738" y="5372100"/>
          <p14:tracePt t="26855" x="2725738" y="5362575"/>
          <p14:tracePt t="26863" x="2735263" y="5335588"/>
          <p14:tracePt t="26880" x="2752725" y="5307013"/>
          <p14:tracePt t="26904" x="2762250" y="5299075"/>
          <p14:tracePt t="27153" x="2771775" y="5280025"/>
          <p14:tracePt t="27159" x="2771775" y="5270500"/>
          <p14:tracePt t="27167" x="2781300" y="5243513"/>
          <p14:tracePt t="27175" x="2817813" y="5180013"/>
          <p14:tracePt t="27183" x="2825750" y="5153025"/>
          <p14:tracePt t="27191" x="2835275" y="5126038"/>
          <p14:tracePt t="27199" x="2835275" y="5089525"/>
          <p14:tracePt t="27207" x="2852738" y="5070475"/>
          <p14:tracePt t="27215" x="2862263" y="5060950"/>
          <p14:tracePt t="27223" x="2862263" y="5043488"/>
          <p14:tracePt t="27232" x="2871788" y="5033963"/>
          <p14:tracePt t="27239" x="2871788" y="5024438"/>
          <p14:tracePt t="27247" x="2881313" y="5016500"/>
          <p14:tracePt t="27255" x="2881313" y="5006975"/>
          <p14:tracePt t="27609" x="2871788" y="5033963"/>
          <p14:tracePt t="27623" x="2862263" y="5043488"/>
          <p14:tracePt t="27631" x="2852738" y="5053013"/>
          <p14:tracePt t="27639" x="2844800" y="5053013"/>
          <p14:tracePt t="27648" x="2835275" y="5060950"/>
          <p14:tracePt t="27688" x="2835275" y="5070475"/>
          <p14:tracePt t="27721" x="2835275" y="5089525"/>
          <p14:tracePt t="27730" x="2835275" y="5106988"/>
          <p14:tracePt t="27735" x="2871788" y="5116513"/>
          <p14:tracePt t="27743" x="2908300" y="5116513"/>
          <p14:tracePt t="27751" x="2925763" y="5126038"/>
          <p14:tracePt t="27759" x="2944813" y="5126038"/>
          <p14:tracePt t="27767" x="2962275" y="5133975"/>
          <p14:tracePt t="27775" x="2971800" y="5133975"/>
          <p14:tracePt t="27783" x="2998788" y="5133975"/>
          <p14:tracePt t="27792" x="3071813" y="5170488"/>
          <p14:tracePt t="27799" x="3081338" y="5170488"/>
          <p14:tracePt t="27807" x="3100388" y="5170488"/>
          <p14:tracePt t="27831" x="3108325" y="5170488"/>
          <p14:tracePt t="27847" x="3108325" y="5153025"/>
          <p14:tracePt t="27855" x="3108325" y="5133975"/>
          <p14:tracePt t="27863" x="3108325" y="5106988"/>
          <p14:tracePt t="27872" x="3108325" y="5089525"/>
          <p14:tracePt t="27881" x="3108325" y="5080000"/>
          <p14:tracePt t="27888" x="3108325" y="5070475"/>
          <p14:tracePt t="27934" x="3100388" y="5070475"/>
          <p14:tracePt t="27936" x="3090863" y="5070475"/>
          <p14:tracePt t="27943" x="3071813" y="5070475"/>
          <p14:tracePt t="27959" x="3063875" y="5070475"/>
          <p14:tracePt t="27967" x="3054350" y="5070475"/>
          <p14:tracePt t="27983" x="3054350" y="5080000"/>
          <p14:tracePt t="28033" x="3054350" y="5089525"/>
          <p14:tracePt t="28113" x="3081338" y="5089525"/>
          <p14:tracePt t="28122" x="3108325" y="5089525"/>
          <p14:tracePt t="28130" x="3200400" y="5089525"/>
          <p14:tracePt t="28138" x="3236913" y="5080000"/>
          <p14:tracePt t="28150" x="3281363" y="5070475"/>
          <p14:tracePt t="28152" x="3300413" y="5070475"/>
          <p14:tracePt t="28160" x="3327400" y="5060950"/>
          <p14:tracePt t="28167" x="3354388" y="5053013"/>
          <p14:tracePt t="28176" x="3373438" y="5043488"/>
          <p14:tracePt t="28184" x="3400425" y="5033963"/>
          <p14:tracePt t="28216" x="3400425" y="5024438"/>
          <p14:tracePt t="28465" x="3390900" y="5016500"/>
          <p14:tracePt t="28472" x="3373438" y="5016500"/>
          <p14:tracePt t="28480" x="3317875" y="5016500"/>
          <p14:tracePt t="28488" x="3273425" y="5043488"/>
          <p14:tracePt t="28501" x="3227388" y="5060950"/>
          <p14:tracePt t="28504" x="3208338" y="5070475"/>
          <p14:tracePt t="28515" x="3163888" y="5097463"/>
          <p14:tracePt t="28520" x="3117850" y="5116513"/>
          <p14:tracePt t="28532" x="3100388" y="5126038"/>
          <p14:tracePt t="28536" x="3035300" y="5170488"/>
          <p14:tracePt t="28545" x="3008313" y="5180013"/>
          <p14:tracePt t="28552" x="2962275" y="5207000"/>
          <p14:tracePt t="28560" x="2935288" y="5226050"/>
          <p14:tracePt t="28568" x="2917825" y="5233988"/>
          <p14:tracePt t="28576" x="2881313" y="5253038"/>
          <p14:tracePt t="28584" x="2862263" y="5262563"/>
          <p14:tracePt t="28594" x="2852738" y="5262563"/>
          <p14:tracePt t="28616" x="2844800" y="5270500"/>
          <p14:tracePt t="28640" x="2825750" y="5270500"/>
          <p14:tracePt t="28648" x="2808288" y="5270500"/>
          <p14:tracePt t="28656" x="2771775" y="5270500"/>
          <p14:tracePt t="28667" x="2708275" y="5262563"/>
          <p14:tracePt t="28673" x="2671763" y="5243513"/>
          <p14:tracePt t="28682" x="2635250" y="5243513"/>
          <p14:tracePt t="28688" x="2606675" y="5233988"/>
          <p14:tracePt t="28698" x="2589213" y="5233988"/>
          <p14:tracePt t="28703" x="2533650" y="5226050"/>
          <p14:tracePt t="28713" x="2498725" y="5226050"/>
          <p14:tracePt t="28720" x="2452688" y="5226050"/>
          <p14:tracePt t="28730" x="2433638" y="5226050"/>
          <p14:tracePt t="28736" x="2416175" y="5226050"/>
          <p14:tracePt t="28743" x="2406650" y="5226050"/>
          <p14:tracePt t="28830" x="2389188" y="5216525"/>
          <p14:tracePt t="28836" x="2389188" y="5207000"/>
          <p14:tracePt t="28848" x="2370138" y="5189538"/>
          <p14:tracePt t="28856" x="2333625" y="5170488"/>
          <p14:tracePt t="28863" x="2316163" y="5153025"/>
          <p14:tracePt t="28871" x="2279650" y="5143500"/>
          <p14:tracePt t="28879" x="2243138" y="5106988"/>
          <p14:tracePt t="28902" x="2160588" y="5043488"/>
          <p14:tracePt t="28907" x="2143125" y="5024438"/>
          <p14:tracePt t="28916" x="2070100" y="4979988"/>
          <p14:tracePt t="28920" x="2005013" y="4924425"/>
          <p14:tracePt t="28932" x="1868488" y="4833938"/>
          <p14:tracePt t="28935" x="1714500" y="4751388"/>
          <p14:tracePt t="28948" x="1585913" y="4697413"/>
          <p14:tracePt t="28952" x="1468438" y="4624388"/>
          <p14:tracePt t="28964" x="1385888" y="4568825"/>
          <p14:tracePt t="28968" x="1303338" y="4514850"/>
          <p14:tracePt t="28979" x="1266825" y="4478338"/>
          <p14:tracePt t="28984" x="1239838" y="4449763"/>
          <p14:tracePt t="28992" x="1222375" y="4422775"/>
          <p14:tracePt t="29003" x="1193800" y="4376738"/>
          <p14:tracePt t="29008" x="1193800" y="4359275"/>
          <p14:tracePt t="29016" x="1185863" y="4349750"/>
          <p14:tracePt t="29025" x="1185863" y="4340225"/>
          <p14:tracePt t="29033" x="1185863" y="4313238"/>
          <p14:tracePt t="29041" x="1185863" y="4295775"/>
          <p14:tracePt t="29048" x="1185863" y="4268788"/>
          <p14:tracePt t="29056" x="1185863" y="4240213"/>
          <p14:tracePt t="29064" x="1185863" y="4213225"/>
          <p14:tracePt t="29072" x="1185863" y="4167188"/>
          <p14:tracePt t="29081" x="1185863" y="4140200"/>
          <p14:tracePt t="29088" x="1185863" y="4103688"/>
          <p14:tracePt t="29097" x="1185863" y="4049713"/>
          <p14:tracePt t="29104" x="1185863" y="4003675"/>
          <p14:tracePt t="29114" x="1185863" y="3948113"/>
          <p14:tracePt t="29120" x="1185863" y="3911600"/>
          <p14:tracePt t="29130" x="1185863" y="3857625"/>
          <p14:tracePt t="29136" x="1185863" y="3794125"/>
          <p14:tracePt t="29144" x="1185863" y="3738563"/>
          <p14:tracePt t="29152" x="1185863" y="3702050"/>
          <p14:tracePt t="29160" x="1185863" y="3629025"/>
          <p14:tracePt t="29168" x="1185863" y="3575050"/>
          <p14:tracePt t="29176" x="1185863" y="3502025"/>
          <p14:tracePt t="29184" x="1185863" y="3446463"/>
          <p14:tracePt t="29192" x="1185863" y="3392488"/>
          <p14:tracePt t="29202" x="1203325" y="3328988"/>
          <p14:tracePt t="29207" x="1230313" y="3265488"/>
          <p14:tracePt t="29215" x="1266825" y="3200400"/>
          <p14:tracePt t="29223" x="1312863" y="3155950"/>
          <p14:tracePt t="29231" x="1339850" y="3119438"/>
          <p14:tracePt t="29239" x="1385888" y="3063875"/>
          <p14:tracePt t="29247" x="1439863" y="2990850"/>
          <p14:tracePt t="29255" x="1468438" y="2963863"/>
          <p14:tracePt t="29265" x="1504950" y="2927350"/>
          <p14:tracePt t="29273" x="1549400" y="2900363"/>
          <p14:tracePt t="29283" x="1595438" y="2873375"/>
          <p14:tracePt t="29290" x="1641475" y="2836863"/>
          <p14:tracePt t="29299" x="1685925" y="2817813"/>
          <p14:tracePt t="29309" x="1731963" y="2781300"/>
          <p14:tracePt t="29313" x="1778000" y="2771775"/>
          <p14:tracePt t="29320" x="1841500" y="2727325"/>
          <p14:tracePt t="29329" x="1887538" y="2717800"/>
          <p14:tracePt t="29337" x="1960563" y="2708275"/>
          <p14:tracePt t="29343" x="2033588" y="2690813"/>
          <p14:tracePt t="29351" x="2151063" y="2654300"/>
          <p14:tracePt t="29359" x="2260600" y="2635250"/>
          <p14:tracePt t="29367" x="2389188" y="2625725"/>
          <p14:tracePt t="29375" x="2516188" y="2625725"/>
          <p14:tracePt t="29383" x="2616200" y="2598738"/>
          <p14:tracePt t="29391" x="2744788" y="2598738"/>
          <p14:tracePt t="29399" x="2852738" y="2598738"/>
          <p14:tracePt t="29407" x="2925763" y="2598738"/>
          <p14:tracePt t="29416" x="2998788" y="2598738"/>
          <p14:tracePt t="29423" x="3044825" y="2598738"/>
          <p14:tracePt t="29431" x="3063875" y="2598738"/>
          <p14:tracePt t="29439" x="3090863" y="2598738"/>
          <p14:tracePt t="29447" x="3100388" y="2608263"/>
          <p14:tracePt t="29455" x="3100388" y="2625725"/>
          <p14:tracePt t="29463" x="3100388" y="2671763"/>
          <p14:tracePt t="29472" x="3100388" y="2690813"/>
          <p14:tracePt t="29480" x="3100388" y="2744788"/>
          <p14:tracePt t="29487" x="3100388" y="2800350"/>
          <p14:tracePt t="29496" x="3100388" y="2854325"/>
          <p14:tracePt t="29504" x="3100388" y="2927350"/>
          <p14:tracePt t="29514" x="3100388" y="2990850"/>
          <p14:tracePt t="29520" x="3100388" y="3082925"/>
          <p14:tracePt t="29531" x="3108325" y="3155950"/>
          <p14:tracePt t="29536" x="3108325" y="3228975"/>
          <p14:tracePt t="29547" x="3117850" y="3292475"/>
          <p14:tracePt t="29552" x="3144838" y="3365500"/>
          <p14:tracePt t="29560" x="3163888" y="3429000"/>
          <p14:tracePt t="29568" x="3190875" y="3519488"/>
          <p14:tracePt t="29576" x="3217863" y="3602038"/>
          <p14:tracePt t="29584" x="3227388" y="3675063"/>
          <p14:tracePt t="29592" x="3236913" y="3738563"/>
          <p14:tracePt t="29602" x="3254375" y="3794125"/>
          <p14:tracePt t="29607" x="3273425" y="3857625"/>
          <p14:tracePt t="29615" x="3281363" y="3903663"/>
          <p14:tracePt t="29623" x="3281363" y="3957638"/>
          <p14:tracePt t="29631" x="3281363" y="4003675"/>
          <p14:tracePt t="29640" x="3290888" y="4030663"/>
          <p14:tracePt t="29647" x="3290888" y="4067175"/>
          <p14:tracePt t="29655" x="3309938" y="4113213"/>
          <p14:tracePt t="29664" x="3309938" y="4149725"/>
          <p14:tracePt t="29672" x="3309938" y="4203700"/>
          <p14:tracePt t="29679" x="3309938" y="4222750"/>
          <p14:tracePt t="29688" x="3309938" y="4276725"/>
          <p14:tracePt t="29697" x="3309938" y="4303713"/>
          <p14:tracePt t="29704" x="3309938" y="4340225"/>
          <p14:tracePt t="29713" x="3309938" y="4376738"/>
          <p14:tracePt t="29720" x="3300413" y="4422775"/>
          <p14:tracePt t="29730" x="3300413" y="4441825"/>
          <p14:tracePt t="29736" x="3300413" y="4478338"/>
          <p14:tracePt t="29744" x="3300413" y="4522788"/>
          <p14:tracePt t="29752" x="3273425" y="4568825"/>
          <p14:tracePt t="29760" x="3263900" y="4595813"/>
          <p14:tracePt t="29768" x="3254375" y="4632325"/>
          <p14:tracePt t="29776" x="3227388" y="4678363"/>
          <p14:tracePt t="29784" x="3227388" y="4697413"/>
          <p14:tracePt t="29792" x="3217863" y="4741863"/>
          <p14:tracePt t="29800" x="3208338" y="4768850"/>
          <p14:tracePt t="29808" x="3200400" y="4778375"/>
          <p14:tracePt t="29816" x="3181350" y="4797425"/>
          <p14:tracePt t="29824" x="3163888" y="4841875"/>
          <p14:tracePt t="29832" x="3154363" y="4851400"/>
          <p14:tracePt t="29840" x="3144838" y="4851400"/>
          <p14:tracePt t="29848" x="3127375" y="4860925"/>
          <p14:tracePt t="29855" x="3108325" y="4887913"/>
          <p14:tracePt t="29865" x="3100388" y="4887913"/>
          <p14:tracePt t="29873" x="3081338" y="4897438"/>
          <p14:tracePt t="29883" x="3027363" y="4924425"/>
          <p14:tracePt t="29907" x="2881313" y="4943475"/>
          <p14:tracePt t="29917" x="2817813" y="4960938"/>
          <p14:tracePt t="29921" x="2744788" y="4979988"/>
          <p14:tracePt t="29934" x="2689225" y="4979988"/>
          <p14:tracePt t="29935" x="2606675" y="4997450"/>
          <p14:tracePt t="29949" x="2570163" y="4997450"/>
          <p14:tracePt t="29952" x="2516188" y="5006975"/>
          <p14:tracePt t="29960" x="2470150" y="5006975"/>
          <p14:tracePt t="29968" x="2443163" y="5006975"/>
          <p14:tracePt t="29976" x="2416175" y="5006975"/>
          <p14:tracePt t="29984" x="2397125" y="5016500"/>
          <p14:tracePt t="29992" x="2379663" y="5016500"/>
          <p14:tracePt t="30000" x="2360613" y="5016500"/>
          <p14:tracePt t="30008" x="2352675" y="5016500"/>
          <p14:tracePt t="30016" x="2333625" y="5016500"/>
          <p14:tracePt t="30025" x="2316163" y="5016500"/>
          <p14:tracePt t="30031" x="2279650" y="5016500"/>
          <p14:tracePt t="30040" x="2260600" y="5016500"/>
          <p14:tracePt t="30047" x="2214563" y="5016500"/>
          <p14:tracePt t="30055" x="2160588" y="5016500"/>
          <p14:tracePt t="30063" x="2124075" y="5016500"/>
          <p14:tracePt t="30071" x="2070100" y="5016500"/>
          <p14:tracePt t="30079" x="1987550" y="4970463"/>
          <p14:tracePt t="30088" x="1924050" y="4943475"/>
          <p14:tracePt t="30096" x="1841500" y="4906963"/>
          <p14:tracePt t="30104" x="1751013" y="4887913"/>
          <p14:tracePt t="30112" x="1649413" y="4851400"/>
          <p14:tracePt t="30120" x="1541463" y="4805363"/>
          <p14:tracePt t="30130" x="1439863" y="4778375"/>
          <p14:tracePt t="30136" x="1322388" y="4732338"/>
          <p14:tracePt t="30144" x="1230313" y="4678363"/>
          <p14:tracePt t="30152" x="1130300" y="4605338"/>
          <p14:tracePt t="30160" x="1020763" y="4532313"/>
          <p14:tracePt t="30168" x="957263" y="4486275"/>
          <p14:tracePt t="30176" x="920750" y="4422775"/>
          <p14:tracePt t="30184" x="884238" y="4359275"/>
          <p14:tracePt t="30192" x="874713" y="4313238"/>
          <p14:tracePt t="30200" x="874713" y="4259263"/>
          <p14:tracePt t="30208" x="874713" y="4203700"/>
          <p14:tracePt t="30216" x="874713" y="4140200"/>
          <p14:tracePt t="30224" x="874713" y="4086225"/>
          <p14:tracePt t="30232" x="874713" y="4049713"/>
          <p14:tracePt t="30239" x="874713" y="4021138"/>
          <p14:tracePt t="30247" x="884238" y="3976688"/>
          <p14:tracePt t="30255" x="893763" y="3930650"/>
          <p14:tracePt t="30263" x="903288" y="3903663"/>
          <p14:tracePt t="30271" x="920750" y="3848100"/>
          <p14:tracePt t="30280" x="939800" y="3811588"/>
          <p14:tracePt t="30287" x="939800" y="3775075"/>
          <p14:tracePt t="30295" x="957263" y="3730625"/>
          <p14:tracePt t="30306" x="966788" y="3702050"/>
          <p14:tracePt t="30312" x="1003300" y="3657600"/>
          <p14:tracePt t="30319" x="1030288" y="3592513"/>
          <p14:tracePt t="30329" x="1076325" y="3548063"/>
          <p14:tracePt t="30337" x="1130300" y="3475038"/>
          <p14:tracePt t="30344" x="1185863" y="3392488"/>
          <p14:tracePt t="30352" x="1230313" y="3346450"/>
          <p14:tracePt t="30361" x="1285875" y="3282950"/>
          <p14:tracePt t="30371" x="1339850" y="3228975"/>
          <p14:tracePt t="30376" x="1385888" y="3182938"/>
          <p14:tracePt t="30385" x="1468438" y="3109913"/>
          <p14:tracePt t="30393" x="1541463" y="3046413"/>
          <p14:tracePt t="30400" x="1622425" y="2990850"/>
          <p14:tracePt t="30408" x="1722438" y="2917825"/>
          <p14:tracePt t="30415" x="1804988" y="2863850"/>
          <p14:tracePt t="30423" x="1887538" y="2808288"/>
          <p14:tracePt t="30431" x="1968500" y="2771775"/>
          <p14:tracePt t="30439" x="2041525" y="2727325"/>
          <p14:tracePt t="30447" x="2106613" y="2717800"/>
          <p14:tracePt t="30456" x="2187575" y="2671763"/>
          <p14:tracePt t="30463" x="2243138" y="2662238"/>
          <p14:tracePt t="30471" x="2343150" y="2635250"/>
          <p14:tracePt t="30480" x="2452688" y="2608263"/>
          <p14:tracePt t="30487" x="2562225" y="2608263"/>
          <p14:tracePt t="30496" x="2671763" y="2608263"/>
          <p14:tracePt t="30503" x="2798763" y="2608263"/>
          <p14:tracePt t="30512" x="2889250" y="2608263"/>
          <p14:tracePt t="30519" x="3027363" y="2617788"/>
          <p14:tracePt t="30528" x="3136900" y="2644775"/>
          <p14:tracePt t="30535" x="3236913" y="2681288"/>
          <p14:tracePt t="30550" x="3346450" y="2744788"/>
          <p14:tracePt t="30552" x="3446463" y="2781300"/>
          <p14:tracePt t="30560" x="3509963" y="2817813"/>
          <p14:tracePt t="30571" x="3592513" y="2890838"/>
          <p14:tracePt t="30576" x="3646488" y="2936875"/>
          <p14:tracePt t="30584" x="3665538" y="2982913"/>
          <p14:tracePt t="30592" x="3702050" y="3046413"/>
          <p14:tracePt t="30602" x="3719513" y="3109913"/>
          <p14:tracePt t="30609" x="3729038" y="3200400"/>
          <p14:tracePt t="30619" x="3756025" y="3282950"/>
          <p14:tracePt t="30624" x="3756025" y="3375025"/>
          <p14:tracePt t="30632" x="3756025" y="3446463"/>
          <p14:tracePt t="30640" x="3756025" y="3519488"/>
          <p14:tracePt t="30649" x="3756025" y="3592513"/>
          <p14:tracePt t="30656" x="3756025" y="3694113"/>
          <p14:tracePt t="30665" x="3756025" y="3767138"/>
          <p14:tracePt t="30672" x="3756025" y="3840163"/>
          <p14:tracePt t="30681" x="3775075" y="3911600"/>
          <p14:tracePt t="30688" x="3775075" y="3967163"/>
          <p14:tracePt t="30699" x="3775075" y="4049713"/>
          <p14:tracePt t="30703" x="3775075" y="4140200"/>
          <p14:tracePt t="30712" x="3775075" y="4195763"/>
          <p14:tracePt t="30719" x="3775075" y="4232275"/>
          <p14:tracePt t="30729" x="3775075" y="4286250"/>
          <p14:tracePt t="30735" x="3775075" y="4340225"/>
          <p14:tracePt t="30744" x="3756025" y="4376738"/>
          <p14:tracePt t="30751" x="3746500" y="4432300"/>
          <p14:tracePt t="30759" x="3709988" y="4495800"/>
          <p14:tracePt t="30767" x="3692525" y="4522788"/>
          <p14:tracePt t="30776" x="3656013" y="4559300"/>
          <p14:tracePt t="30784" x="3629025" y="4587875"/>
          <p14:tracePt t="30792" x="3573463" y="4641850"/>
          <p14:tracePt t="30800" x="3527425" y="4678363"/>
          <p14:tracePt t="30808" x="3482975" y="4724400"/>
          <p14:tracePt t="30816" x="3446463" y="4741863"/>
          <p14:tracePt t="30824" x="3419475" y="4778375"/>
          <p14:tracePt t="30831" x="3354388" y="4833938"/>
          <p14:tracePt t="30839" x="3309938" y="4851400"/>
          <p14:tracePt t="30847" x="3227388" y="4906963"/>
          <p14:tracePt t="30855" x="3181350" y="4914900"/>
          <p14:tracePt t="30863" x="3117850" y="4951413"/>
          <p14:tracePt t="30872" x="3035300" y="4979988"/>
          <p14:tracePt t="30880" x="2971800" y="5033963"/>
          <p14:tracePt t="30897" x="2798763" y="5097463"/>
          <p14:tracePt t="30903" x="2716213" y="5116513"/>
          <p14:tracePt t="30912" x="2671763" y="5133975"/>
          <p14:tracePt t="30919" x="2635250" y="5133975"/>
          <p14:tracePt t="30929" x="2579688" y="5153025"/>
          <p14:tracePt t="30935" x="2516188" y="5160963"/>
          <p14:tracePt t="30943" x="2479675" y="5160963"/>
          <p14:tracePt t="30951" x="2425700" y="5160963"/>
          <p14:tracePt t="30959" x="2379663" y="5160963"/>
          <p14:tracePt t="30967" x="2333625" y="5153025"/>
          <p14:tracePt t="30976" x="2297113" y="5133975"/>
          <p14:tracePt t="30985" x="2260600" y="5116513"/>
          <p14:tracePt t="30994" x="2187575" y="5070475"/>
          <p14:tracePt t="31002" x="2143125" y="5033963"/>
          <p14:tracePt t="31008" x="2097088" y="5006975"/>
          <p14:tracePt t="31018" x="2014538" y="4970463"/>
          <p14:tracePt t="31024" x="1960563" y="4943475"/>
          <p14:tracePt t="31033" x="1860550" y="4906963"/>
          <p14:tracePt t="31042" x="1778000" y="4878388"/>
          <p14:tracePt t="31047" x="1677988" y="4833938"/>
          <p14:tracePt t="31055" x="1641475" y="4814888"/>
          <p14:tracePt t="31063" x="1595438" y="4797425"/>
          <p14:tracePt t="31071" x="1568450" y="4778375"/>
          <p14:tracePt t="31080" x="1541463" y="4768850"/>
          <p14:tracePt t="31087" x="1541463" y="4760913"/>
          <p14:tracePt t="31593" x="1541463" y="4751388"/>
          <p14:tracePt t="31605" x="1558925" y="4714875"/>
          <p14:tracePt t="31607" x="1595438" y="4687888"/>
          <p14:tracePt t="31615" x="1641475" y="4660900"/>
          <p14:tracePt t="31623" x="1668463" y="4651375"/>
          <p14:tracePt t="31632" x="1695450" y="4651375"/>
          <p14:tracePt t="31639" x="1722438" y="4632325"/>
          <p14:tracePt t="31647" x="1758950" y="4624388"/>
          <p14:tracePt t="31655" x="1795463" y="4624388"/>
          <p14:tracePt t="31663" x="1814513" y="4614863"/>
          <p14:tracePt t="31671" x="1860550" y="4605338"/>
          <p14:tracePt t="31679" x="1887538" y="4605338"/>
          <p14:tracePt t="31688" x="1905000" y="4578350"/>
          <p14:tracePt t="31698" x="1924050" y="4568825"/>
          <p14:tracePt t="31703" x="1951038" y="4559300"/>
          <p14:tracePt t="31711" x="1987550" y="4551363"/>
          <p14:tracePt t="31719" x="2005013" y="4541838"/>
          <p14:tracePt t="31728" x="2024063" y="4522788"/>
          <p14:tracePt t="31735" x="2041525" y="4522788"/>
          <p14:tracePt t="31743" x="2060575" y="4514850"/>
          <p14:tracePt t="31751" x="2087563" y="4505325"/>
          <p14:tracePt t="31760" x="2106613" y="4505325"/>
          <p14:tracePt t="31768" x="2151063" y="4468813"/>
          <p14:tracePt t="31777" x="2197100" y="4459288"/>
          <p14:tracePt t="31784" x="2251075" y="4459288"/>
          <p14:tracePt t="31792" x="2297113" y="4449763"/>
          <p14:tracePt t="31800" x="2370138" y="4422775"/>
          <p14:tracePt t="31808" x="2443163" y="4422775"/>
          <p14:tracePt t="31818" x="2543175" y="4395788"/>
          <p14:tracePt t="31825" x="2635250" y="4376738"/>
          <p14:tracePt t="31832" x="2752725" y="4349750"/>
          <p14:tracePt t="31839" x="2844800" y="4322763"/>
          <p14:tracePt t="31847" x="2908300" y="4313238"/>
          <p14:tracePt t="31855" x="2998788" y="4268788"/>
          <p14:tracePt t="31863" x="3117850" y="4240213"/>
          <p14:tracePt t="31881" x="3300413" y="4149725"/>
          <p14:tracePt t="31887" x="3373438" y="4103688"/>
          <p14:tracePt t="31895" x="3446463" y="4040188"/>
          <p14:tracePt t="31903" x="3509963" y="3976688"/>
          <p14:tracePt t="31911" x="3592513" y="3903663"/>
          <p14:tracePt t="31919" x="3619500" y="3875088"/>
          <p14:tracePt t="31929" x="3646488" y="3811588"/>
          <p14:tracePt t="31935" x="3665538" y="3784600"/>
          <p14:tracePt t="31950" x="3673475" y="3767138"/>
          <p14:tracePt t="31952" x="3683000" y="3748088"/>
          <p14:tracePt t="31960" x="3702050" y="3711575"/>
          <p14:tracePt t="31978" x="3709988" y="3694113"/>
          <p14:tracePt t="31986" x="3709988" y="3684588"/>
          <p14:tracePt t="32208" x="3709988" y="3675063"/>
          <p14:tracePt t="32233" x="3709988" y="3665538"/>
          <p14:tracePt t="32247" x="3709988" y="3648075"/>
          <p14:tracePt t="32263" x="3709988" y="3638550"/>
          <p14:tracePt t="32295" x="3709988" y="3629025"/>
          <p14:tracePt t="32305" x="3719513" y="3621088"/>
          <p14:tracePt t="32330" x="3719513" y="3611563"/>
          <p14:tracePt t="32340" x="3729038" y="3602038"/>
          <p14:tracePt t="32346" x="3729038" y="3592513"/>
          <p14:tracePt t="32355" x="3746500" y="3575050"/>
          <p14:tracePt t="32359" x="3765550" y="3556000"/>
          <p14:tracePt t="32368" x="3792538" y="3548063"/>
          <p14:tracePt t="32375" x="3846513" y="3519488"/>
          <p14:tracePt t="32383" x="3892550" y="3502025"/>
          <p14:tracePt t="32391" x="3965575" y="3475038"/>
          <p14:tracePt t="32399" x="4048125" y="3465513"/>
          <p14:tracePt t="32407" x="4129088" y="3419475"/>
          <p14:tracePt t="32415" x="4184650" y="3411538"/>
          <p14:tracePt t="32423" x="4284663" y="3392488"/>
          <p14:tracePt t="32431" x="4340225" y="3375025"/>
          <p14:tracePt t="32439" x="4376738" y="3365500"/>
          <p14:tracePt t="32448" x="4403725" y="3346450"/>
          <p14:tracePt t="32455" x="4430713" y="3338513"/>
          <p14:tracePt t="32463" x="4440238" y="3338513"/>
          <p14:tracePt t="32529" x="4448175" y="3338513"/>
          <p14:tracePt t="32537" x="4457700" y="3338513"/>
          <p14:tracePt t="32546" x="4494213" y="3338513"/>
          <p14:tracePt t="32551" x="4549775" y="3338513"/>
          <p14:tracePt t="32559" x="4603750" y="3338513"/>
          <p14:tracePt t="32567" x="4659313" y="3338513"/>
          <p14:tracePt t="32575" x="4730750" y="3338513"/>
          <p14:tracePt t="32583" x="4786313" y="3338513"/>
          <p14:tracePt t="32591" x="4849813" y="3338513"/>
          <p14:tracePt t="32599" x="4886325" y="3346450"/>
          <p14:tracePt t="32607" x="4922838" y="3375025"/>
          <p14:tracePt t="32615" x="4941888" y="3382963"/>
          <p14:tracePt t="32623" x="4959350" y="3402013"/>
          <p14:tracePt t="32632" x="4968875" y="3419475"/>
          <p14:tracePt t="32649" x="4968875" y="3446463"/>
          <p14:tracePt t="32656" x="4968875" y="3455988"/>
          <p14:tracePt t="32666" x="4968875" y="3465513"/>
          <p14:tracePt t="32721" x="4968875" y="3475038"/>
          <p14:tracePt t="32887" x="4995863" y="3482975"/>
          <p14:tracePt t="32895" x="5014913" y="3482975"/>
          <p14:tracePt t="32903" x="5014913" y="3475038"/>
          <p14:tracePt t="32911" x="5032375" y="3455988"/>
          <p14:tracePt t="32927" x="5032375" y="3446463"/>
          <p14:tracePt t="32935" x="5032375" y="3429000"/>
          <p14:tracePt t="32959" x="5032375" y="3419475"/>
          <p14:tracePt t="32968" x="5032375" y="3402013"/>
          <p14:tracePt t="32985" x="5032375" y="3392488"/>
          <p14:tracePt t="33001" x="5032375" y="3382963"/>
          <p14:tracePt t="33010" x="5022850" y="3375025"/>
          <p14:tracePt t="33025" x="5022850" y="3365500"/>
          <p14:tracePt t="33041" x="5022850" y="3355975"/>
          <p14:tracePt t="33048" x="5022850" y="3346450"/>
          <p14:tracePt t="33064" x="5014913" y="3328988"/>
          <p14:tracePt t="33089" x="5014913" y="3309938"/>
          <p14:tracePt t="33249" x="5005388" y="3302000"/>
          <p14:tracePt t="33263" x="4995863" y="3302000"/>
          <p14:tracePt t="33843" x="4978400" y="3302000"/>
          <p14:tracePt t="33895" x="4978400" y="3309938"/>
          <p14:tracePt t="34143" x="4968875" y="3309938"/>
          <p14:tracePt t="34151" x="4941888" y="3328988"/>
          <p14:tracePt t="34159" x="4941888" y="3338513"/>
          <p14:tracePt t="34167" x="4941888" y="3346450"/>
          <p14:tracePt t="34175" x="4941888" y="3355975"/>
          <p14:tracePt t="34183" x="4941888" y="3365500"/>
          <p14:tracePt t="34191" x="4941888" y="3375025"/>
          <p14:tracePt t="34199" x="4941888" y="3382963"/>
          <p14:tracePt t="35699" x="4932363" y="3392488"/>
          <p14:tracePt t="35703" x="4886325" y="3392488"/>
          <p14:tracePt t="35711" x="4803775" y="3402013"/>
          <p14:tracePt t="35719" x="4740275" y="3438525"/>
          <p14:tracePt t="35728" x="4713288" y="3438525"/>
          <p14:tracePt t="35735" x="4659313" y="3455988"/>
          <p14:tracePt t="35745" x="4613275" y="3465513"/>
          <p14:tracePt t="35751" x="4557713" y="3492500"/>
          <p14:tracePt t="35759" x="4513263" y="3492500"/>
          <p14:tracePt t="35768" x="4457700" y="3502025"/>
          <p14:tracePt t="35776" x="4440238" y="3502025"/>
          <p14:tracePt t="35784" x="4421188" y="3511550"/>
          <p14:tracePt t="35808" x="4413250" y="3511550"/>
          <p14:tracePt t="36129" x="4384675" y="3529013"/>
          <p14:tracePt t="36135" x="4367213" y="3556000"/>
          <p14:tracePt t="36144" x="4330700" y="3575050"/>
          <p14:tracePt t="36151" x="4294188" y="3611563"/>
          <p14:tracePt t="36159" x="4238625" y="3648075"/>
          <p14:tracePt t="36167" x="4184650" y="3675063"/>
          <p14:tracePt t="36175" x="4129088" y="3721100"/>
          <p14:tracePt t="36183" x="4084638" y="3775075"/>
          <p14:tracePt t="36192" x="4038600" y="3811588"/>
          <p14:tracePt t="36199" x="3965575" y="3857625"/>
          <p14:tracePt t="36208" x="3948113" y="3875088"/>
          <p14:tracePt t="36216" x="3919538" y="3911600"/>
          <p14:tracePt t="36224" x="3902075" y="3930650"/>
          <p14:tracePt t="36232" x="3892550" y="3948113"/>
          <p14:tracePt t="36240" x="3865563" y="3967163"/>
          <p14:tracePt t="36250" x="3865563" y="3984625"/>
          <p14:tracePt t="36255" x="3846513" y="4003675"/>
          <p14:tracePt t="36264" x="3838575" y="4013200"/>
          <p14:tracePt t="36271" x="3838575" y="4021138"/>
          <p14:tracePt t="36280" x="3829050" y="4030663"/>
          <p14:tracePt t="36287" x="3819525" y="4049713"/>
          <p14:tracePt t="36490" x="3810000" y="4049713"/>
          <p14:tracePt t="36497" x="3810000" y="4030663"/>
          <p14:tracePt t="36507" x="3810000" y="4021138"/>
          <p14:tracePt t="36514" x="3810000" y="4003675"/>
          <p14:tracePt t="36520" x="3792538" y="3976688"/>
          <p14:tracePt t="36531" x="3756025" y="3957638"/>
          <p14:tracePt t="36536" x="3738563" y="3940175"/>
          <p14:tracePt t="36546" x="3709988" y="3911600"/>
          <p14:tracePt t="36552" x="3673475" y="3884613"/>
          <p14:tracePt t="36565" x="3656013" y="3875088"/>
          <p14:tracePt t="36571" x="3646488" y="3875088"/>
          <p14:tracePt t="36575" x="3636963" y="3867150"/>
          <p14:tracePt t="36583" x="3636963" y="3857625"/>
          <p14:tracePt t="36599" x="3629025" y="3848100"/>
          <p14:tracePt t="36607" x="3619500" y="3840163"/>
          <p14:tracePt t="36665" x="3619500" y="3821113"/>
          <p14:tracePt t="36683" x="3619500" y="3811588"/>
          <p14:tracePt t="36697" x="3609975" y="3794125"/>
          <p14:tracePt t="36714" x="3600450" y="3767138"/>
          <p14:tracePt t="36730" x="3592513" y="3748088"/>
          <p14:tracePt t="36735" x="3573463" y="3721100"/>
          <p14:tracePt t="36744" x="3563938" y="3702050"/>
          <p14:tracePt t="36751" x="3556000" y="3675063"/>
          <p14:tracePt t="36759" x="3546475" y="3665538"/>
          <p14:tracePt t="36767" x="3527425" y="3648075"/>
          <p14:tracePt t="36775" x="3527425" y="3638550"/>
          <p14:tracePt t="36783" x="3519488" y="3629025"/>
          <p14:tracePt t="36799" x="3519488" y="3621088"/>
          <p14:tracePt t="36960" x="3509963" y="3611563"/>
          <p14:tracePt t="36984" x="3500438" y="3611563"/>
          <p14:tracePt t="36992" x="3490913" y="3611563"/>
          <p14:tracePt t="37008" x="3473450" y="3611563"/>
          <p14:tracePt t="37026" x="3463925" y="3621088"/>
          <p14:tracePt t="37055" x="3463925" y="3629025"/>
          <p14:tracePt t="37071" x="3463925" y="3638550"/>
          <p14:tracePt t="37490" x="3463925" y="3648075"/>
          <p14:tracePt t="37495" x="3473450" y="3648075"/>
          <p14:tracePt t="37503" x="3482975" y="3648075"/>
          <p14:tracePt t="37512" x="3490913" y="3648075"/>
          <p14:tracePt t="37519" x="3509963" y="3648075"/>
          <p14:tracePt t="37528" x="3519488" y="3648075"/>
          <p14:tracePt t="37544" x="3527425" y="3648075"/>
          <p14:tracePt t="37561" x="3536950" y="3648075"/>
          <p14:tracePt t="37575" x="3556000" y="3648075"/>
          <p14:tracePt t="37608" x="3563938" y="3648075"/>
          <p14:tracePt t="37647" x="3573463" y="3648075"/>
          <p14:tracePt t="37655" x="3592513" y="3648075"/>
          <p14:tracePt t="37663" x="3609975" y="3648075"/>
          <p14:tracePt t="37674" x="3619500" y="3648075"/>
          <p14:tracePt t="37684" x="3636963" y="3648075"/>
          <p14:tracePt t="37700" x="3646488" y="3648075"/>
          <p14:tracePt t="37716" x="3673475" y="3648075"/>
          <p14:tracePt t="37722" x="3683000" y="3648075"/>
          <p14:tracePt t="37733" x="3692525" y="3648075"/>
          <p14:tracePt t="37737" x="3702050" y="3648075"/>
          <p14:tracePt t="37753" x="3719513" y="3648075"/>
          <p14:tracePt t="42145" x="3729038" y="3648075"/>
          <p14:tracePt t="42409" x="3729038" y="3638550"/>
          <p14:tracePt t="42448" x="3729038" y="3629025"/>
          <p14:tracePt t="42456" x="3729038" y="3621088"/>
          <p14:tracePt t="42529" x="3692525" y="3621088"/>
          <p14:tracePt t="42538" x="3673475" y="3621088"/>
          <p14:tracePt t="42546" x="3629025" y="3621088"/>
          <p14:tracePt t="42554" x="3609975" y="3621088"/>
          <p14:tracePt t="42564" x="3582988" y="3621088"/>
          <p14:tracePt t="42568" x="3573463" y="3621088"/>
          <p14:tracePt t="42576" x="3556000" y="3621088"/>
          <p14:tracePt t="42616" x="3546475" y="3621088"/>
          <p14:tracePt t="42651" x="3519488" y="3621088"/>
          <p14:tracePt t="42658" x="3500438" y="3621088"/>
          <p14:tracePt t="42666" x="3473450" y="3621088"/>
          <p14:tracePt t="42672" x="3455988" y="3621088"/>
          <p14:tracePt t="42681" x="3427413" y="3621088"/>
          <p14:tracePt t="42688" x="3390900" y="3621088"/>
          <p14:tracePt t="42696" x="3363913" y="3621088"/>
          <p14:tracePt t="42704" x="3346450" y="3621088"/>
          <p14:tracePt t="42714" x="3327400" y="3621088"/>
          <p14:tracePt t="42720" x="3309938" y="3621088"/>
          <p14:tracePt t="42752" x="3290888" y="3621088"/>
          <p14:tracePt t="42980" x="3273425" y="3621088"/>
          <p14:tracePt t="42987" x="3244850" y="3621088"/>
          <p14:tracePt t="42996" x="3227388" y="3621088"/>
          <p14:tracePt t="43002" x="3200400" y="3621088"/>
          <p14:tracePt t="43009" x="3181350" y="3621088"/>
          <p14:tracePt t="43015" x="3171825" y="3621088"/>
          <p14:tracePt t="43024" x="3154363" y="3621088"/>
          <p14:tracePt t="43161" x="3144838" y="3621088"/>
          <p14:tracePt t="43193" x="3136900" y="3621088"/>
          <p14:tracePt t="43209" x="3127375" y="3621088"/>
          <p14:tracePt t="43218" x="3127375" y="3611563"/>
          <p14:tracePt t="43225" x="3117850" y="3611563"/>
          <p14:tracePt t="43231" x="3108325" y="3611563"/>
          <p14:tracePt t="43256" x="3100388" y="3611563"/>
          <p14:tracePt t="43271" x="3090863" y="3611563"/>
          <p14:tracePt t="43279" x="3071813" y="3611563"/>
          <p14:tracePt t="43287" x="3054350" y="3611563"/>
          <p14:tracePt t="43303" x="3035300" y="3611563"/>
          <p14:tracePt t="43311" x="3027363" y="3611563"/>
          <p14:tracePt t="43329" x="3017838" y="3611563"/>
          <p14:tracePt t="43359" x="3008313" y="3611563"/>
          <p14:tracePt t="43407" x="2990850" y="3611563"/>
          <p14:tracePt t="43424" x="2971800" y="3611563"/>
          <p14:tracePt t="43432" x="2935288" y="3611563"/>
          <p14:tracePt t="43448" x="2925763" y="3611563"/>
          <p14:tracePt t="43456" x="2908300" y="3611563"/>
          <p14:tracePt t="43479" x="2898775" y="3611563"/>
          <p14:tracePt t="43602" x="2889250" y="3602038"/>
          <p14:tracePt t="43607" x="2889250" y="3592513"/>
          <p14:tracePt t="43631" x="2898775" y="3584575"/>
          <p14:tracePt t="43657" x="2917825" y="3575050"/>
          <p14:tracePt t="43671" x="2925763" y="3575050"/>
          <p14:tracePt t="43687" x="2935288" y="3565525"/>
          <p14:tracePt t="43712" x="2944813" y="3565525"/>
          <p14:tracePt t="43720" x="2962275" y="3565525"/>
          <p14:tracePt t="43728" x="2981325" y="3565525"/>
          <p14:tracePt t="43736" x="3008313" y="3565525"/>
          <p14:tracePt t="43746" x="3063875" y="3565525"/>
          <p14:tracePt t="43752" x="3136900" y="3565525"/>
          <p14:tracePt t="43762" x="3190875" y="3565525"/>
          <p14:tracePt t="43768" x="3273425" y="3565525"/>
          <p14:tracePt t="43776" x="3346450" y="3565525"/>
          <p14:tracePt t="43784" x="3400425" y="3565525"/>
          <p14:tracePt t="43792" x="3490913" y="3565525"/>
          <p14:tracePt t="43800" x="3563938" y="3565525"/>
          <p14:tracePt t="43808" x="3619500" y="3565525"/>
          <p14:tracePt t="43816" x="3665538" y="3565525"/>
          <p14:tracePt t="43824" x="3692525" y="3565525"/>
          <p14:tracePt t="43832" x="3709988" y="3565525"/>
          <p14:tracePt t="44105" x="3692525" y="3565525"/>
          <p14:tracePt t="44112" x="3683000" y="3565525"/>
          <p14:tracePt t="44121" x="3673475" y="3565525"/>
          <p14:tracePt t="44132" x="3656013" y="3565525"/>
          <p14:tracePt t="44138" x="3619500" y="3565525"/>
          <p14:tracePt t="44146" x="3600450" y="3592513"/>
          <p14:tracePt t="44151" x="3582988" y="3592513"/>
          <p14:tracePt t="44160" x="3573463" y="3592513"/>
          <p14:tracePt t="44167" x="3563938" y="3592513"/>
          <p14:tracePt t="44191" x="3556000" y="3592513"/>
          <p14:tracePt t="44303" x="3536950" y="3592513"/>
          <p14:tracePt t="44312" x="3527425" y="3575050"/>
          <p14:tracePt t="44319" x="3509963" y="3548063"/>
          <p14:tracePt t="44327" x="3500438" y="3529013"/>
          <p14:tracePt t="44335" x="3490913" y="3482975"/>
          <p14:tracePt t="44344" x="3473450" y="3455988"/>
          <p14:tracePt t="44351" x="3473450" y="3429000"/>
          <p14:tracePt t="44360" x="3473450" y="3402013"/>
          <p14:tracePt t="44368" x="3473450" y="3355975"/>
          <p14:tracePt t="44375" x="3455988" y="3328988"/>
          <p14:tracePt t="44383" x="3455988" y="3282950"/>
          <p14:tracePt t="44391" x="3455988" y="3255963"/>
          <p14:tracePt t="44399" x="3446463" y="3246438"/>
          <p14:tracePt t="44408" x="3446463" y="3209925"/>
          <p14:tracePt t="44416" x="3436938" y="3192463"/>
          <p14:tracePt t="44432" x="3436938" y="3163888"/>
          <p14:tracePt t="44448" x="3436938" y="3155950"/>
          <p14:tracePt t="44456" x="3436938" y="3146425"/>
          <p14:tracePt t="44488" x="3427413" y="3136900"/>
          <p14:tracePt t="44609" x="3427413" y="3146425"/>
          <p14:tracePt t="44617" x="3427413" y="3163888"/>
          <p14:tracePt t="44625" x="3409950" y="3219450"/>
          <p14:tracePt t="44632" x="3400425" y="3302000"/>
          <p14:tracePt t="44640" x="3400425" y="3355975"/>
          <p14:tracePt t="44649" x="3400425" y="3446463"/>
          <p14:tracePt t="44655" x="3400425" y="3482975"/>
          <p14:tracePt t="44663" x="3400425" y="3575050"/>
          <p14:tracePt t="44671" x="3400425" y="3665538"/>
          <p14:tracePt t="44680" x="3400425" y="3757613"/>
          <p14:tracePt t="44687" x="3400425" y="3830638"/>
          <p14:tracePt t="44695" x="3400425" y="3903663"/>
          <p14:tracePt t="44703" x="3400425" y="3940175"/>
          <p14:tracePt t="44711" x="3400425" y="3948113"/>
          <p14:tracePt t="44719" x="3400425" y="3976688"/>
          <p14:tracePt t="44729" x="3400425" y="3994150"/>
          <p14:tracePt t="44736" x="3400425" y="4003675"/>
          <p14:tracePt t="44953" x="3390900" y="4003675"/>
          <p14:tracePt t="44962" x="3373438" y="4003675"/>
          <p14:tracePt t="44969" x="3336925" y="3984625"/>
          <p14:tracePt t="44979" x="3300413" y="3984625"/>
          <p14:tracePt t="44985" x="3254375" y="3984625"/>
          <p14:tracePt t="44992" x="3200400" y="3957638"/>
          <p14:tracePt t="45000" x="3144838" y="3957638"/>
          <p14:tracePt t="45009" x="3071813" y="3957638"/>
          <p14:tracePt t="45016" x="2944813" y="3957638"/>
          <p14:tracePt t="45024" x="2852738" y="3957638"/>
          <p14:tracePt t="45032" x="2725738" y="3957638"/>
          <p14:tracePt t="45041" x="2652713" y="3957638"/>
          <p14:tracePt t="45048" x="2562225" y="3957638"/>
          <p14:tracePt t="45056" x="2498725" y="3957638"/>
          <p14:tracePt t="45064" x="2470150" y="3957638"/>
          <p14:tracePt t="45072" x="2443163" y="3957638"/>
          <p14:tracePt t="45080" x="2425700" y="3957638"/>
          <p14:tracePt t="45088" x="2406650" y="3957638"/>
          <p14:tracePt t="45095" x="2397125" y="3957638"/>
          <p14:tracePt t="45119" x="2389188" y="3957638"/>
          <p14:tracePt t="45127" x="2370138" y="3957638"/>
          <p14:tracePt t="45136" x="2360613" y="3957638"/>
          <p14:tracePt t="45144" x="2324100" y="3957638"/>
          <p14:tracePt t="45151" x="2279650" y="3940175"/>
          <p14:tracePt t="45161" x="2206625" y="3921125"/>
          <p14:tracePt t="45167" x="2106613" y="3911600"/>
          <p14:tracePt t="45175" x="2024063" y="3867150"/>
          <p14:tracePt t="45187" x="1931988" y="3857625"/>
          <p14:tracePt t="45193" x="1851025" y="3830638"/>
          <p14:tracePt t="45203" x="1778000" y="3794125"/>
          <p14:tracePt t="45209" x="1695450" y="3767138"/>
          <p14:tracePt t="45218" x="1631950" y="3711575"/>
          <p14:tracePt t="45224" x="1549400" y="3665538"/>
          <p14:tracePt t="45232" x="1504950" y="3638550"/>
          <p14:tracePt t="45240" x="1449388" y="3584575"/>
          <p14:tracePt t="45248" x="1431925" y="3556000"/>
          <p14:tracePt t="45257" x="1395413" y="3519488"/>
          <p14:tracePt t="45263" x="1385888" y="3492500"/>
          <p14:tracePt t="45271" x="1366838" y="3475038"/>
          <p14:tracePt t="45280" x="1339850" y="3438525"/>
          <p14:tracePt t="45287" x="1330325" y="3438525"/>
          <p14:tracePt t="45296" x="1322388" y="3411538"/>
          <p14:tracePt t="45303" x="1303338" y="3402013"/>
          <p14:tracePt t="45320" x="1293813" y="3392488"/>
          <p14:tracePt t="45367" x="1276350" y="3382963"/>
          <p14:tracePt t="45384" x="1266825" y="3382963"/>
          <p14:tracePt t="45391" x="1258888" y="3382963"/>
          <p14:tracePt t="45399" x="1239838" y="3365500"/>
          <p14:tracePt t="45408" x="1230313" y="3355975"/>
          <p14:tracePt t="45416" x="1212850" y="3355975"/>
          <p14:tracePt t="45423" x="1193800" y="3346450"/>
          <p14:tracePt t="45432" x="1185863" y="3346450"/>
          <p14:tracePt t="45440" x="1176338" y="3338513"/>
          <p14:tracePt t="45619" x="1166813" y="3338513"/>
          <p14:tracePt t="45626" x="1149350" y="3338513"/>
          <p14:tracePt t="45636" x="1120775" y="3338513"/>
          <p14:tracePt t="45642" x="1093788" y="3346450"/>
          <p14:tracePt t="45650" x="1093788" y="3365500"/>
          <p14:tracePt t="45655" x="1084263" y="3411538"/>
          <p14:tracePt t="45664" x="1076325" y="3429000"/>
          <p14:tracePt t="45672" x="1066800" y="3475038"/>
          <p14:tracePt t="45680" x="1066800" y="3548063"/>
          <p14:tracePt t="45687" x="1039813" y="3602038"/>
          <p14:tracePt t="45695" x="1020763" y="3702050"/>
          <p14:tracePt t="45703" x="1011238" y="3775075"/>
          <p14:tracePt t="45711" x="1011238" y="3830638"/>
          <p14:tracePt t="45719" x="1003300" y="3894138"/>
          <p14:tracePt t="45727" x="974725" y="3984625"/>
          <p14:tracePt t="45737" x="974725" y="4021138"/>
          <p14:tracePt t="45747" x="957263" y="4086225"/>
          <p14:tracePt t="45753" x="957263" y="4094163"/>
          <p14:tracePt t="45764" x="947738" y="4122738"/>
          <p14:tracePt t="45769" x="947738" y="4140200"/>
          <p14:tracePt t="45931" x="947738" y="4130675"/>
          <p14:tracePt t="46017" x="947738" y="4122738"/>
          <p14:tracePt t="46033" x="947738" y="4103688"/>
          <p14:tracePt t="46042" x="939800" y="4086225"/>
          <p14:tracePt t="46051" x="930275" y="4076700"/>
          <p14:tracePt t="46055" x="920750" y="4067175"/>
          <p14:tracePt t="46063" x="884238" y="4049713"/>
          <p14:tracePt t="46072" x="830263" y="4040188"/>
          <p14:tracePt t="46079" x="757238" y="4021138"/>
          <p14:tracePt t="46088" x="620713" y="4013200"/>
          <p14:tracePt t="46097" x="474663" y="3976688"/>
          <p14:tracePt t="46103" x="309563" y="3976688"/>
          <p14:tracePt t="46113" x="146050" y="3976688"/>
          <p14:tracePt t="46420" x="9525" y="3265488"/>
          <p14:tracePt t="46424" x="9525" y="3246438"/>
          <p14:tracePt t="46431" x="9525" y="3236913"/>
          <p14:tracePt t="46447" x="26988" y="3219450"/>
          <p14:tracePt t="46513" x="46038" y="3209925"/>
          <p14:tracePt t="46520" x="53975" y="3200400"/>
          <p14:tracePt t="46528" x="53975" y="3182938"/>
          <p14:tracePt t="46536" x="73025" y="3163888"/>
          <p14:tracePt t="46546" x="73025" y="3136900"/>
          <p14:tracePt t="46552" x="73025" y="3119438"/>
          <p14:tracePt t="46562" x="73025" y="3090863"/>
          <p14:tracePt t="46568" x="73025" y="3073400"/>
          <p14:tracePt t="46579" x="73025" y="3046413"/>
          <p14:tracePt t="46584" x="73025" y="3036888"/>
          <p14:tracePt t="46592" x="73025" y="3017838"/>
          <p14:tracePt t="46600" x="73025" y="3000375"/>
          <p14:tracePt t="46608" x="73025" y="2982913"/>
          <p14:tracePt t="46616" x="73025" y="2973388"/>
          <p14:tracePt t="46624" x="73025" y="2963863"/>
          <p14:tracePt t="46721" x="73025" y="2954338"/>
          <p14:tracePt t="46746" x="73025" y="2927350"/>
          <p14:tracePt t="46753" x="73025" y="2917825"/>
          <p14:tracePt t="46762" x="73025" y="2900363"/>
          <p14:tracePt t="46768" x="90488" y="2873375"/>
          <p14:tracePt t="46778" x="119063" y="2863850"/>
          <p14:tracePt t="46784" x="173038" y="2844800"/>
          <p14:tracePt t="46792" x="255588" y="2836863"/>
          <p14:tracePt t="46800" x="346075" y="2808288"/>
          <p14:tracePt t="46808" x="455613" y="2808288"/>
          <p14:tracePt t="46816" x="584200" y="2808288"/>
          <p14:tracePt t="46824" x="692150" y="2808288"/>
          <p14:tracePt t="46832" x="811213" y="2808288"/>
          <p14:tracePt t="46840" x="920750" y="2808288"/>
          <p14:tracePt t="46848" x="1030288" y="2808288"/>
          <p14:tracePt t="46856" x="1103313" y="2808288"/>
          <p14:tracePt t="46864" x="1149350" y="2863850"/>
          <p14:tracePt t="46872" x="1176338" y="2881313"/>
          <p14:tracePt t="46896" x="1212850" y="2927350"/>
          <p14:tracePt t="46904" x="1222375" y="2963863"/>
          <p14:tracePt t="46912" x="1222375" y="3000375"/>
          <p14:tracePt t="46920" x="1239838" y="3036888"/>
          <p14:tracePt t="46929" x="1239838" y="3073400"/>
          <p14:tracePt t="46935" x="1239838" y="3100388"/>
          <p14:tracePt t="46944" x="1239838" y="3127375"/>
          <p14:tracePt t="46951" x="1239838" y="3173413"/>
          <p14:tracePt t="46961" x="1239838" y="3209925"/>
          <p14:tracePt t="46967" x="1258888" y="3255963"/>
          <p14:tracePt t="46977" x="1258888" y="3273425"/>
          <p14:tracePt t="46983" x="1266825" y="3309938"/>
          <p14:tracePt t="46993" x="1266825" y="3355975"/>
          <p14:tracePt t="46999" x="1276350" y="3375025"/>
          <p14:tracePt t="47007" x="1276350" y="3411538"/>
          <p14:tracePt t="47015" x="1293813" y="3455988"/>
          <p14:tracePt t="47024" x="1293813" y="3475038"/>
          <p14:tracePt t="47031" x="1293813" y="3511550"/>
          <p14:tracePt t="47040" x="1293813" y="3556000"/>
          <p14:tracePt t="47048" x="1293813" y="3621088"/>
          <p14:tracePt t="47057" x="1293813" y="3684588"/>
          <p14:tracePt t="47065" x="1293813" y="3738563"/>
          <p14:tracePt t="47074" x="1293813" y="3794125"/>
          <p14:tracePt t="47079" x="1293813" y="3857625"/>
          <p14:tracePt t="47088" x="1285875" y="3894138"/>
          <p14:tracePt t="47097" x="1285875" y="3948113"/>
          <p14:tracePt t="47103" x="1266825" y="4030663"/>
          <p14:tracePt t="47111" x="1249363" y="4094163"/>
          <p14:tracePt t="47119" x="1249363" y="4149725"/>
          <p14:tracePt t="47128" x="1230313" y="4222750"/>
          <p14:tracePt t="47136" x="1222375" y="4286250"/>
          <p14:tracePt t="47143" x="1222375" y="4322763"/>
          <p14:tracePt t="47152" x="1212850" y="4376738"/>
          <p14:tracePt t="47161" x="1185863" y="4441825"/>
          <p14:tracePt t="47167" x="1176338" y="4486275"/>
          <p14:tracePt t="47176" x="1157288" y="4541838"/>
          <p14:tracePt t="47183" x="1157288" y="4568825"/>
          <p14:tracePt t="47191" x="1149350" y="4614863"/>
          <p14:tracePt t="47199" x="1130300" y="4660900"/>
          <p14:tracePt t="47207" x="1112838" y="4687888"/>
          <p14:tracePt t="47215" x="1112838" y="4724400"/>
          <p14:tracePt t="47223" x="1093788" y="4751388"/>
          <p14:tracePt t="47231" x="1057275" y="4787900"/>
          <p14:tracePt t="47239" x="1057275" y="4797425"/>
          <p14:tracePt t="47248" x="1020763" y="4833938"/>
          <p14:tracePt t="47256" x="993775" y="4860925"/>
          <p14:tracePt t="47265" x="939800" y="4914900"/>
          <p14:tracePt t="47272" x="911225" y="4943475"/>
          <p14:tracePt t="47282" x="838200" y="4997450"/>
          <p14:tracePt t="47288" x="784225" y="5024438"/>
          <p14:tracePt t="47296" x="701675" y="5060950"/>
          <p14:tracePt t="47303" x="620713" y="5089525"/>
          <p14:tracePt t="47311" x="584200" y="5089525"/>
          <p14:tracePt t="47320" x="519113" y="5116513"/>
          <p14:tracePt t="47328" x="482600" y="5126038"/>
          <p14:tracePt t="47337" x="446088" y="5133975"/>
          <p14:tracePt t="47350" x="419100" y="5133975"/>
          <p14:tracePt t="47355" x="382588" y="5133975"/>
          <p14:tracePt t="47362" x="336550" y="5133975"/>
          <p14:tracePt t="47369" x="328613" y="5133975"/>
          <p14:tracePt t="47378" x="319088" y="5133975"/>
          <p14:tracePt t="47384" x="282575" y="5133975"/>
          <p14:tracePt t="47401" x="265113" y="5133975"/>
          <p14:tracePt t="47407" x="228600" y="5089525"/>
          <p14:tracePt t="47415" x="209550" y="5060950"/>
          <p14:tracePt t="47423" x="182563" y="4997450"/>
          <p14:tracePt t="47431" x="173038" y="4960938"/>
          <p14:tracePt t="47439" x="146050" y="4897438"/>
          <p14:tracePt t="47447" x="109538" y="4833938"/>
          <p14:tracePt t="47455" x="82550" y="4768850"/>
          <p14:tracePt t="47463" x="26988" y="4687888"/>
          <p14:tracePt t="47677" x="36513" y="2954338"/>
          <p14:tracePt t="47681" x="63500" y="2927350"/>
          <p14:tracePt t="47688" x="73025" y="2917825"/>
          <p14:tracePt t="47704" x="82550" y="2909888"/>
          <p14:tracePt t="47744" x="100013" y="2900363"/>
          <p14:tracePt t="47761" x="119063" y="2881313"/>
          <p14:tracePt t="47768" x="136525" y="2873375"/>
          <p14:tracePt t="47792" x="146050" y="2873375"/>
          <p14:tracePt t="47800" x="163513" y="2873375"/>
          <p14:tracePt t="47841" x="173038" y="2873375"/>
          <p14:tracePt t="47849" x="182563" y="2900363"/>
          <p14:tracePt t="47856" x="182563" y="2946400"/>
          <p14:tracePt t="47864" x="192088" y="3000375"/>
          <p14:tracePt t="47883" x="209550" y="3200400"/>
          <p14:tracePt t="47888" x="246063" y="3338513"/>
          <p14:tracePt t="47896" x="246063" y="3465513"/>
          <p14:tracePt t="47903" x="282575" y="3611563"/>
          <p14:tracePt t="47911" x="346075" y="3803650"/>
          <p14:tracePt t="47919" x="409575" y="4030663"/>
          <p14:tracePt t="47927" x="492125" y="4195763"/>
          <p14:tracePt t="47937" x="611188" y="4422775"/>
          <p14:tracePt t="47949" x="784225" y="4660900"/>
          <p14:tracePt t="47953" x="993775" y="4870450"/>
          <p14:tracePt t="47963" x="1139825" y="5006975"/>
          <p14:tracePt t="47980" x="1193800" y="5143500"/>
          <p14:tracePt t="47984" x="1258888" y="5289550"/>
          <p14:tracePt t="47999" x="1339850" y="5499100"/>
          <p14:tracePt t="48007" x="1358900" y="5581650"/>
          <p14:tracePt t="48015" x="1366838" y="5635625"/>
          <p14:tracePt t="48023" x="1366838" y="5708650"/>
          <p14:tracePt t="48031" x="1385888" y="5754688"/>
          <p14:tracePt t="48039" x="1403350" y="5818188"/>
          <p14:tracePt t="48047" x="1412875" y="5873750"/>
          <p14:tracePt t="48055" x="1431925" y="5918200"/>
          <p14:tracePt t="48063" x="1458913" y="5937250"/>
          <p14:tracePt t="48071" x="1458913" y="5946775"/>
          <p14:tracePt t="48079" x="1512888" y="5983288"/>
          <p14:tracePt t="48088" x="1531938" y="5983288"/>
          <p14:tracePt t="48097" x="1549400" y="5991225"/>
          <p14:tracePt t="48104" x="1595438" y="6000750"/>
          <p14:tracePt t="48111" x="1612900" y="6018213"/>
          <p14:tracePt t="48131" x="1631950" y="6018213"/>
          <p14:tracePt t="48233" x="1641475" y="6018213"/>
          <p14:tracePt t="48240" x="1668463" y="6018213"/>
          <p14:tracePt t="48249" x="1714500" y="6010275"/>
          <p14:tracePt t="48257" x="1758950" y="5973763"/>
          <p14:tracePt t="48264" x="1778000" y="5910263"/>
          <p14:tracePt t="48273" x="1804988" y="5881688"/>
          <p14:tracePt t="48283" x="1868488" y="5808663"/>
          <p14:tracePt t="48290" x="1895475" y="5764213"/>
          <p14:tracePt t="48296" x="1951038" y="5699125"/>
          <p14:tracePt t="48303" x="1987550" y="5635625"/>
          <p14:tracePt t="48312" x="2024063" y="5572125"/>
          <p14:tracePt t="48319" x="2051050" y="5508625"/>
          <p14:tracePt t="48327" x="2060575" y="5472113"/>
          <p14:tracePt t="48335" x="2078038" y="5426075"/>
          <p14:tracePt t="48344" x="2078038" y="5408613"/>
          <p14:tracePt t="48351" x="2097088" y="5389563"/>
          <p14:tracePt t="48361" x="2097088" y="5380038"/>
          <p14:tracePt t="48368" x="2097088" y="5372100"/>
          <p14:tracePt t="48376" x="2097088" y="5362575"/>
          <p14:tracePt t="48383" x="2106613" y="5353050"/>
          <p14:tracePt t="48391" x="2106613" y="5343525"/>
          <p14:tracePt t="48415" x="2106613" y="5335588"/>
          <p14:tracePt t="48424" x="2114550" y="5326063"/>
          <p14:tracePt t="48701" x="2114550" y="5307013"/>
          <p14:tracePt t="48737" x="2106613" y="5280025"/>
          <p14:tracePt t="48745" x="2097088" y="5280025"/>
          <p14:tracePt t="48754" x="2087563" y="5280025"/>
          <p14:tracePt t="48768" x="2041525" y="5226050"/>
          <p14:tracePt t="48782" x="2024063" y="5216525"/>
          <p14:tracePt t="48785" x="2005013" y="5207000"/>
          <p14:tracePt t="48797" x="1997075" y="5189538"/>
          <p14:tracePt t="48800" x="1987550" y="5180013"/>
          <p14:tracePt t="48808" x="1968500" y="5143500"/>
          <p14:tracePt t="48816" x="1968500" y="5133975"/>
          <p14:tracePt t="48824" x="1960563" y="5106988"/>
          <p14:tracePt t="48832" x="1951038" y="5080000"/>
          <p14:tracePt t="48840" x="1941513" y="5060950"/>
          <p14:tracePt t="48848" x="1914525" y="5016500"/>
          <p14:tracePt t="48855" x="1914525" y="4997450"/>
          <p14:tracePt t="48864" x="1905000" y="4970463"/>
          <p14:tracePt t="48872" x="1905000" y="4951413"/>
          <p14:tracePt t="48880" x="1905000" y="4924425"/>
          <p14:tracePt t="48898" x="1887538" y="4878388"/>
          <p14:tracePt t="48904" x="1887538" y="4841875"/>
          <p14:tracePt t="48914" x="1878013" y="4805363"/>
          <p14:tracePt t="48921" x="1860550" y="4778375"/>
          <p14:tracePt t="48932" x="1851025" y="4741863"/>
          <p14:tracePt t="48937" x="1841500" y="4705350"/>
          <p14:tracePt t="48946" x="1795463" y="4641850"/>
          <p14:tracePt t="48952" x="1787525" y="4595813"/>
          <p14:tracePt t="48963" x="1751013" y="4514850"/>
          <p14:tracePt t="48968" x="1722438" y="4449763"/>
          <p14:tracePt t="48981" x="1714500" y="4413250"/>
          <p14:tracePt t="48984" x="1685925" y="4349750"/>
          <p14:tracePt t="48992" x="1677988" y="4286250"/>
          <p14:tracePt t="49001" x="1668463" y="4249738"/>
          <p14:tracePt t="49007" x="1668463" y="4222750"/>
          <p14:tracePt t="49015" x="1658938" y="4176713"/>
          <p14:tracePt t="49024" x="1658938" y="4140200"/>
          <p14:tracePt t="49031" x="1658938" y="4103688"/>
          <p14:tracePt t="49039" x="1658938" y="4067175"/>
          <p14:tracePt t="49047" x="1658938" y="4021138"/>
          <p14:tracePt t="49055" x="1658938" y="3984625"/>
          <p14:tracePt t="49063" x="1658938" y="3940175"/>
          <p14:tracePt t="49071" x="1658938" y="3911600"/>
          <p14:tracePt t="49079" x="1658938" y="3857625"/>
          <p14:tracePt t="49087" x="1658938" y="3803650"/>
          <p14:tracePt t="49095" x="1695450" y="3738563"/>
          <p14:tracePt t="49103" x="1704975" y="3675063"/>
          <p14:tracePt t="49114" x="1768475" y="3575050"/>
          <p14:tracePt t="49121" x="1787525" y="3548063"/>
          <p14:tracePt t="49131" x="1824038" y="3482975"/>
          <p14:tracePt t="49137" x="1841500" y="3438525"/>
          <p14:tracePt t="49147" x="1878013" y="3375025"/>
          <p14:tracePt t="49152" x="1905000" y="3338513"/>
          <p14:tracePt t="49161" x="1914525" y="3309938"/>
          <p14:tracePt t="49167" x="1960563" y="3282950"/>
          <p14:tracePt t="49176" x="1978025" y="3246438"/>
          <p14:tracePt t="49183" x="1997075" y="3219450"/>
          <p14:tracePt t="49191" x="2041525" y="3173413"/>
          <p14:tracePt t="49199" x="2070100" y="3155950"/>
          <p14:tracePt t="49207" x="2087563" y="3146425"/>
          <p14:tracePt t="49215" x="2114550" y="3136900"/>
          <p14:tracePt t="49223" x="2143125" y="3109913"/>
          <p14:tracePt t="49231" x="2197100" y="3100388"/>
          <p14:tracePt t="49239" x="2260600" y="3090863"/>
          <p14:tracePt t="49247" x="2370138" y="3090863"/>
          <p14:tracePt t="49255" x="2462213" y="3063875"/>
          <p14:tracePt t="49263" x="2525713" y="3063875"/>
          <p14:tracePt t="49272" x="2616200" y="3063875"/>
          <p14:tracePt t="49280" x="2725738" y="3063875"/>
          <p14:tracePt t="49290" x="2852738" y="3063875"/>
          <p14:tracePt t="49295" x="2944813" y="3063875"/>
          <p14:tracePt t="49305" x="3071813" y="3063875"/>
          <p14:tracePt t="49311" x="3144838" y="3063875"/>
          <p14:tracePt t="49319" x="3236913" y="3063875"/>
          <p14:tracePt t="49327" x="3290888" y="3063875"/>
          <p14:tracePt t="49335" x="3346450" y="3063875"/>
          <p14:tracePt t="49343" x="3363913" y="3063875"/>
          <p14:tracePt t="49351" x="3373438" y="3063875"/>
          <p14:tracePt t="49360" x="3390900" y="3073400"/>
          <p14:tracePt t="49368" x="3400425" y="3082925"/>
          <p14:tracePt t="49377" x="3409950" y="3100388"/>
          <p14:tracePt t="49383" x="3409950" y="3155950"/>
          <p14:tracePt t="49392" x="3419475" y="3192463"/>
          <p14:tracePt t="49399" x="3419475" y="3246438"/>
          <p14:tracePt t="49408" x="3419475" y="3309938"/>
          <p14:tracePt t="49416" x="3427413" y="3346450"/>
          <p14:tracePt t="49424" x="3427413" y="3419475"/>
          <p14:tracePt t="49432" x="3455988" y="3502025"/>
          <p14:tracePt t="49440" x="3455988" y="3556000"/>
          <p14:tracePt t="49447" x="3463925" y="3621088"/>
          <p14:tracePt t="49455" x="3482975" y="3675063"/>
          <p14:tracePt t="49463" x="3482975" y="3730625"/>
          <p14:tracePt t="49471" x="3490913" y="3775075"/>
          <p14:tracePt t="49479" x="3490913" y="3830638"/>
          <p14:tracePt t="49487" x="3509963" y="3867150"/>
          <p14:tracePt t="49495" x="3509963" y="3894138"/>
          <p14:tracePt t="49503" x="3509963" y="3921125"/>
          <p14:tracePt t="49511" x="3509963" y="3948113"/>
          <p14:tracePt t="49519" x="3509963" y="3976688"/>
          <p14:tracePt t="49527" x="3509963" y="4013200"/>
          <p14:tracePt t="49535" x="3509963" y="4040188"/>
          <p14:tracePt t="49543" x="3509963" y="4076700"/>
          <p14:tracePt t="49551" x="3509963" y="4103688"/>
          <p14:tracePt t="49560" x="3509963" y="4149725"/>
          <p14:tracePt t="49568" x="3509963" y="4195763"/>
          <p14:tracePt t="49578" x="3500438" y="4249738"/>
          <p14:tracePt t="49584" x="3490913" y="4295775"/>
          <p14:tracePt t="49592" x="3463925" y="4313238"/>
          <p14:tracePt t="49600" x="3446463" y="4340225"/>
          <p14:tracePt t="49607" x="3436938" y="4359275"/>
          <p14:tracePt t="49615" x="3419475" y="4376738"/>
          <p14:tracePt t="49623" x="3400425" y="4413250"/>
          <p14:tracePt t="49631" x="3390900" y="4441825"/>
          <p14:tracePt t="49640" x="3363913" y="4468813"/>
          <p14:tracePt t="49649" x="3346450" y="4532313"/>
          <p14:tracePt t="49655" x="3336925" y="4559300"/>
          <p14:tracePt t="49663" x="3309938" y="4614863"/>
          <p14:tracePt t="49671" x="3300413" y="4660900"/>
          <p14:tracePt t="49680" x="3290888" y="4687888"/>
          <p14:tracePt t="49689" x="3281363" y="4741863"/>
          <p14:tracePt t="49703" x="3254375" y="4805363"/>
          <p14:tracePt t="49708" x="3244850" y="4870450"/>
          <p14:tracePt t="49713" x="3236913" y="4906963"/>
          <p14:tracePt t="49720" x="3217863" y="4970463"/>
          <p14:tracePt t="49729" x="3200400" y="5016500"/>
          <p14:tracePt t="49736" x="3190875" y="5033963"/>
          <p14:tracePt t="49744" x="3171825" y="5053013"/>
          <p14:tracePt t="49753" x="3171825" y="5060950"/>
          <p14:tracePt t="49761" x="3154363" y="5080000"/>
          <p14:tracePt t="49841" x="3108325" y="5089525"/>
          <p14:tracePt t="49850" x="3027363" y="5116513"/>
          <p14:tracePt t="49858" x="2898775" y="5126038"/>
          <p14:tracePt t="49867" x="2771775" y="5143500"/>
          <p14:tracePt t="49872" x="2643188" y="5143500"/>
          <p14:tracePt t="49882" x="2516188" y="5143500"/>
          <p14:tracePt t="49888" x="2406650" y="5143500"/>
          <p14:tracePt t="49897" x="2333625" y="5143500"/>
          <p14:tracePt t="49906" x="2279650" y="5143500"/>
          <p14:tracePt t="49911" x="2233613" y="5143500"/>
          <p14:tracePt t="49919" x="2206625" y="5143500"/>
          <p14:tracePt t="49928" x="2187575" y="5143500"/>
          <p14:tracePt t="49995" x="2179638" y="5133975"/>
          <p14:tracePt t="50003" x="2179638" y="5089525"/>
          <p14:tracePt t="50011" x="2179638" y="5033963"/>
          <p14:tracePt t="50017" x="2170113" y="5006975"/>
          <p14:tracePt t="50024" x="2124075" y="4951413"/>
          <p14:tracePt t="50032" x="2087563" y="4887913"/>
          <p14:tracePt t="50041" x="2033588" y="4805363"/>
          <p14:tracePt t="50048" x="1987550" y="4724400"/>
          <p14:tracePt t="50056" x="1951038" y="4660900"/>
          <p14:tracePt t="50065" x="1914525" y="4578350"/>
          <p14:tracePt t="50072" x="1887538" y="4495800"/>
          <p14:tracePt t="50082" x="1841500" y="4413250"/>
          <p14:tracePt t="50088" x="1831975" y="4322763"/>
          <p14:tracePt t="50097" x="1814513" y="4249738"/>
          <p14:tracePt t="50104" x="1795463" y="4186238"/>
          <p14:tracePt t="50112" x="1795463" y="4113213"/>
          <p14:tracePt t="50120" x="1778000" y="4030663"/>
          <p14:tracePt t="50129" x="1778000" y="3976688"/>
          <p14:tracePt t="50136" x="1778000" y="3921125"/>
          <p14:tracePt t="50145" x="1778000" y="3830638"/>
          <p14:tracePt t="50152" x="1778000" y="3757613"/>
          <p14:tracePt t="50160" x="1778000" y="3711575"/>
          <p14:tracePt t="50167" x="1778000" y="3684588"/>
          <p14:tracePt t="50177" x="1787525" y="3638550"/>
          <p14:tracePt t="50183" x="1804988" y="3602038"/>
          <p14:tracePt t="50191" x="1814513" y="3556000"/>
          <p14:tracePt t="50201" x="1831975" y="3529013"/>
          <p14:tracePt t="50207" x="1841500" y="3492500"/>
          <p14:tracePt t="50215" x="1841500" y="3475038"/>
          <p14:tracePt t="50223" x="1851025" y="3438525"/>
          <p14:tracePt t="50231" x="1860550" y="3419475"/>
          <p14:tracePt t="50239" x="1860550" y="3402013"/>
          <p14:tracePt t="50247" x="1860550" y="3355975"/>
          <p14:tracePt t="50256" x="1895475" y="3328988"/>
          <p14:tracePt t="50264" x="1905000" y="3309938"/>
          <p14:tracePt t="50272" x="1914525" y="3282950"/>
          <p14:tracePt t="50280" x="1931988" y="3236913"/>
          <p14:tracePt t="50288" x="1951038" y="3219450"/>
          <p14:tracePt t="50297" x="1960563" y="3182938"/>
          <p14:tracePt t="50306" x="1987550" y="3163888"/>
          <p14:tracePt t="50311" x="2014538" y="3136900"/>
          <p14:tracePt t="50320" x="2033588" y="3119438"/>
          <p14:tracePt t="50330" x="2051050" y="3082925"/>
          <p14:tracePt t="50337" x="2087563" y="3063875"/>
          <p14:tracePt t="50346" x="2160588" y="3036888"/>
          <p14:tracePt t="50354" x="2197100" y="3027363"/>
          <p14:tracePt t="50363" x="2297113" y="3000375"/>
          <p14:tracePt t="50371" x="2389188" y="2973388"/>
          <p14:tracePt t="50376" x="2506663" y="2963863"/>
          <p14:tracePt t="50383" x="2616200" y="2963863"/>
          <p14:tracePt t="50391" x="2689225" y="2963863"/>
          <p14:tracePt t="50399" x="2762250" y="2963863"/>
          <p14:tracePt t="50407" x="2862263" y="2982913"/>
          <p14:tracePt t="50415" x="2954338" y="3009900"/>
          <p14:tracePt t="50423" x="3035300" y="3046413"/>
          <p14:tracePt t="50431" x="3117850" y="3090863"/>
          <p14:tracePt t="50439" x="3163888" y="3127375"/>
          <p14:tracePt t="50447" x="3181350" y="3155950"/>
          <p14:tracePt t="50455" x="3217863" y="3182938"/>
          <p14:tracePt t="50463" x="3227388" y="3219450"/>
          <p14:tracePt t="50471" x="3227388" y="3273425"/>
          <p14:tracePt t="50479" x="3244850" y="3302000"/>
          <p14:tracePt t="50487" x="3244850" y="3328988"/>
          <p14:tracePt t="50495" x="3263900" y="3365500"/>
          <p14:tracePt t="50503" x="3263900" y="3402013"/>
          <p14:tracePt t="50511" x="3263900" y="3419475"/>
          <p14:tracePt t="50519" x="3263900" y="3446463"/>
          <p14:tracePt t="50528" x="3263900" y="3465513"/>
          <p14:tracePt t="50535" x="3263900" y="3511550"/>
          <p14:tracePt t="50543" x="3263900" y="3538538"/>
          <p14:tracePt t="50551" x="3254375" y="3556000"/>
          <p14:tracePt t="50560" x="3244850" y="3592513"/>
          <p14:tracePt t="50568" x="3236913" y="3629025"/>
          <p14:tracePt t="50577" x="3227388" y="3684588"/>
          <p14:tracePt t="50584" x="3171825" y="3767138"/>
          <p14:tracePt t="50591" x="3144838" y="3811588"/>
          <p14:tracePt t="50599" x="3108325" y="3857625"/>
          <p14:tracePt t="50607" x="3100388" y="3903663"/>
          <p14:tracePt t="50615" x="3044825" y="3984625"/>
          <p14:tracePt t="50623" x="3008313" y="4049713"/>
          <p14:tracePt t="50631" x="2954338" y="4113213"/>
          <p14:tracePt t="50639" x="2908300" y="4159250"/>
          <p14:tracePt t="50648" x="2852738" y="4232275"/>
          <p14:tracePt t="50655" x="2781300" y="4295775"/>
          <p14:tracePt t="50663" x="2735263" y="4359275"/>
          <p14:tracePt t="50671" x="2708275" y="4405313"/>
          <p14:tracePt t="50679" x="2652713" y="4468813"/>
          <p14:tracePt t="50687" x="2625725" y="4522788"/>
          <p14:tracePt t="50695" x="2598738" y="4551363"/>
          <p14:tracePt t="50703" x="2579688" y="4595813"/>
          <p14:tracePt t="50711" x="2562225" y="4624388"/>
          <p14:tracePt t="50719" x="2552700" y="4651375"/>
          <p14:tracePt t="50728" x="2543175" y="4687888"/>
          <p14:tracePt t="50735" x="2516188" y="4724400"/>
          <p14:tracePt t="50744" x="2506663" y="4760913"/>
          <p14:tracePt t="50752" x="2498725" y="4778375"/>
          <p14:tracePt t="50761" x="2489200" y="4805363"/>
          <p14:tracePt t="50768" x="2470150" y="4851400"/>
          <p14:tracePt t="50778" x="2443163" y="4897438"/>
          <p14:tracePt t="50784" x="2433638" y="4914900"/>
          <p14:tracePt t="50792" x="2397125" y="4960938"/>
          <p14:tracePt t="50800" x="2389188" y="4970463"/>
          <p14:tracePt t="50808" x="2370138" y="5006975"/>
          <p14:tracePt t="50816" x="2343150" y="5024438"/>
          <p14:tracePt t="50824" x="2316163" y="5043488"/>
          <p14:tracePt t="50832" x="2306638" y="5053013"/>
          <p14:tracePt t="50840" x="2297113" y="5060950"/>
          <p14:tracePt t="50848" x="2287588" y="5070475"/>
          <p14:tracePt t="50945" x="2279650" y="5033963"/>
          <p14:tracePt t="50954" x="2270125" y="5016500"/>
          <p14:tracePt t="50963" x="2260600" y="4997450"/>
          <p14:tracePt t="50969" x="2260600" y="4951413"/>
          <p14:tracePt t="50978" x="2251075" y="4924425"/>
          <p14:tracePt t="50983" x="2243138" y="4906963"/>
          <p14:tracePt t="50994" x="2214563" y="4851400"/>
          <p14:tracePt t="50999" x="2179638" y="4805363"/>
          <p14:tracePt t="51007" x="2151063" y="4768850"/>
          <p14:tracePt t="51015" x="2133600" y="4741863"/>
          <p14:tracePt t="51023" x="2097088" y="4697413"/>
          <p14:tracePt t="51031" x="2078038" y="4651375"/>
          <p14:tracePt t="51039" x="2033588" y="4587875"/>
          <p14:tracePt t="51047" x="2014538" y="4541838"/>
          <p14:tracePt t="51055" x="1978025" y="4478338"/>
          <p14:tracePt t="51063" x="1968500" y="4432300"/>
          <p14:tracePt t="51071" x="1941513" y="4368800"/>
          <p14:tracePt t="51079" x="1931988" y="4340225"/>
          <p14:tracePt t="51089" x="1914525" y="4286250"/>
          <p14:tracePt t="51096" x="1914525" y="4249738"/>
          <p14:tracePt t="51104" x="1905000" y="4213225"/>
          <p14:tracePt t="51113" x="1895475" y="4176713"/>
          <p14:tracePt t="51121" x="1895475" y="4130675"/>
          <p14:tracePt t="51130" x="1895475" y="4094163"/>
          <p14:tracePt t="51137" x="1895475" y="4076700"/>
          <p14:tracePt t="51147" x="1895475" y="4049713"/>
          <p14:tracePt t="51152" x="1895475" y="4030663"/>
          <p14:tracePt t="51163" x="1895475" y="3994150"/>
          <p14:tracePt t="51180" x="1895475" y="3976688"/>
          <p14:tracePt t="51183" x="1895475" y="3957638"/>
          <p14:tracePt t="51191" x="1895475" y="3948113"/>
          <p14:tracePt t="51199" x="1914525" y="3930650"/>
          <p14:tracePt t="51266" x="1878013" y="3967163"/>
          <p14:tracePt t="51274" x="1824038" y="4030663"/>
          <p14:tracePt t="51283" x="1768475" y="4094163"/>
          <p14:tracePt t="51293" x="1714500" y="4195763"/>
          <p14:tracePt t="51297" x="1658938" y="4313238"/>
          <p14:tracePt t="51307" x="1612900" y="4432300"/>
          <p14:tracePt t="51311" x="1558925" y="4532313"/>
          <p14:tracePt t="51319" x="1504950" y="4614863"/>
          <p14:tracePt t="51327" x="1476375" y="4660900"/>
          <p14:tracePt t="51335" x="1431925" y="4724400"/>
          <p14:tracePt t="51343" x="1412875" y="4797425"/>
          <p14:tracePt t="51354" x="1376363" y="4841875"/>
          <p14:tracePt t="51364" x="1366838" y="4860925"/>
          <p14:tracePt t="51372" x="1366838" y="4870450"/>
          <p14:tracePt t="51376" x="1366838" y="4878388"/>
          <p14:tracePt t="51410" x="1358900" y="4878388"/>
          <p14:tracePt t="51430" x="1349375" y="4887913"/>
          <p14:tracePt t="51431" x="1312863" y="4887913"/>
          <p14:tracePt t="51439" x="1285875" y="4887913"/>
          <p14:tracePt t="51448" x="1239838" y="4887913"/>
          <p14:tracePt t="51455" x="1185863" y="4887913"/>
          <p14:tracePt t="51463" x="1149350" y="4887913"/>
          <p14:tracePt t="51471" x="1103313" y="4887913"/>
          <p14:tracePt t="51479" x="1076325" y="4887913"/>
          <p14:tracePt t="51487" x="1039813" y="4887913"/>
          <p14:tracePt t="51495" x="974725" y="4870450"/>
          <p14:tracePt t="51503" x="947738" y="4860925"/>
          <p14:tracePt t="51511" x="930275" y="4841875"/>
          <p14:tracePt t="51519" x="920750" y="4833938"/>
          <p14:tracePt t="51528" x="911225" y="4805363"/>
          <p14:tracePt t="51535" x="893763" y="4768850"/>
          <p14:tracePt t="51543" x="893763" y="4732338"/>
          <p14:tracePt t="51551" x="893763" y="4724400"/>
          <p14:tracePt t="51560" x="893763" y="4678363"/>
          <p14:tracePt t="51568" x="893763" y="4660900"/>
          <p14:tracePt t="51579" x="874713" y="4632325"/>
          <p14:tracePt t="51584" x="866775" y="4614863"/>
          <p14:tracePt t="51595" x="866775" y="4587875"/>
          <p14:tracePt t="51602" x="857250" y="4568825"/>
          <p14:tracePt t="51615" x="857250" y="4532313"/>
          <p14:tracePt t="51623" x="838200" y="4514850"/>
          <p14:tracePt t="51639" x="830263" y="4495800"/>
          <p14:tracePt t="51716" x="830263" y="4486275"/>
          <p14:tracePt t="51722" x="830263" y="4478338"/>
          <p14:tracePt t="51753" x="830263" y="4459288"/>
          <p14:tracePt t="51761" x="820738" y="4449763"/>
          <p14:tracePt t="51769" x="820738" y="4441825"/>
          <p14:tracePt t="51778" x="801688" y="4422775"/>
          <p14:tracePt t="51794" x="774700" y="4405313"/>
          <p14:tracePt t="51807" x="765175" y="4386263"/>
          <p14:tracePt t="51815" x="765175" y="4376738"/>
          <p14:tracePt t="51824" x="747713" y="4359275"/>
          <p14:tracePt t="51831" x="747713" y="4340225"/>
          <p14:tracePt t="51839" x="738188" y="4313238"/>
          <p14:tracePt t="51847" x="738188" y="4268788"/>
          <p14:tracePt t="51855" x="738188" y="4240213"/>
          <p14:tracePt t="51863" x="738188" y="4203700"/>
          <p14:tracePt t="51871" x="738188" y="4149725"/>
          <p14:tracePt t="51879" x="738188" y="4094163"/>
          <p14:tracePt t="51887" x="738188" y="4030663"/>
          <p14:tracePt t="51895" x="738188" y="3957638"/>
          <p14:tracePt t="51903" x="738188" y="3903663"/>
          <p14:tracePt t="51911" x="765175" y="3803650"/>
          <p14:tracePt t="51919" x="784225" y="3730625"/>
          <p14:tracePt t="51928" x="793750" y="3665538"/>
          <p14:tracePt t="51935" x="820738" y="3592513"/>
          <p14:tracePt t="51944" x="830263" y="3548063"/>
          <p14:tracePt t="51952" x="857250" y="3482975"/>
          <p14:tracePt t="51963" x="874713" y="3429000"/>
          <p14:tracePt t="51969" x="884238" y="3392488"/>
          <p14:tracePt t="51981" x="884238" y="3375025"/>
          <p14:tracePt t="51984" x="911225" y="3346450"/>
          <p14:tracePt t="51997" x="911225" y="3328988"/>
          <p14:tracePt t="52000" x="930275" y="3309938"/>
          <p14:tracePt t="52009" x="939800" y="3302000"/>
          <p14:tracePt t="52016" x="947738" y="3292475"/>
          <p14:tracePt t="52024" x="947738" y="3282950"/>
          <p14:tracePt t="52040" x="957263" y="3282950"/>
          <p14:tracePt t="52048" x="966788" y="3282950"/>
          <p14:tracePt t="52080" x="974725" y="3282950"/>
          <p14:tracePt t="52096" x="984250" y="3282950"/>
          <p14:tracePt t="52104" x="1011238" y="3302000"/>
          <p14:tracePt t="52114" x="1030288" y="3338513"/>
          <p14:tracePt t="52119" x="1039813" y="3346450"/>
          <p14:tracePt t="52130" x="1057275" y="3382963"/>
          <p14:tracePt t="52137" x="1066800" y="3402013"/>
          <p14:tracePt t="52145" x="1066800" y="3429000"/>
          <p14:tracePt t="52152" x="1076325" y="3475038"/>
          <p14:tracePt t="52162" x="1084263" y="3511550"/>
          <p14:tracePt t="52168" x="1084263" y="3575050"/>
          <p14:tracePt t="52181" x="1084263" y="3602038"/>
          <p14:tracePt t="52183" x="1084263" y="3657600"/>
          <p14:tracePt t="52191" x="1084263" y="3694113"/>
          <p14:tracePt t="52199" x="1084263" y="3748088"/>
          <p14:tracePt t="52207" x="1084263" y="3803650"/>
          <p14:tracePt t="52215" x="1084263" y="3875088"/>
          <p14:tracePt t="52223" x="1084263" y="3921125"/>
          <p14:tracePt t="52231" x="1084263" y="3976688"/>
          <p14:tracePt t="52239" x="1084263" y="4049713"/>
          <p14:tracePt t="52248" x="1084263" y="4103688"/>
          <p14:tracePt t="52256" x="1084263" y="4203700"/>
          <p14:tracePt t="52265" x="1084263" y="4259263"/>
          <p14:tracePt t="52272" x="1057275" y="4332288"/>
          <p14:tracePt t="52282" x="1057275" y="4395788"/>
          <p14:tracePt t="52288" x="1047750" y="4449763"/>
          <p14:tracePt t="52296" x="1020763" y="4514850"/>
          <p14:tracePt t="52303" x="993775" y="4559300"/>
          <p14:tracePt t="52311" x="993775" y="4578350"/>
          <p14:tracePt t="52319" x="984250" y="4605338"/>
          <p14:tracePt t="52328" x="974725" y="4624388"/>
          <p14:tracePt t="52335" x="974725" y="4632325"/>
          <p14:tracePt t="52344" x="974725" y="4660900"/>
          <p14:tracePt t="52353" x="966788" y="4668838"/>
          <p14:tracePt t="52451" x="957263" y="4697413"/>
          <p14:tracePt t="52459" x="947738" y="4705350"/>
          <p14:tracePt t="52468" x="939800" y="4714875"/>
          <p14:tracePt t="52473" x="930275" y="4751388"/>
          <p14:tracePt t="52488" x="903288" y="4768850"/>
          <p14:tracePt t="52497" x="903288" y="4778375"/>
          <p14:tracePt t="52505" x="893763" y="4797425"/>
          <p14:tracePt t="52513" x="884238" y="4797425"/>
          <p14:tracePt t="52520" x="874713" y="4814888"/>
          <p14:tracePt t="52529" x="866775" y="4824413"/>
          <p14:tracePt t="52536" x="857250" y="4833938"/>
          <p14:tracePt t="52544" x="847725" y="4841875"/>
          <p14:tracePt t="52552" x="838200" y="4851400"/>
          <p14:tracePt t="52561" x="838200" y="4860925"/>
          <p14:tracePt t="52568" x="820738" y="4870450"/>
          <p14:tracePt t="52592" x="820738" y="4878388"/>
          <p14:tracePt t="52600" x="811213" y="4887913"/>
          <p14:tracePt t="52608" x="801688" y="4897438"/>
          <p14:tracePt t="52616" x="793750" y="4914900"/>
          <p14:tracePt t="52624" x="774700" y="4924425"/>
          <p14:tracePt t="52640" x="765175" y="4933950"/>
          <p14:tracePt t="52649" x="757238" y="4943475"/>
          <p14:tracePt t="52665" x="747713" y="4943475"/>
          <p14:tracePt t="52930" x="747713" y="4933950"/>
          <p14:tracePt t="52938" x="747713" y="4924425"/>
          <p14:tracePt t="52944" x="747713" y="4906963"/>
          <p14:tracePt t="52953" x="747713" y="4851400"/>
          <p14:tracePt t="52961" x="747713" y="4824413"/>
          <p14:tracePt t="52968" x="757238" y="4778375"/>
          <p14:tracePt t="52978" x="765175" y="4724400"/>
          <p14:tracePt t="52983" x="811213" y="4660900"/>
          <p14:tracePt t="52993" x="820738" y="4614863"/>
          <p14:tracePt t="52999" x="857250" y="4551363"/>
          <p14:tracePt t="53007" x="874713" y="4505325"/>
          <p14:tracePt t="53015" x="920750" y="4422775"/>
          <p14:tracePt t="53024" x="939800" y="4395788"/>
          <p14:tracePt t="53031" x="974725" y="4322763"/>
          <p14:tracePt t="53039" x="993775" y="4295775"/>
          <p14:tracePt t="53047" x="1003300" y="4276725"/>
          <p14:tracePt t="53056" x="1030288" y="4232275"/>
          <p14:tracePt t="53063" x="1039813" y="4213225"/>
          <p14:tracePt t="53071" x="1047750" y="4176713"/>
          <p14:tracePt t="53079" x="1057275" y="4149725"/>
          <p14:tracePt t="53088" x="1076325" y="4122738"/>
          <p14:tracePt t="53097" x="1093788" y="4086225"/>
          <p14:tracePt t="53103" x="1103313" y="4086225"/>
          <p14:tracePt t="53111" x="1120775" y="4067175"/>
          <p14:tracePt t="53120" x="1139825" y="4057650"/>
          <p14:tracePt t="53130" x="1157288" y="4030663"/>
          <p14:tracePt t="53137" x="1176338" y="4013200"/>
          <p14:tracePt t="53147" x="1212850" y="3984625"/>
          <p14:tracePt t="53153" x="1222375" y="3976688"/>
          <p14:tracePt t="53163" x="1230313" y="3967163"/>
          <p14:tracePt t="53181" x="1230313" y="3957638"/>
          <p14:tracePt t="53194" x="1239838" y="3948113"/>
          <p14:tracePt t="53239" x="1249363" y="3940175"/>
          <p14:tracePt t="53256" x="1258888" y="3930650"/>
          <p14:tracePt t="53356" x="1276350" y="3911600"/>
          <p14:tracePt t="53363" x="1303338" y="3894138"/>
          <p14:tracePt t="53372" x="1349375" y="3884613"/>
          <p14:tracePt t="53379" x="1376363" y="3884613"/>
          <p14:tracePt t="53384" x="1395413" y="3857625"/>
          <p14:tracePt t="53392" x="1439863" y="3848100"/>
          <p14:tracePt t="53408" x="1449388" y="3848100"/>
          <p14:tracePt t="53522" x="1439863" y="3848100"/>
          <p14:tracePt t="53528" x="1412875" y="3848100"/>
          <p14:tracePt t="53537" x="1358900" y="3848100"/>
          <p14:tracePt t="53548" x="1330325" y="3848100"/>
          <p14:tracePt t="53553" x="1293813" y="3840163"/>
          <p14:tracePt t="53563" x="1276350" y="3840163"/>
          <p14:tracePt t="53568" x="1258888" y="3830638"/>
          <p14:tracePt t="53579" x="1249363" y="3830638"/>
          <p14:tracePt t="53583" x="1249363" y="3821113"/>
          <p14:tracePt t="53592" x="1239838" y="3811588"/>
          <p14:tracePt t="53607" x="1230313" y="3811588"/>
          <p14:tracePt t="53623" x="1230313" y="3803650"/>
          <p14:tracePt t="53631" x="1230313" y="3767138"/>
          <p14:tracePt t="53640" x="1230313" y="3738563"/>
          <p14:tracePt t="53649" x="1230313" y="3721100"/>
          <p14:tracePt t="53656" x="1230313" y="3675063"/>
          <p14:tracePt t="53664" x="1230313" y="3638550"/>
          <p14:tracePt t="53672" x="1230313" y="3621088"/>
          <p14:tracePt t="53681" x="1230313" y="3565525"/>
          <p14:tracePt t="53689" x="1230313" y="3519488"/>
          <p14:tracePt t="53698" x="1230313" y="3482975"/>
          <p14:tracePt t="53705" x="1230313" y="3455988"/>
          <p14:tracePt t="53717" x="1230313" y="3411538"/>
          <p14:tracePt t="53720" x="1230313" y="3382963"/>
          <p14:tracePt t="53728" x="1230313" y="3365500"/>
          <p14:tracePt t="53737" x="1230313" y="3355975"/>
          <p14:tracePt t="53748" x="1230313" y="3328988"/>
          <p14:tracePt t="53753" x="1230313" y="3319463"/>
          <p14:tracePt t="53812" x="1230313" y="3302000"/>
          <p14:tracePt t="53818" x="1249363" y="3282950"/>
          <p14:tracePt t="53826" x="1266825" y="3273425"/>
          <p14:tracePt t="53833" x="1285875" y="3265488"/>
          <p14:tracePt t="53841" x="1312863" y="3265488"/>
          <p14:tracePt t="53852" x="1349375" y="3228975"/>
          <p14:tracePt t="53857" x="1366838" y="3228975"/>
          <p14:tracePt t="53865" x="1403350" y="3228975"/>
          <p14:tracePt t="53883" x="1531938" y="3219450"/>
          <p14:tracePt t="53887" x="1604963" y="3200400"/>
          <p14:tracePt t="53895" x="1668463" y="3200400"/>
          <p14:tracePt t="53903" x="1722438" y="3200400"/>
          <p14:tracePt t="53912" x="1758950" y="3200400"/>
          <p14:tracePt t="53919" x="1795463" y="3200400"/>
          <p14:tracePt t="53927" x="1804988" y="3200400"/>
          <p14:tracePt t="53935" x="1814513" y="3200400"/>
          <p14:tracePt t="53994" x="1824038" y="3200400"/>
          <p14:tracePt t="54002" x="1824038" y="3209925"/>
          <p14:tracePt t="54017" x="1824038" y="3219450"/>
          <p14:tracePt t="54026" x="1824038" y="3228975"/>
          <p14:tracePt t="54031" x="1814513" y="3246438"/>
          <p14:tracePt t="54047" x="1804988" y="3255963"/>
          <p14:tracePt t="54111" x="1795463" y="3273425"/>
          <p14:tracePt t="54120" x="1778000" y="3282950"/>
          <p14:tracePt t="54127" x="1758950" y="3319463"/>
          <p14:tracePt t="54151" x="1758950" y="3346450"/>
          <p14:tracePt t="54159" x="1758950" y="3355975"/>
          <p14:tracePt t="54167" x="1758950" y="3382963"/>
          <p14:tracePt t="54177" x="1751013" y="3392488"/>
          <p14:tracePt t="54183" x="1751013" y="3402013"/>
          <p14:tracePt t="54199" x="1751013" y="3411538"/>
          <p14:tracePt t="54223" x="1751013" y="3419475"/>
          <p14:tracePt t="54666" x="1751013" y="3438525"/>
          <p14:tracePt t="54671" x="1731963" y="3465513"/>
          <p14:tracePt t="54679" x="1704975" y="3482975"/>
          <p14:tracePt t="54687" x="1704975" y="3492500"/>
          <p14:tracePt t="54695" x="1685925" y="3502025"/>
          <p14:tracePt t="54703" x="1677988" y="3519488"/>
          <p14:tracePt t="54711" x="1658938" y="3548063"/>
          <p14:tracePt t="54719" x="1649413" y="3548063"/>
          <p14:tracePt t="54727" x="1641475" y="3556000"/>
          <p14:tracePt t="54735" x="1631950" y="3565525"/>
          <p14:tracePt t="54745" x="1622425" y="3584575"/>
          <p14:tracePt t="55474" x="1595438" y="3584575"/>
          <p14:tracePt t="55479" x="1549400" y="3621088"/>
          <p14:tracePt t="55487" x="1531938" y="3638550"/>
          <p14:tracePt t="55495" x="1522413" y="3648075"/>
          <p14:tracePt t="55503" x="1485900" y="3665538"/>
          <p14:tracePt t="55513" x="1476375" y="3675063"/>
          <p14:tracePt t="55522" x="1458913" y="3684588"/>
          <p14:tracePt t="55537" x="1439863" y="3694113"/>
          <p14:tracePt t="55642" x="1439863" y="3684588"/>
          <p14:tracePt t="55651" x="1439863" y="3665538"/>
          <p14:tracePt t="55657" x="1449388" y="3657600"/>
          <p14:tracePt t="55664" x="1458913" y="3648075"/>
          <p14:tracePt t="55682" x="1468438" y="3629025"/>
          <p14:tracePt t="55695" x="1468438" y="3621088"/>
          <p14:tracePt t="55727" x="1468438" y="3611563"/>
          <p14:tracePt t="55753" x="1468438" y="3602038"/>
          <p14:tracePt t="55769" x="1468438" y="3592513"/>
          <p14:tracePt t="55794" x="1468438" y="3584575"/>
          <p14:tracePt t="55818" x="1468438" y="3575050"/>
          <p14:tracePt t="55857" x="1468438" y="3556000"/>
          <p14:tracePt t="55953" x="1468438" y="3548063"/>
          <p14:tracePt t="55962" x="1476375" y="3548063"/>
          <p14:tracePt t="55987" x="1476375" y="3538538"/>
          <p14:tracePt t="56009" x="1476375" y="3519488"/>
          <p14:tracePt t="56017" x="1476375" y="3511550"/>
          <p14:tracePt t="56026" x="1476375" y="3502025"/>
          <p14:tracePt t="56105" x="1449388" y="3502025"/>
          <p14:tracePt t="56113" x="1439863" y="3502025"/>
          <p14:tracePt t="56123" x="1431925" y="3502025"/>
          <p14:tracePt t="56131" x="1412875" y="3502025"/>
          <p14:tracePt t="56137" x="1403350" y="3502025"/>
          <p14:tracePt t="56153" x="1395413" y="3502025"/>
          <p14:tracePt t="56169" x="1376363" y="3502025"/>
          <p14:tracePt t="56182" x="1358900" y="3502025"/>
          <p14:tracePt t="56186" x="1349375" y="3502025"/>
          <p14:tracePt t="56195" x="1322388" y="3502025"/>
          <p14:tracePt t="56200" x="1303338" y="3502025"/>
          <p14:tracePt t="56216" x="1285875" y="3502025"/>
          <p14:tracePt t="56223" x="1276350" y="3502025"/>
          <p14:tracePt t="56297" x="1249363" y="3502025"/>
          <p14:tracePt t="56306" x="1230313" y="3502025"/>
          <p14:tracePt t="56311" x="1185863" y="3502025"/>
          <p14:tracePt t="56321" x="1166813" y="3502025"/>
          <p14:tracePt t="56327" x="1139825" y="3502025"/>
          <p14:tracePt t="56335" x="1120775" y="3511550"/>
          <p14:tracePt t="56343" x="1093788" y="3511550"/>
          <p14:tracePt t="56351" x="1084263" y="3519488"/>
          <p14:tracePt t="56359" x="1066800" y="3529013"/>
          <p14:tracePt t="56368" x="1057275" y="3529013"/>
          <p14:tracePt t="56376" x="1039813" y="3548063"/>
          <p14:tracePt t="56392" x="1030288" y="3556000"/>
          <p14:tracePt t="56585" x="1020763" y="3556000"/>
          <p14:tracePt t="56594" x="1011238" y="3565525"/>
          <p14:tracePt t="56618" x="1003300" y="3575050"/>
          <p14:tracePt t="56627" x="993775" y="3575050"/>
          <p14:tracePt t="56635" x="974725" y="3584575"/>
          <p14:tracePt t="56641" x="966788" y="3592513"/>
          <p14:tracePt t="56825" x="1066800" y="3592513"/>
          <p14:tracePt t="56837" x="1212850" y="3592513"/>
          <p14:tracePt t="56839" x="1376363" y="3592513"/>
          <p14:tracePt t="56847" x="1541463" y="3592513"/>
          <p14:tracePt t="56855" x="1685925" y="3592513"/>
          <p14:tracePt t="56863" x="1795463" y="3592513"/>
          <p14:tracePt t="56878" x="1868488" y="3592513"/>
          <p14:tracePt t="56879" x="1924050" y="3592513"/>
          <p14:tracePt t="56887" x="1951038" y="3592513"/>
          <p14:tracePt t="57097" x="1960563" y="3602038"/>
          <p14:tracePt t="57105" x="1978025" y="3602038"/>
          <p14:tracePt t="57114" x="2014538" y="3602038"/>
          <p14:tracePt t="57120" x="2070100" y="3602038"/>
          <p14:tracePt t="57128" x="2133600" y="3611563"/>
          <p14:tracePt t="57135" x="2160588" y="3611563"/>
          <p14:tracePt t="57143" x="2251075" y="3638550"/>
          <p14:tracePt t="57152" x="2379663" y="3638550"/>
          <p14:tracePt t="57160" x="2506663" y="3638550"/>
          <p14:tracePt t="57168" x="2616200" y="3638550"/>
          <p14:tracePt t="57177" x="2725738" y="3638550"/>
          <p14:tracePt t="57184" x="2798763" y="3638550"/>
          <p14:tracePt t="57193" x="2835275" y="3638550"/>
          <p14:tracePt t="57200" x="2852738" y="3638550"/>
          <p14:tracePt t="57208" x="2871788" y="3638550"/>
          <p14:tracePt t="57215" x="2881313" y="3638550"/>
          <p14:tracePt t="57684" x="2889250" y="3638550"/>
          <p14:tracePt t="57688" x="2935288" y="3638550"/>
          <p14:tracePt t="57695" x="3008313" y="3638550"/>
          <p14:tracePt t="57703" x="3100388" y="3638550"/>
          <p14:tracePt t="57711" x="3190875" y="3638550"/>
          <p14:tracePt t="57719" x="3354388" y="3638550"/>
          <p14:tracePt t="57727" x="3473450" y="3675063"/>
          <p14:tracePt t="57735" x="3582988" y="3675063"/>
          <p14:tracePt t="57744" x="3709988" y="3675063"/>
          <p14:tracePt t="57751" x="3802063" y="3684588"/>
          <p14:tracePt t="57760" x="3856038" y="3684588"/>
          <p14:tracePt t="57768" x="3875088" y="3684588"/>
          <p14:tracePt t="57777" x="3883025" y="3684588"/>
          <p14:tracePt t="57801" x="3892550" y="3694113"/>
          <p14:tracePt t="58562" x="3892550" y="3721100"/>
          <p14:tracePt t="58567" x="3892550" y="3775075"/>
          <p14:tracePt t="58577" x="3892550" y="3821113"/>
          <p14:tracePt t="58583" x="3865563" y="3875088"/>
          <p14:tracePt t="58593" x="3856038" y="3940175"/>
          <p14:tracePt t="58599" x="3846513" y="3994150"/>
          <p14:tracePt t="58607" x="3846513" y="4067175"/>
          <p14:tracePt t="58615" x="3829050" y="4113213"/>
          <p14:tracePt t="58623" x="3829050" y="4186238"/>
          <p14:tracePt t="58631" x="3829050" y="4240213"/>
          <p14:tracePt t="58639" x="3829050" y="4303713"/>
          <p14:tracePt t="58649" x="3829050" y="4359275"/>
          <p14:tracePt t="58655" x="3829050" y="4413250"/>
          <p14:tracePt t="58665" x="3829050" y="4468813"/>
          <p14:tracePt t="58672" x="3829050" y="4495800"/>
          <p14:tracePt t="58680" x="3829050" y="4514850"/>
          <p14:tracePt t="58687" x="3829050" y="4541838"/>
          <p14:tracePt t="59451" x="3802063" y="4522788"/>
          <p14:tracePt t="59458" x="3792538" y="4495800"/>
          <p14:tracePt t="59463" x="3756025" y="4422775"/>
          <p14:tracePt t="59471" x="3746500" y="4359275"/>
          <p14:tracePt t="59479" x="3729038" y="4303713"/>
          <p14:tracePt t="59487" x="3719513" y="4186238"/>
          <p14:tracePt t="59495" x="3673475" y="4094163"/>
          <p14:tracePt t="59504" x="3646488" y="3994150"/>
          <p14:tracePt t="59513" x="3592513" y="3894138"/>
          <p14:tracePt t="59520" x="3563938" y="3830638"/>
          <p14:tracePt t="59530" x="3527425" y="3784600"/>
          <p14:tracePt t="59535" x="3490913" y="3738563"/>
          <p14:tracePt t="59545" x="3482975" y="3721100"/>
          <p14:tracePt t="59551" x="3473450" y="3694113"/>
          <p14:tracePt t="59560" x="3473450" y="3684588"/>
          <p14:tracePt t="59567" x="3463925" y="3675063"/>
          <p14:tracePt t="59625" x="3436938" y="3711575"/>
          <p14:tracePt t="59633" x="3427413" y="3738563"/>
          <p14:tracePt t="59641" x="3419475" y="3775075"/>
          <p14:tracePt t="59650" x="3419475" y="3794125"/>
          <p14:tracePt t="59656" x="3400425" y="3830638"/>
          <p14:tracePt t="59664" x="3390900" y="3857625"/>
          <p14:tracePt t="59679" x="3390900" y="3867150"/>
          <p14:tracePt t="59695" x="3390900" y="3875088"/>
          <p14:tracePt t="59828" x="3373438" y="3875088"/>
          <p14:tracePt t="59831" x="3354388" y="3857625"/>
          <p14:tracePt t="59839" x="3317875" y="3830638"/>
          <p14:tracePt t="59847" x="3300413" y="3821113"/>
          <p14:tracePt t="59855" x="3281363" y="3811588"/>
          <p14:tracePt t="59863" x="3254375" y="3794125"/>
          <p14:tracePt t="59871" x="3236913" y="3794125"/>
          <p14:tracePt t="59879" x="3208338" y="3784600"/>
          <p14:tracePt t="59887" x="3200400" y="3775075"/>
          <p14:tracePt t="59895" x="3190875" y="3775075"/>
          <p14:tracePt t="60050" x="3171825" y="3767138"/>
          <p14:tracePt t="60065" x="3163888" y="3767138"/>
          <p14:tracePt t="60076" x="3154363" y="3757613"/>
          <p14:tracePt t="60097" x="3136900" y="3748088"/>
          <p14:tracePt t="60209" x="3136900" y="3738563"/>
          <p14:tracePt t="60225" x="3136900" y="3730625"/>
          <p14:tracePt t="60250" x="3127375" y="3730625"/>
          <p14:tracePt t="60265" x="3117850" y="3730625"/>
          <p14:tracePt t="60273" x="3108325" y="3721100"/>
          <p14:tracePt t="60296" x="3090863" y="3711575"/>
          <p14:tracePt t="60312" x="3071813" y="3711575"/>
          <p14:tracePt t="60335" x="3054350" y="3694113"/>
          <p14:tracePt t="60359" x="3044825" y="3694113"/>
          <p14:tracePt t="60391" x="3035300" y="3694113"/>
          <p14:tracePt t="60399" x="3027363" y="3684588"/>
          <p14:tracePt t="61129" x="3035300" y="3675063"/>
          <p14:tracePt t="61135" x="3127375" y="3638550"/>
          <p14:tracePt t="61143" x="3236913" y="3629025"/>
          <p14:tracePt t="61151" x="3382963" y="3629025"/>
          <p14:tracePt t="61160" x="3509963" y="3629025"/>
          <p14:tracePt t="61167" x="3619500" y="3629025"/>
          <p14:tracePt t="61176" x="3673475" y="3629025"/>
          <p14:tracePt t="61183" x="3709988" y="3629025"/>
          <p14:tracePt t="61193" x="3738563" y="3629025"/>
          <p14:tracePt t="61201" x="3746500" y="3629025"/>
          <p14:tracePt t="65969" x="3756025" y="3629025"/>
          <p14:tracePt t="66001" x="3756025" y="3638550"/>
          <p14:tracePt t="66049" x="3756025" y="3665538"/>
          <p14:tracePt t="67040" x="3756025" y="3675063"/>
          <p14:tracePt t="67055" x="3756025" y="3694113"/>
          <p14:tracePt t="67063" x="3738563" y="3748088"/>
          <p14:tracePt t="67071" x="3738563" y="3767138"/>
          <p14:tracePt t="67079" x="3738563" y="3775075"/>
          <p14:tracePt t="67087" x="3738563" y="3794125"/>
          <p14:tracePt t="67095" x="3738563" y="3811588"/>
          <p14:tracePt t="67112" x="3738563" y="3830638"/>
          <p14:tracePt t="67120" x="3746500" y="3875088"/>
          <p14:tracePt t="67129" x="3802063" y="3921125"/>
          <p14:tracePt t="67136" x="3829050" y="3957638"/>
          <p14:tracePt t="67144" x="3911600" y="4030663"/>
          <p14:tracePt t="67152" x="3992563" y="4086225"/>
          <p14:tracePt t="67161" x="4111625" y="4167188"/>
          <p14:tracePt t="67168" x="4294188" y="4303713"/>
          <p14:tracePt t="67177" x="4567238" y="4395788"/>
          <p14:tracePt t="67184" x="4776788" y="4505325"/>
          <p14:tracePt t="67194" x="4986338" y="4605338"/>
          <p14:tracePt t="67200" x="5122863" y="4687888"/>
          <p14:tracePt t="67213" x="5205413" y="4751388"/>
          <p14:tracePt t="67215" x="5268913" y="4787900"/>
          <p14:tracePt t="67223" x="5278438" y="4814888"/>
          <p14:tracePt t="67231" x="5287963" y="4814888"/>
          <p14:tracePt t="67247" x="5297488" y="4824413"/>
          <p14:tracePt t="67271" x="5287963" y="4824413"/>
          <p14:tracePt t="67280" x="5232400" y="4824413"/>
          <p14:tracePt t="67288" x="5178425" y="4824413"/>
          <p14:tracePt t="67296" x="5132388" y="4814888"/>
          <p14:tracePt t="67304" x="5086350" y="4814888"/>
          <p14:tracePt t="67311" x="5068888" y="4805363"/>
          <p14:tracePt t="67319" x="5041900" y="4805363"/>
          <p14:tracePt t="67335" x="5032375" y="4805363"/>
          <p14:tracePt t="67424" x="5014913" y="4805363"/>
          <p14:tracePt t="67432" x="4968875" y="4760913"/>
          <p14:tracePt t="67441" x="4949825" y="4724400"/>
          <p14:tracePt t="67451" x="4913313" y="4651375"/>
          <p14:tracePt t="67455" x="4905375" y="4595813"/>
          <p14:tracePt t="67463" x="4859338" y="4532313"/>
          <p14:tracePt t="67471" x="4849813" y="4468813"/>
          <p14:tracePt t="67479" x="4822825" y="4405313"/>
          <p14:tracePt t="67487" x="4822825" y="4368800"/>
          <p14:tracePt t="67495" x="4803775" y="4313238"/>
          <p14:tracePt t="67503" x="4803775" y="4268788"/>
          <p14:tracePt t="67511" x="4803775" y="4213225"/>
          <p14:tracePt t="67521" x="4803775" y="4159250"/>
          <p14:tracePt t="67531" x="4803775" y="4113213"/>
          <p14:tracePt t="67537" x="4803775" y="4049713"/>
          <p14:tracePt t="67547" x="4803775" y="4021138"/>
          <p14:tracePt t="67552" x="4832350" y="3948113"/>
          <p14:tracePt t="67559" x="4832350" y="3911600"/>
          <p14:tracePt t="67568" x="4868863" y="3830638"/>
          <p14:tracePt t="67576" x="4905375" y="3767138"/>
          <p14:tracePt t="67584" x="4949825" y="3684588"/>
          <p14:tracePt t="67593" x="5014913" y="3621088"/>
          <p14:tracePt t="67600" x="5068888" y="3548063"/>
          <p14:tracePt t="67610" x="5122863" y="3482975"/>
          <p14:tracePt t="67617" x="5151438" y="3455988"/>
          <p14:tracePt t="67623" x="5214938" y="3402013"/>
          <p14:tracePt t="67631" x="5278438" y="3346450"/>
          <p14:tracePt t="67639" x="5378450" y="3319463"/>
          <p14:tracePt t="67648" x="5414963" y="3273425"/>
          <p14:tracePt t="67655" x="5424488" y="3273425"/>
          <p14:tracePt t="67663" x="5470525" y="3265488"/>
          <p14:tracePt t="67672" x="5487988" y="3265488"/>
          <p14:tracePt t="67680" x="5543550" y="3265488"/>
          <p14:tracePt t="67688" x="5580063" y="3265488"/>
          <p14:tracePt t="67696" x="5624513" y="3265488"/>
          <p14:tracePt t="67703" x="5653088" y="3265488"/>
          <p14:tracePt t="67712" x="5707063" y="3265488"/>
          <p14:tracePt t="67719" x="5761038" y="3265488"/>
          <p14:tracePt t="67727" x="5862638" y="3282950"/>
          <p14:tracePt t="67735" x="5943600" y="3309938"/>
          <p14:tracePt t="67743" x="6053138" y="3355975"/>
          <p14:tracePt t="67751" x="6153150" y="3392488"/>
          <p14:tracePt t="67760" x="6254750" y="3446463"/>
          <p14:tracePt t="67769" x="6345238" y="3492500"/>
          <p14:tracePt t="67778" x="6408738" y="3529013"/>
          <p14:tracePt t="67785" x="6491288" y="3584575"/>
          <p14:tracePt t="67795" x="6573838" y="3638550"/>
          <p14:tracePt t="67801" x="6664325" y="3694113"/>
          <p14:tracePt t="67811" x="6691313" y="3730625"/>
          <p14:tracePt t="67817" x="6737350" y="3775075"/>
          <p14:tracePt t="67828" x="6791325" y="3830638"/>
          <p14:tracePt t="67832" x="6827838" y="3875088"/>
          <p14:tracePt t="67841" x="6837363" y="3930650"/>
          <p14:tracePt t="67850" x="6846888" y="3967163"/>
          <p14:tracePt t="67856" x="6883400" y="4021138"/>
          <p14:tracePt t="67864" x="6883400" y="4067175"/>
          <p14:tracePt t="67872" x="6892925" y="4130675"/>
          <p14:tracePt t="67880" x="6892925" y="4176713"/>
          <p14:tracePt t="67894" x="6910388" y="4232275"/>
          <p14:tracePt t="67896" x="6910388" y="4303713"/>
          <p14:tracePt t="67904" x="6910388" y="4349750"/>
          <p14:tracePt t="67912" x="6910388" y="4376738"/>
          <p14:tracePt t="67921" x="6910388" y="4413250"/>
          <p14:tracePt t="67928" x="6910388" y="4441825"/>
          <p14:tracePt t="67936" x="6910388" y="4486275"/>
          <p14:tracePt t="67944" x="6910388" y="4522788"/>
          <p14:tracePt t="67951" x="6910388" y="4541838"/>
          <p14:tracePt t="67960" x="6910388" y="4587875"/>
          <p14:tracePt t="67967" x="6910388" y="4605338"/>
          <p14:tracePt t="67975" x="6900863" y="4641850"/>
          <p14:tracePt t="67983" x="6883400" y="4687888"/>
          <p14:tracePt t="67991" x="6846888" y="4741863"/>
          <p14:tracePt t="67999" x="6819900" y="4760913"/>
          <p14:tracePt t="68008" x="6783388" y="4787900"/>
          <p14:tracePt t="68015" x="6700838" y="4833938"/>
          <p14:tracePt t="68026" x="6654800" y="4870450"/>
          <p14:tracePt t="68031" x="6581775" y="4887913"/>
          <p14:tracePt t="68039" x="6500813" y="4933950"/>
          <p14:tracePt t="68047" x="6399213" y="4960938"/>
          <p14:tracePt t="68055" x="6291263" y="4987925"/>
          <p14:tracePt t="68063" x="6208713" y="5016500"/>
          <p14:tracePt t="68072" x="6080125" y="5024438"/>
          <p14:tracePt t="68079" x="6007100" y="5024438"/>
          <p14:tracePt t="68087" x="5889625" y="5060950"/>
          <p14:tracePt t="68095" x="5816600" y="5070475"/>
          <p14:tracePt t="68103" x="5743575" y="5070475"/>
          <p14:tracePt t="68111" x="5697538" y="5070475"/>
          <p14:tracePt t="68119" x="5643563" y="5070475"/>
          <p14:tracePt t="68130" x="5616575" y="5070475"/>
          <p14:tracePt t="68137" x="5597525" y="5070475"/>
          <p14:tracePt t="68145" x="5588000" y="5070475"/>
          <p14:tracePt t="68169" x="5580063" y="5070475"/>
          <p14:tracePt t="68178" x="5570538" y="5053013"/>
          <p14:tracePt t="68185" x="5543550" y="5024438"/>
          <p14:tracePt t="68194" x="5514975" y="4979988"/>
          <p14:tracePt t="68201" x="5487988" y="4914900"/>
          <p14:tracePt t="68211" x="5441950" y="4814888"/>
          <p14:tracePt t="68217" x="5434013" y="4787900"/>
          <p14:tracePt t="68228" x="5424488" y="4714875"/>
          <p14:tracePt t="68232" x="5378450" y="4624388"/>
          <p14:tracePt t="68241" x="5360988" y="4559300"/>
          <p14:tracePt t="68250" x="5341938" y="4459288"/>
          <p14:tracePt t="68260" x="5324475" y="4432300"/>
          <p14:tracePt t="68265" x="5314950" y="4376738"/>
          <p14:tracePt t="68271" x="5314950" y="4322763"/>
          <p14:tracePt t="68280" x="5297488" y="4276725"/>
          <p14:tracePt t="68288" x="5297488" y="4222750"/>
          <p14:tracePt t="68296" x="5297488" y="4195763"/>
          <p14:tracePt t="68305" x="5297488" y="4176713"/>
          <p14:tracePt t="68311" x="5297488" y="4167188"/>
          <p14:tracePt t="68319" x="5297488" y="4130675"/>
          <p14:tracePt t="68327" x="5297488" y="4122738"/>
          <p14:tracePt t="68335" x="5297488" y="4103688"/>
          <p14:tracePt t="68343" x="5297488" y="4094163"/>
          <p14:tracePt t="68352" x="5297488" y="4086225"/>
          <p14:tracePt t="68359" x="5324475" y="4057650"/>
          <p14:tracePt t="68367" x="5334000" y="4040188"/>
          <p14:tracePt t="68376" x="5360988" y="4013200"/>
          <p14:tracePt t="68383" x="5378450" y="3994150"/>
          <p14:tracePt t="68391" x="5414963" y="3957638"/>
          <p14:tracePt t="68400" x="5461000" y="3921125"/>
          <p14:tracePt t="68411" x="5543550" y="3884613"/>
          <p14:tracePt t="68417" x="5624513" y="3848100"/>
          <p14:tracePt t="68429" x="5680075" y="3821113"/>
          <p14:tracePt t="68433" x="5797550" y="3775075"/>
          <p14:tracePt t="68441" x="5880100" y="3748088"/>
          <p14:tracePt t="68449" x="5953125" y="3738563"/>
          <p14:tracePt t="68456" x="6035675" y="3711575"/>
          <p14:tracePt t="68466" x="6089650" y="3684588"/>
          <p14:tracePt t="68471" x="6108700" y="3684588"/>
          <p14:tracePt t="68479" x="6126163" y="3684588"/>
          <p14:tracePt t="68487" x="6135688" y="3684588"/>
          <p14:tracePt t="68495" x="6153150" y="3675063"/>
          <p14:tracePt t="68511" x="6162675" y="3675063"/>
          <p14:tracePt t="68544" x="6172200" y="3675063"/>
          <p14:tracePt t="68551" x="6181725" y="3675063"/>
          <p14:tracePt t="68559" x="6199188" y="3694113"/>
          <p14:tracePt t="68568" x="6235700" y="3738563"/>
          <p14:tracePt t="68575" x="6291263" y="3794125"/>
          <p14:tracePt t="68583" x="6326188" y="3840163"/>
          <p14:tracePt t="68592" x="6362700" y="3903663"/>
          <p14:tracePt t="68599" x="6418263" y="3984625"/>
          <p14:tracePt t="68610" x="6464300" y="4030663"/>
          <p14:tracePt t="68616" x="6508750" y="4113213"/>
          <p14:tracePt t="68626" x="6537325" y="4159250"/>
          <p14:tracePt t="68632" x="6581775" y="4222750"/>
          <p14:tracePt t="68640" x="6591300" y="4259263"/>
          <p14:tracePt t="68650" x="6610350" y="4286250"/>
          <p14:tracePt t="68656" x="6627813" y="4313238"/>
          <p14:tracePt t="68667" x="6627813" y="4332288"/>
          <p14:tracePt t="68672" x="6637338" y="4340225"/>
          <p14:tracePt t="68681" x="6645275" y="4368800"/>
          <p14:tracePt t="68689" x="6645275" y="4376738"/>
          <p14:tracePt t="68697" x="6645275" y="4386263"/>
          <p14:tracePt t="68712" x="6645275" y="4395788"/>
          <p14:tracePt t="68735" x="6654800" y="4405313"/>
          <p14:tracePt t="68751" x="6654800" y="4413250"/>
          <p14:tracePt t="68759" x="6654800" y="4432300"/>
          <p14:tracePt t="68775" x="6654800" y="4449763"/>
          <p14:tracePt t="68784" x="6654800" y="4478338"/>
          <p14:tracePt t="68793" x="6654800" y="4495800"/>
          <p14:tracePt t="68800" x="6654800" y="4522788"/>
          <p14:tracePt t="68810" x="6654800" y="4559300"/>
          <p14:tracePt t="68816" x="6645275" y="4587875"/>
          <p14:tracePt t="68826" x="6627813" y="4605338"/>
          <p14:tracePt t="68832" x="6600825" y="4632325"/>
          <p14:tracePt t="68842" x="6581775" y="4668838"/>
          <p14:tracePt t="68848" x="6564313" y="4687888"/>
          <p14:tracePt t="68856" x="6545263" y="4705350"/>
          <p14:tracePt t="68864" x="6527800" y="4724400"/>
          <p14:tracePt t="68878" x="6508750" y="4741863"/>
          <p14:tracePt t="68881" x="6481763" y="4768850"/>
          <p14:tracePt t="68896" x="6472238" y="4768850"/>
          <p14:tracePt t="68904" x="6454775" y="4768850"/>
          <p14:tracePt t="68911" x="6445250" y="4778375"/>
          <p14:tracePt t="68936" x="6435725" y="4778375"/>
          <p14:tracePt t="68944" x="6427788" y="4778375"/>
          <p14:tracePt t="68952" x="6381750" y="4778375"/>
          <p14:tracePt t="68961" x="6335713" y="4805363"/>
          <p14:tracePt t="68967" x="6262688" y="4805363"/>
          <p14:tracePt t="68978" x="6172200" y="4805363"/>
          <p14:tracePt t="68984" x="6080125" y="4805363"/>
          <p14:tracePt t="68993" x="5972175" y="4805363"/>
          <p14:tracePt t="69000" x="5862638" y="4805363"/>
          <p14:tracePt t="69010" x="5753100" y="4805363"/>
          <p14:tracePt t="69016" x="5661025" y="4805363"/>
          <p14:tracePt t="69025" x="5588000" y="4805363"/>
          <p14:tracePt t="69031" x="5507038" y="4805363"/>
          <p14:tracePt t="69039" x="5497513" y="4805363"/>
          <p14:tracePt t="69047" x="5461000" y="4805363"/>
          <p14:tracePt t="69055" x="5451475" y="4805363"/>
          <p14:tracePt t="69088" x="5451475" y="4797425"/>
          <p14:tracePt t="70953" x="5368925" y="4805363"/>
          <p14:tracePt t="70961" x="5241925" y="4851400"/>
          <p14:tracePt t="70970" x="5105400" y="4897438"/>
          <p14:tracePt t="70976" x="4978400" y="4924425"/>
          <p14:tracePt t="70983" x="4859338" y="4970463"/>
          <p14:tracePt t="70992" x="4749800" y="4997450"/>
          <p14:tracePt t="71000" x="4613275" y="5043488"/>
          <p14:tracePt t="71009" x="4484688" y="5070475"/>
          <p14:tracePt t="71015" x="4367213" y="5116513"/>
          <p14:tracePt t="71028" x="4257675" y="5126038"/>
          <p14:tracePt t="71031" x="4165600" y="5170488"/>
          <p14:tracePt t="71039" x="4084638" y="5197475"/>
          <p14:tracePt t="71047" x="4002088" y="5233988"/>
          <p14:tracePt t="71056" x="3902075" y="5280025"/>
          <p14:tracePt t="71064" x="3819525" y="5316538"/>
          <p14:tracePt t="71072" x="3709988" y="5343525"/>
          <p14:tracePt t="71079" x="3609975" y="5399088"/>
          <p14:tracePt t="71087" x="3509963" y="5445125"/>
          <p14:tracePt t="71096" x="3419475" y="5481638"/>
          <p14:tracePt t="71103" x="3354388" y="5499100"/>
          <p14:tracePt t="71111" x="3309938" y="5535613"/>
          <p14:tracePt t="71120" x="3227388" y="5562600"/>
          <p14:tracePt t="71129" x="3181350" y="5589588"/>
          <p14:tracePt t="71136" x="3163888" y="5608638"/>
          <p14:tracePt t="71146" x="3144838" y="5626100"/>
          <p14:tracePt t="71279" x="3136900" y="5626100"/>
          <p14:tracePt t="71391" x="3127375" y="5626100"/>
          <p14:tracePt t="71431" x="3127375" y="5618163"/>
          <p14:tracePt t="71545" x="3117850" y="5608638"/>
          <p14:tracePt t="72003" x="3108325" y="5581650"/>
          <p14:tracePt t="72017" x="3100388" y="5562600"/>
          <p14:tracePt t="72028" x="3090863" y="5545138"/>
          <p14:tracePt t="72031" x="3090863" y="5526088"/>
          <p14:tracePt t="72040" x="3081338" y="5499100"/>
          <p14:tracePt t="72055" x="3081338" y="5481638"/>
          <p14:tracePt t="72064" x="3071813" y="5472113"/>
          <p14:tracePt t="72344" x="3071813" y="5462588"/>
          <p14:tracePt t="72353" x="3071813" y="5426075"/>
          <p14:tracePt t="72360" x="3100388" y="5380038"/>
          <p14:tracePt t="72367" x="3154363" y="5335588"/>
          <p14:tracePt t="72375" x="3171825" y="5307013"/>
          <p14:tracePt t="72383" x="3200400" y="5262563"/>
          <p14:tracePt t="72391" x="3227388" y="5226050"/>
          <p14:tracePt t="72400" x="3236913" y="5170488"/>
          <p14:tracePt t="72411" x="3273425" y="5106988"/>
          <p14:tracePt t="72415" x="3281363" y="5053013"/>
          <p14:tracePt t="72425" x="3300413" y="5006975"/>
          <p14:tracePt t="72431" x="3327400" y="4924425"/>
          <p14:tracePt t="72440" x="3336925" y="4870450"/>
          <p14:tracePt t="72447" x="3346450" y="4787900"/>
          <p14:tracePt t="72455" x="3346450" y="4697413"/>
          <p14:tracePt t="72464" x="3346450" y="4587875"/>
          <p14:tracePt t="72471" x="3346450" y="4441825"/>
          <p14:tracePt t="72479" x="3346450" y="4313238"/>
          <p14:tracePt t="72487" x="3346450" y="4167188"/>
          <p14:tracePt t="72495" x="3346450" y="4094163"/>
          <p14:tracePt t="72503" x="3346450" y="3967163"/>
          <p14:tracePt t="72511" x="3346450" y="3857625"/>
          <p14:tracePt t="72520" x="3346450" y="3748088"/>
          <p14:tracePt t="72527" x="3346450" y="3638550"/>
          <p14:tracePt t="72536" x="3327400" y="3556000"/>
          <p14:tracePt t="72543" x="3317875" y="3502025"/>
          <p14:tracePt t="72552" x="3317875" y="3429000"/>
          <p14:tracePt t="72561" x="3309938" y="3365500"/>
          <p14:tracePt t="72568" x="3290888" y="3309938"/>
          <p14:tracePt t="72576" x="3290888" y="3282950"/>
          <p14:tracePt t="72583" x="3263900" y="3219450"/>
          <p14:tracePt t="72592" x="3263900" y="3182938"/>
          <p14:tracePt t="72599" x="3244850" y="3146425"/>
          <p14:tracePt t="72608" x="3236913" y="3090863"/>
          <p14:tracePt t="72615" x="3236913" y="3054350"/>
          <p14:tracePt t="72625" x="3217863" y="2990850"/>
          <p14:tracePt t="72632" x="3217863" y="2936875"/>
          <p14:tracePt t="72640" x="3200400" y="2881313"/>
          <p14:tracePt t="72649" x="3190875" y="2817813"/>
          <p14:tracePt t="72656" x="3190875" y="2790825"/>
          <p14:tracePt t="72665" x="3181350" y="2763838"/>
          <p14:tracePt t="72671" x="3154363" y="2698750"/>
          <p14:tracePt t="72680" x="3144838" y="2681288"/>
          <p14:tracePt t="72687" x="3136900" y="2662238"/>
          <p14:tracePt t="72696" x="3127375" y="2635250"/>
          <p14:tracePt t="72705" x="3127375" y="2625725"/>
          <p14:tracePt t="72714" x="3117850" y="2608263"/>
          <p14:tracePt t="72729" x="3117850" y="2598738"/>
          <p14:tracePt t="76995" x="3108325" y="2598738"/>
          <p14:tracePt t="77001" x="2971800" y="2662238"/>
          <p14:tracePt t="77008" x="2752725" y="2909888"/>
          <p14:tracePt t="77016" x="2616200" y="3046413"/>
          <p14:tracePt t="77026" x="2525713" y="3182938"/>
          <p14:tracePt t="77032" x="2416175" y="3338513"/>
          <p14:tracePt t="77042" x="2343150" y="3482975"/>
          <p14:tracePt t="77047" x="2297113" y="3602038"/>
          <p14:tracePt t="77055" x="2251075" y="3721100"/>
          <p14:tracePt t="77063" x="2224088" y="3794125"/>
          <p14:tracePt t="77072" x="2187575" y="3857625"/>
          <p14:tracePt t="77079" x="2179638" y="3903663"/>
          <p14:tracePt t="77087" x="2170113" y="3911600"/>
          <p14:tracePt t="77153" x="2197100" y="3875088"/>
          <p14:tracePt t="77162" x="2224088" y="3794125"/>
          <p14:tracePt t="77171" x="2279650" y="3711575"/>
          <p14:tracePt t="77175" x="2316163" y="3629025"/>
          <p14:tracePt t="77183" x="2343150" y="3538538"/>
          <p14:tracePt t="77193" x="2389188" y="3455988"/>
          <p14:tracePt t="77199" x="2416175" y="3338513"/>
          <p14:tracePt t="77207" x="2462213" y="3246438"/>
          <p14:tracePt t="77215" x="2479675" y="3163888"/>
          <p14:tracePt t="77224" x="2525713" y="3027363"/>
          <p14:tracePt t="77231" x="2543175" y="2954338"/>
          <p14:tracePt t="77241" x="2570163" y="2844800"/>
          <p14:tracePt t="77247" x="2598738" y="2763838"/>
          <p14:tracePt t="77255" x="2606675" y="2698750"/>
          <p14:tracePt t="77263" x="2606675" y="2662238"/>
          <p14:tracePt t="77271" x="2616200" y="2617788"/>
          <p14:tracePt t="77279" x="2616200" y="2598738"/>
          <p14:tracePt t="77287" x="2616200" y="2571750"/>
          <p14:tracePt t="77295" x="2616200" y="2562225"/>
          <p14:tracePt t="77379" x="2616200" y="2589213"/>
          <p14:tracePt t="77386" x="2616200" y="2690813"/>
          <p14:tracePt t="77392" x="2598738" y="2836863"/>
          <p14:tracePt t="77399" x="2579688" y="2973388"/>
          <p14:tracePt t="77409" x="2570163" y="3119438"/>
          <p14:tracePt t="77416" x="2570163" y="3246438"/>
          <p14:tracePt t="77426" x="2570163" y="3355975"/>
          <p14:tracePt t="77432" x="2570163" y="3465513"/>
          <p14:tracePt t="77442" x="2570163" y="3519488"/>
          <p14:tracePt t="77448" x="2570163" y="3575050"/>
          <p14:tracePt t="77456" x="2570163" y="3602038"/>
          <p14:tracePt t="77464" x="2570163" y="3611563"/>
          <p14:tracePt t="77593" x="2570163" y="3565525"/>
          <p14:tracePt t="77603" x="2570163" y="3492500"/>
          <p14:tracePt t="77609" x="2598738" y="3392488"/>
          <p14:tracePt t="77616" x="2625725" y="3302000"/>
          <p14:tracePt t="77625" x="2671763" y="3182938"/>
          <p14:tracePt t="77631" x="2689225" y="3073400"/>
          <p14:tracePt t="77642" x="2725738" y="2936875"/>
          <p14:tracePt t="77648" x="2744788" y="2863850"/>
          <p14:tracePt t="77656" x="2771775" y="2763838"/>
          <p14:tracePt t="77663" x="2771775" y="2690813"/>
          <p14:tracePt t="77672" x="2808288" y="2625725"/>
          <p14:tracePt t="77679" x="2808288" y="2589213"/>
          <p14:tracePt t="77687" x="2817813" y="2571750"/>
          <p14:tracePt t="77787" x="2817813" y="2581275"/>
          <p14:tracePt t="77792" x="2817813" y="2635250"/>
          <p14:tracePt t="77802" x="2817813" y="2690813"/>
          <p14:tracePt t="77813" x="2862263" y="2790825"/>
          <p14:tracePt t="77818" x="2889250" y="2863850"/>
          <p14:tracePt t="77827" x="2889250" y="2954338"/>
          <p14:tracePt t="77832" x="2898775" y="3063875"/>
          <p14:tracePt t="77843" x="2925763" y="3163888"/>
          <p14:tracePt t="77848" x="2944813" y="3273425"/>
          <p14:tracePt t="77856" x="2944813" y="3346450"/>
          <p14:tracePt t="77864" x="2954338" y="3429000"/>
          <p14:tracePt t="77882" x="2962275" y="3529013"/>
          <p14:tracePt t="77887" x="2990850" y="3556000"/>
          <p14:tracePt t="77895" x="2990850" y="3565525"/>
          <p14:tracePt t="77903" x="2990850" y="3575050"/>
          <p14:tracePt t="77979" x="3008313" y="3556000"/>
          <p14:tracePt t="77987" x="3008313" y="3511550"/>
          <p14:tracePt t="77992" x="3044825" y="3438525"/>
          <p14:tracePt t="78000" x="3063875" y="3392488"/>
          <p14:tracePt t="78009" x="3071813" y="3355975"/>
          <p14:tracePt t="78016" x="3117850" y="3273425"/>
          <p14:tracePt t="78027" x="3144838" y="3173413"/>
          <p14:tracePt t="78032" x="3163888" y="3100388"/>
          <p14:tracePt t="78043" x="3190875" y="3000375"/>
          <p14:tracePt t="78048" x="3208338" y="2963863"/>
          <p14:tracePt t="78056" x="3236913" y="2881313"/>
          <p14:tracePt t="78064" x="3244850" y="2808288"/>
          <p14:tracePt t="78075" x="3263900" y="2763838"/>
          <p14:tracePt t="78079" x="3290888" y="2662238"/>
          <p14:tracePt t="78087" x="3300413" y="2635250"/>
          <p14:tracePt t="78095" x="3317875" y="2581275"/>
          <p14:tracePt t="78103" x="3317875" y="2544763"/>
          <p14:tracePt t="78111" x="3327400" y="2525713"/>
          <p14:tracePt t="78119" x="3327400" y="2498725"/>
          <p14:tracePt t="78168" x="3336925" y="2489200"/>
          <p14:tracePt t="78217" x="3336925" y="2544763"/>
          <p14:tracePt t="78225" x="3336925" y="2617788"/>
          <p14:tracePt t="78233" x="3327400" y="2708275"/>
          <p14:tracePt t="78246" x="3309938" y="2817813"/>
          <p14:tracePt t="78250" x="3309938" y="2927350"/>
          <p14:tracePt t="78261" x="3309938" y="3017838"/>
          <p14:tracePt t="78265" x="3309938" y="3127375"/>
          <p14:tracePt t="78274" x="3309938" y="3228975"/>
          <p14:tracePt t="78279" x="3309938" y="3302000"/>
          <p14:tracePt t="78287" x="3309938" y="3355975"/>
          <p14:tracePt t="78295" x="3317875" y="3429000"/>
          <p14:tracePt t="78303" x="3317875" y="3455988"/>
          <p14:tracePt t="78313" x="3336925" y="3502025"/>
          <p14:tracePt t="78322" x="3336925" y="3511550"/>
          <p14:tracePt t="78329" x="3346450" y="3519488"/>
          <p14:tracePt t="78417" x="3354388" y="3492500"/>
          <p14:tracePt t="78426" x="3373438" y="3402013"/>
          <p14:tracePt t="78434" x="3390900" y="3338513"/>
          <p14:tracePt t="78442" x="3409950" y="3255963"/>
          <p14:tracePt t="78448" x="3419475" y="3182938"/>
          <p14:tracePt t="78455" x="3427413" y="3090863"/>
          <p14:tracePt t="78463" x="3427413" y="3000375"/>
          <p14:tracePt t="78471" x="3455988" y="2936875"/>
          <p14:tracePt t="78479" x="3473450" y="2836863"/>
          <p14:tracePt t="78487" x="3473450" y="2781300"/>
          <p14:tracePt t="78495" x="3500438" y="2708275"/>
          <p14:tracePt t="78503" x="3500438" y="2671763"/>
          <p14:tracePt t="78511" x="3519488" y="2617788"/>
          <p14:tracePt t="78519" x="3519488" y="2589213"/>
          <p14:tracePt t="78527" x="3519488" y="2581275"/>
          <p14:tracePt t="78535" x="3527425" y="2571750"/>
          <p14:tracePt t="78627" x="3527425" y="2581275"/>
          <p14:tracePt t="78634" x="3527425" y="2635250"/>
          <p14:tracePt t="78642" x="3519488" y="2708275"/>
          <p14:tracePt t="78651" x="3500438" y="2808288"/>
          <p14:tracePt t="78655" x="3500438" y="2900363"/>
          <p14:tracePt t="78664" x="3490913" y="3009900"/>
          <p14:tracePt t="78672" x="3490913" y="3119438"/>
          <p14:tracePt t="78680" x="3455988" y="3236913"/>
          <p14:tracePt t="78688" x="3455988" y="3328988"/>
          <p14:tracePt t="78696" x="3455988" y="3402013"/>
          <p14:tracePt t="78704" x="3455988" y="3475038"/>
          <p14:tracePt t="78712" x="3455988" y="3502025"/>
          <p14:tracePt t="78720" x="3455988" y="3548063"/>
          <p14:tracePt t="78728" x="3455988" y="3575050"/>
          <p14:tracePt t="78736" x="3455988" y="3584575"/>
          <p14:tracePt t="78823" x="3455988" y="3575050"/>
          <p14:tracePt t="78832" x="3455988" y="3502025"/>
          <p14:tracePt t="78842" x="3463925" y="3429000"/>
          <p14:tracePt t="78847" x="3473450" y="3346450"/>
          <p14:tracePt t="78855" x="3473450" y="3273425"/>
          <p14:tracePt t="78863" x="3473450" y="3200400"/>
          <p14:tracePt t="78871" x="3473450" y="3146425"/>
          <p14:tracePt t="78891" x="3490913" y="2982913"/>
          <p14:tracePt t="78895" x="3490913" y="2917825"/>
          <p14:tracePt t="78903" x="3509963" y="2900363"/>
          <p14:tracePt t="78911" x="3509963" y="2863850"/>
          <p14:tracePt t="78919" x="3509963" y="2844800"/>
          <p14:tracePt t="78927" x="3509963" y="2827338"/>
          <p14:tracePt t="78936" x="3509963" y="2817813"/>
          <p14:tracePt t="79457" x="3509963" y="2890838"/>
          <p14:tracePt t="79465" x="3509963" y="3000375"/>
          <p14:tracePt t="79473" x="3519488" y="3073400"/>
          <p14:tracePt t="79482" x="3536950" y="3209925"/>
          <p14:tracePt t="79487" x="3546475" y="3302000"/>
          <p14:tracePt t="79495" x="3546475" y="3392488"/>
          <p14:tracePt t="79503" x="3592513" y="3492500"/>
          <p14:tracePt t="79511" x="3592513" y="3565525"/>
          <p14:tracePt t="79519" x="3600450" y="3621088"/>
          <p14:tracePt t="79527" x="3609975" y="3665538"/>
          <p14:tracePt t="79535" x="3636963" y="3694113"/>
          <p14:tracePt t="79543" x="3636963" y="3702050"/>
          <p14:tracePt t="79641" x="3646488" y="3665538"/>
          <p14:tracePt t="79653" x="3646488" y="3629025"/>
          <p14:tracePt t="79659" x="3646488" y="3575050"/>
          <p14:tracePt t="79666" x="3646488" y="3519488"/>
          <p14:tracePt t="79672" x="3646488" y="3438525"/>
          <p14:tracePt t="79679" x="3646488" y="3382963"/>
          <p14:tracePt t="79687" x="3646488" y="3309938"/>
          <p14:tracePt t="79695" x="3646488" y="3236913"/>
          <p14:tracePt t="79703" x="3646488" y="3182938"/>
          <p14:tracePt t="79712" x="3646488" y="3090863"/>
          <p14:tracePt t="79719" x="3646488" y="3017838"/>
          <p14:tracePt t="79728" x="3636963" y="2954338"/>
          <p14:tracePt t="79735" x="3629025" y="2900363"/>
          <p14:tracePt t="79744" x="3629025" y="2881313"/>
          <p14:tracePt t="79751" x="3619500" y="2836863"/>
          <p14:tracePt t="79759" x="3619500" y="2808288"/>
          <p14:tracePt t="79767" x="3619500" y="2800350"/>
          <p14:tracePt t="79775" x="3619500" y="2781300"/>
          <p14:tracePt t="79889" x="3600450" y="2790825"/>
          <p14:tracePt t="79901" x="3563938" y="2836863"/>
          <p14:tracePt t="79906" x="3527425" y="2881313"/>
          <p14:tracePt t="79913" x="3509963" y="2927350"/>
          <p14:tracePt t="79920" x="3463925" y="3009900"/>
          <p14:tracePt t="79927" x="3436938" y="3090863"/>
          <p14:tracePt t="79935" x="3400425" y="3155950"/>
          <p14:tracePt t="79943" x="3373438" y="3236913"/>
          <p14:tracePt t="79951" x="3346450" y="3309938"/>
          <p14:tracePt t="79959" x="3327400" y="3355975"/>
          <p14:tracePt t="79968" x="3317875" y="3375025"/>
          <p14:tracePt t="79977" x="3309938" y="3411538"/>
          <p14:tracePt t="79983" x="3281363" y="3438525"/>
          <p14:tracePt t="80131" x="3281363" y="3402013"/>
          <p14:tracePt t="80137" x="3281363" y="3338513"/>
          <p14:tracePt t="80144" x="3273425" y="3292475"/>
          <p14:tracePt t="80153" x="3263900" y="3236913"/>
          <p14:tracePt t="80161" x="3263900" y="3192463"/>
          <p14:tracePt t="80168" x="3263900" y="3136900"/>
          <p14:tracePt t="80176" x="3254375" y="3109913"/>
          <p14:tracePt t="80184" x="3254375" y="3090863"/>
          <p14:tracePt t="80193" x="3254375" y="3082925"/>
          <p14:tracePt t="80200" x="3244850" y="3063875"/>
          <p14:tracePt t="80216" x="3236913" y="3054350"/>
          <p14:tracePt t="80329" x="3217863" y="3046413"/>
          <p14:tracePt t="80339" x="3136900" y="3082925"/>
          <p14:tracePt t="80344" x="3081338" y="3127375"/>
          <p14:tracePt t="80358" x="2998788" y="3209925"/>
          <p14:tracePt t="80360" x="2962275" y="3273425"/>
          <p14:tracePt t="80369" x="2925763" y="3328988"/>
          <p14:tracePt t="80375" x="2898775" y="3365500"/>
          <p14:tracePt t="80383" x="2862263" y="3446463"/>
          <p14:tracePt t="80392" x="2844800" y="3482975"/>
          <p14:tracePt t="80399" x="2835275" y="3519488"/>
          <p14:tracePt t="80410" x="2798763" y="3556000"/>
          <p14:tracePt t="80417" x="2798763" y="3575050"/>
          <p14:tracePt t="80427" x="2789238" y="3584575"/>
          <p14:tracePt t="80536" x="2789238" y="3529013"/>
          <p14:tracePt t="80545" x="2789238" y="3475038"/>
          <p14:tracePt t="80551" x="2789238" y="3419475"/>
          <p14:tracePt t="80559" x="2808288" y="3338513"/>
          <p14:tracePt t="80567" x="2808288" y="3282950"/>
          <p14:tracePt t="80575" x="2808288" y="3228975"/>
          <p14:tracePt t="80583" x="2817813" y="3163888"/>
          <p14:tracePt t="80592" x="2835275" y="3119438"/>
          <p14:tracePt t="80599" x="2835275" y="3090863"/>
          <p14:tracePt t="80607" x="2835275" y="3082925"/>
          <p14:tracePt t="80615" x="2835275" y="3073400"/>
          <p14:tracePt t="80632" x="2835275" y="3054350"/>
          <p14:tracePt t="80767" x="2835275" y="3073400"/>
          <p14:tracePt t="80776" x="2808288" y="3127375"/>
          <p14:tracePt t="80784" x="2762250" y="3209925"/>
          <p14:tracePt t="80792" x="2744788" y="3255963"/>
          <p14:tracePt t="80800" x="2716213" y="3319463"/>
          <p14:tracePt t="80808" x="2689225" y="3382963"/>
          <p14:tracePt t="80816" x="2671763" y="3446463"/>
          <p14:tracePt t="80825" x="2662238" y="3475038"/>
          <p14:tracePt t="80832" x="2635250" y="3502025"/>
          <p14:tracePt t="80842" x="2625725" y="3519488"/>
          <p14:tracePt t="80848" x="2625725" y="3538538"/>
          <p14:tracePt t="80864" x="2625725" y="3548063"/>
          <p14:tracePt t="81050" x="2625725" y="3482975"/>
          <p14:tracePt t="81058" x="2652713" y="3392488"/>
          <p14:tracePt t="81066" x="2671763" y="3328988"/>
          <p14:tracePt t="81076" x="2698750" y="3236913"/>
          <p14:tracePt t="81079" x="2725738" y="3155950"/>
          <p14:tracePt t="81088" x="2735263" y="3100388"/>
          <p14:tracePt t="81096" x="2762250" y="3036888"/>
          <p14:tracePt t="81104" x="2771775" y="2973388"/>
          <p14:tracePt t="81112" x="2771775" y="2946400"/>
          <p14:tracePt t="81120" x="2781300" y="2927350"/>
          <p14:tracePt t="81865" x="2781300" y="2946400"/>
          <p14:tracePt t="81873" x="2781300" y="2990850"/>
          <p14:tracePt t="81879" x="2781300" y="3009900"/>
          <p14:tracePt t="81887" x="2781300" y="3046413"/>
          <p14:tracePt t="81895" x="2781300" y="3073400"/>
          <p14:tracePt t="81903" x="2752725" y="3136900"/>
          <p14:tracePt t="81911" x="2752725" y="3163888"/>
          <p14:tracePt t="81921" x="2744788" y="3209925"/>
          <p14:tracePt t="81927" x="2735263" y="3246438"/>
          <p14:tracePt t="81935" x="2735263" y="3292475"/>
          <p14:tracePt t="81943" x="2735263" y="3319463"/>
          <p14:tracePt t="81951" x="2708275" y="3365500"/>
          <p14:tracePt t="81959" x="2708275" y="3375025"/>
          <p14:tracePt t="81968" x="2708275" y="3402013"/>
          <p14:tracePt t="81976" x="2698750" y="3419475"/>
          <p14:tracePt t="81983" x="2698750" y="3446463"/>
          <p14:tracePt t="81992" x="2698750" y="3465513"/>
          <p14:tracePt t="81999" x="2689225" y="3482975"/>
          <p14:tracePt t="82007" x="2689225" y="3502025"/>
          <p14:tracePt t="82015" x="2689225" y="3529013"/>
          <p14:tracePt t="82024" x="2689225" y="3538538"/>
          <p14:tracePt t="82031" x="2679700" y="3575050"/>
          <p14:tracePt t="82041" x="2679700" y="3584575"/>
          <p14:tracePt t="82047" x="2679700" y="3621088"/>
          <p14:tracePt t="82058" x="2662238" y="3638550"/>
          <p14:tracePt t="82064" x="2662238" y="3665538"/>
          <p14:tracePt t="82071" x="2662238" y="3675063"/>
          <p14:tracePt t="82080" x="2662238" y="3694113"/>
          <p14:tracePt t="82090" x="2652713" y="3721100"/>
          <p14:tracePt t="82103" x="2652713" y="3730625"/>
          <p14:tracePt t="82119" x="2652713" y="3738563"/>
          <p14:tracePt t="82249" x="2652713" y="3730625"/>
          <p14:tracePt t="82258" x="2652713" y="3657600"/>
          <p14:tracePt t="82265" x="2652713" y="3602038"/>
          <p14:tracePt t="82274" x="2652713" y="3548063"/>
          <p14:tracePt t="82281" x="2679700" y="3465513"/>
          <p14:tracePt t="82287" x="2689225" y="3419475"/>
          <p14:tracePt t="82295" x="2716213" y="3355975"/>
          <p14:tracePt t="82303" x="2725738" y="3302000"/>
          <p14:tracePt t="82311" x="2744788" y="3255963"/>
          <p14:tracePt t="82319" x="2744788" y="3200400"/>
          <p14:tracePt t="82327" x="2752725" y="3163888"/>
          <p14:tracePt t="82335" x="2752725" y="3146425"/>
          <p14:tracePt t="82343" x="2752725" y="3100388"/>
          <p14:tracePt t="82351" x="2771775" y="3073400"/>
          <p14:tracePt t="82360" x="2771775" y="3063875"/>
          <p14:tracePt t="82368" x="2771775" y="3054350"/>
          <p14:tracePt t="82569" x="2771775" y="3100388"/>
          <p14:tracePt t="82576" x="2752725" y="3163888"/>
          <p14:tracePt t="82583" x="2744788" y="3236913"/>
          <p14:tracePt t="82593" x="2744788" y="3292475"/>
          <p14:tracePt t="82599" x="2716213" y="3355975"/>
          <p14:tracePt t="82607" x="2716213" y="3411538"/>
          <p14:tracePt t="82615" x="2708275" y="3492500"/>
          <p14:tracePt t="82624" x="2708275" y="3519488"/>
          <p14:tracePt t="82631" x="2708275" y="3565525"/>
          <p14:tracePt t="82641" x="2698750" y="3592513"/>
          <p14:tracePt t="82647" x="2698750" y="3611563"/>
          <p14:tracePt t="82657" x="2698750" y="3629025"/>
          <p14:tracePt t="82664" x="2698750" y="3648075"/>
          <p14:tracePt t="82671" x="2698750" y="3665538"/>
          <p14:tracePt t="82680" x="2689225" y="3665538"/>
          <p14:tracePt t="82687" x="2689225" y="3684588"/>
          <p14:tracePt t="82833" x="2689225" y="3638550"/>
          <p14:tracePt t="82842" x="2689225" y="3602038"/>
          <p14:tracePt t="82849" x="2689225" y="3529013"/>
          <p14:tracePt t="82859" x="2689225" y="3455988"/>
          <p14:tracePt t="82864" x="2716213" y="3355975"/>
          <p14:tracePt t="82872" x="2735263" y="3265488"/>
          <p14:tracePt t="82880" x="2735263" y="3192463"/>
          <p14:tracePt t="82893" x="2744788" y="3090863"/>
          <p14:tracePt t="82895" x="2762250" y="3017838"/>
          <p14:tracePt t="82904" x="2762250" y="2963863"/>
          <p14:tracePt t="82912" x="2781300" y="2917825"/>
          <p14:tracePt t="82920" x="2781300" y="2890838"/>
          <p14:tracePt t="82928" x="2781300" y="2873375"/>
          <p14:tracePt t="82936" x="2789238" y="2854325"/>
          <p14:tracePt t="83042" x="2789238" y="2900363"/>
          <p14:tracePt t="83049" x="2789238" y="2954338"/>
          <p14:tracePt t="83059" x="2789238" y="3027363"/>
          <p14:tracePt t="83065" x="2762250" y="3090863"/>
          <p14:tracePt t="83072" x="2762250" y="3163888"/>
          <p14:tracePt t="83080" x="2744788" y="3265488"/>
          <p14:tracePt t="83087" x="2708275" y="3338513"/>
          <p14:tracePt t="83095" x="2698750" y="3419475"/>
          <p14:tracePt t="83103" x="2679700" y="3492500"/>
          <p14:tracePt t="83111" x="2652713" y="3592513"/>
          <p14:tracePt t="83120" x="2643188" y="3665538"/>
          <p14:tracePt t="83127" x="2643188" y="3721100"/>
          <p14:tracePt t="83135" x="2635250" y="3784600"/>
          <p14:tracePt t="83143" x="2635250" y="3803650"/>
          <p14:tracePt t="83152" x="2635250" y="3830638"/>
          <p14:tracePt t="83159" x="2625725" y="3848100"/>
          <p14:tracePt t="83167" x="2625725" y="3867150"/>
          <p14:tracePt t="83281" x="2625725" y="3848100"/>
          <p14:tracePt t="83287" x="2625725" y="3794125"/>
          <p14:tracePt t="83295" x="2625725" y="3738563"/>
          <p14:tracePt t="83303" x="2625725" y="3657600"/>
          <p14:tracePt t="83311" x="2625725" y="3602038"/>
          <p14:tracePt t="83322" x="2652713" y="3519488"/>
          <p14:tracePt t="83328" x="2662238" y="3446463"/>
          <p14:tracePt t="83336" x="2662238" y="3355975"/>
          <p14:tracePt t="83344" x="2671763" y="3292475"/>
          <p14:tracePt t="83352" x="2671763" y="3236913"/>
          <p14:tracePt t="83359" x="2689225" y="3182938"/>
          <p14:tracePt t="83367" x="2698750" y="3136900"/>
          <p14:tracePt t="83375" x="2708275" y="3109913"/>
          <p14:tracePt t="83383" x="2708275" y="3082925"/>
          <p14:tracePt t="83391" x="2708275" y="3073400"/>
          <p14:tracePt t="83399" x="2708275" y="3063875"/>
          <p14:tracePt t="83489" x="2708275" y="3073400"/>
          <p14:tracePt t="83499" x="2708275" y="3100388"/>
          <p14:tracePt t="83505" x="2708275" y="3127375"/>
          <p14:tracePt t="83513" x="2698750" y="3182938"/>
          <p14:tracePt t="83521" x="2679700" y="3228975"/>
          <p14:tracePt t="83530" x="2662238" y="3273425"/>
          <p14:tracePt t="83537" x="2635250" y="3355975"/>
          <p14:tracePt t="83547" x="2635250" y="3392488"/>
          <p14:tracePt t="83552" x="2598738" y="3465513"/>
          <p14:tracePt t="83560" x="2589213" y="3511550"/>
          <p14:tracePt t="83567" x="2589213" y="3538538"/>
          <p14:tracePt t="83575" x="2579688" y="3584575"/>
          <p14:tracePt t="83583" x="2579688" y="3621088"/>
          <p14:tracePt t="83591" x="2570163" y="3648075"/>
          <p14:tracePt t="83599" x="2570163" y="3665538"/>
          <p14:tracePt t="83607" x="2543175" y="3684588"/>
          <p14:tracePt t="83615" x="2543175" y="3694113"/>
          <p14:tracePt t="83817" x="2543175" y="3675063"/>
          <p14:tracePt t="83826" x="2543175" y="3621088"/>
          <p14:tracePt t="83833" x="2543175" y="3548063"/>
          <p14:tracePt t="83845" x="2543175" y="3492500"/>
          <p14:tracePt t="83849" x="2543175" y="3419475"/>
          <p14:tracePt t="83860" x="2543175" y="3365500"/>
          <p14:tracePt t="83864" x="2543175" y="3292475"/>
          <p14:tracePt t="83872" x="2543175" y="3209925"/>
          <p14:tracePt t="83880" x="2543175" y="3173413"/>
          <p14:tracePt t="83894" x="2543175" y="3146425"/>
          <p14:tracePt t="83896" x="2543175" y="3127375"/>
          <p14:tracePt t="83904" x="2543175" y="3100388"/>
          <p14:tracePt t="84098" x="2543175" y="3090863"/>
          <p14:tracePt t="84128" x="2533650" y="3100388"/>
          <p14:tracePt t="84144" x="2533650" y="3109913"/>
          <p14:tracePt t="84152" x="2533650" y="3119438"/>
          <p14:tracePt t="84168" x="2533650" y="3127375"/>
          <p14:tracePt t="84184" x="2533650" y="3136900"/>
          <p14:tracePt t="84800" x="2533650" y="3163888"/>
          <p14:tracePt t="84807" x="2525713" y="3182938"/>
          <p14:tracePt t="84823" x="2525713" y="3192463"/>
          <p14:tracePt t="84831" x="2525713" y="3209925"/>
          <p14:tracePt t="84857" x="2525713" y="3219450"/>
          <p14:tracePt t="85794" x="2516188" y="3219450"/>
          <p14:tracePt t="85806" x="2506663" y="3228975"/>
          <p14:tracePt t="85817" x="2506663" y="3246438"/>
          <p14:tracePt t="85835" x="2498725" y="3255963"/>
          <p14:tracePt t="85873" x="2498725" y="3265488"/>
          <p14:tracePt t="85888" x="2498725" y="3273425"/>
          <p14:tracePt t="85896" x="2489200" y="3302000"/>
          <p14:tracePt t="85912" x="2489200" y="3309938"/>
          <p14:tracePt t="85920" x="2479675" y="3328988"/>
          <p14:tracePt t="85928" x="2479675" y="3365500"/>
          <p14:tracePt t="85936" x="2462213" y="3382963"/>
          <p14:tracePt t="85944" x="2462213" y="3402013"/>
          <p14:tracePt t="85952" x="2462213" y="3438525"/>
          <p14:tracePt t="85962" x="2452688" y="3455988"/>
          <p14:tracePt t="85967" x="2452688" y="3475038"/>
          <p14:tracePt t="85975" x="2452688" y="3482975"/>
          <p14:tracePt t="85983" x="2452688" y="3492500"/>
          <p14:tracePt t="86105" x="2452688" y="3502025"/>
          <p14:tracePt t="86113" x="2452688" y="3529013"/>
          <p14:tracePt t="86121" x="2452688" y="3565525"/>
          <p14:tracePt t="86129" x="2452688" y="3621088"/>
          <p14:tracePt t="86136" x="2498725" y="3684588"/>
          <p14:tracePt t="86144" x="2533650" y="3748088"/>
          <p14:tracePt t="86152" x="2570163" y="3848100"/>
          <p14:tracePt t="86160" x="2625725" y="3894138"/>
          <p14:tracePt t="86168" x="2662238" y="3957638"/>
          <p14:tracePt t="86177" x="2716213" y="4049713"/>
          <p14:tracePt t="86184" x="2725738" y="4076700"/>
          <p14:tracePt t="86192" x="2744788" y="4103688"/>
          <p14:tracePt t="86200" x="2771775" y="4149725"/>
          <p14:tracePt t="86207" x="2781300" y="4159250"/>
          <p14:tracePt t="86215" x="2781300" y="4176713"/>
          <p14:tracePt t="86257" x="2789238" y="4186238"/>
          <p14:tracePt t="86273" x="2789238" y="4213225"/>
          <p14:tracePt t="86281" x="2789238" y="4232275"/>
          <p14:tracePt t="86289" x="2798763" y="4259263"/>
          <p14:tracePt t="86295" x="2808288" y="4295775"/>
          <p14:tracePt t="86303" x="2825750" y="4322763"/>
          <p14:tracePt t="86311" x="2825750" y="4340225"/>
          <p14:tracePt t="86320" x="2835275" y="4386263"/>
          <p14:tracePt t="86327" x="2844800" y="4413250"/>
          <p14:tracePt t="86335" x="2844800" y="4432300"/>
          <p14:tracePt t="86343" x="2871788" y="4459288"/>
          <p14:tracePt t="86351" x="2871788" y="4486275"/>
          <p14:tracePt t="86359" x="2881313" y="4505325"/>
          <p14:tracePt t="86367" x="2881313" y="4522788"/>
          <p14:tracePt t="86375" x="2889250" y="4559300"/>
          <p14:tracePt t="86383" x="2898775" y="4587875"/>
          <p14:tracePt t="86400" x="2908300" y="4614863"/>
          <p14:tracePt t="86409" x="2917825" y="4624388"/>
          <p14:tracePt t="86423" x="2917825" y="4651375"/>
          <p14:tracePt t="86431" x="2925763" y="4668838"/>
          <p14:tracePt t="86447" x="2925763" y="4678363"/>
          <p14:tracePt t="86456" x="2935288" y="4705350"/>
          <p14:tracePt t="86463" x="2944813" y="4714875"/>
          <p14:tracePt t="86471" x="2944813" y="4724400"/>
          <p14:tracePt t="86479" x="2954338" y="4732338"/>
          <p14:tracePt t="86487" x="2954338" y="4741863"/>
          <p14:tracePt t="86496" x="2962275" y="4751388"/>
          <p14:tracePt t="86737" x="2962275" y="4732338"/>
          <p14:tracePt t="86745" x="2962275" y="4705350"/>
          <p14:tracePt t="86753" x="2962275" y="4697413"/>
          <p14:tracePt t="86761" x="2962275" y="4678363"/>
          <p14:tracePt t="86769" x="2962275" y="4668838"/>
          <p14:tracePt t="86776" x="2971800" y="4651375"/>
          <p14:tracePt t="86784" x="2971800" y="4632325"/>
          <p14:tracePt t="86792" x="2971800" y="4624388"/>
          <p14:tracePt t="86801" x="2981325" y="4614863"/>
          <p14:tracePt t="86993" x="2981325" y="4632325"/>
          <p14:tracePt t="87000" x="2981325" y="4678363"/>
          <p14:tracePt t="87008" x="2981325" y="4732338"/>
          <p14:tracePt t="87016" x="2981325" y="4760913"/>
          <p14:tracePt t="87026" x="2981325" y="4787900"/>
          <p14:tracePt t="87032" x="2981325" y="4824413"/>
          <p14:tracePt t="87042" x="2981325" y="4870450"/>
          <p14:tracePt t="87048" x="2981325" y="4887913"/>
          <p14:tracePt t="87059" x="2981325" y="4924425"/>
          <p14:tracePt t="87064" x="2981325" y="4970463"/>
          <p14:tracePt t="87074" x="2981325" y="4987925"/>
          <p14:tracePt t="87079" x="2981325" y="5024438"/>
          <p14:tracePt t="87087" x="2981325" y="5070475"/>
          <p14:tracePt t="87095" x="2981325" y="5106988"/>
          <p14:tracePt t="87105" x="2981325" y="5133975"/>
          <p14:tracePt t="87111" x="2981325" y="5170488"/>
          <p14:tracePt t="87119" x="2981325" y="5207000"/>
          <p14:tracePt t="87127" x="2981325" y="5233988"/>
          <p14:tracePt t="87135" x="2981325" y="5280025"/>
          <p14:tracePt t="87143" x="2981325" y="5316538"/>
          <p14:tracePt t="87151" x="2981325" y="5335588"/>
          <p14:tracePt t="87159" x="2981325" y="5389563"/>
          <p14:tracePt t="87168" x="2981325" y="5435600"/>
          <p14:tracePt t="87175" x="2981325" y="5472113"/>
          <p14:tracePt t="87184" x="2981325" y="5489575"/>
          <p14:tracePt t="87191" x="2981325" y="5535613"/>
          <p14:tracePt t="87201" x="2981325" y="5562600"/>
          <p14:tracePt t="87207" x="2981325" y="5581650"/>
          <p14:tracePt t="87215" x="2981325" y="5589588"/>
          <p14:tracePt t="87224" x="2981325" y="5599113"/>
          <p14:tracePt t="87231" x="2981325" y="5608638"/>
          <p14:tracePt t="87497" x="2981325" y="5599113"/>
          <p14:tracePt t="87503" x="2981325" y="5589588"/>
          <p14:tracePt t="87511" x="2981325" y="5554663"/>
          <p14:tracePt t="87519" x="2981325" y="5526088"/>
          <p14:tracePt t="87527" x="2981325" y="5499100"/>
          <p14:tracePt t="87535" x="2981325" y="5462588"/>
          <p14:tracePt t="87543" x="2981325" y="5416550"/>
          <p14:tracePt t="87551" x="2981325" y="5362575"/>
          <p14:tracePt t="87559" x="2981325" y="5307013"/>
          <p14:tracePt t="87567" x="2981325" y="5233988"/>
          <p14:tracePt t="87575" x="2981325" y="5143500"/>
          <p14:tracePt t="87583" x="2981325" y="5080000"/>
          <p14:tracePt t="87591" x="2981325" y="5006975"/>
          <p14:tracePt t="87599" x="2981325" y="4933950"/>
          <p14:tracePt t="87608" x="2981325" y="4860925"/>
          <p14:tracePt t="87615" x="2981325" y="4768850"/>
          <p14:tracePt t="87624" x="2981325" y="4678363"/>
          <p14:tracePt t="87631" x="2981325" y="4605338"/>
          <p14:tracePt t="87640" x="2981325" y="4495800"/>
          <p14:tracePt t="87647" x="2981325" y="4422775"/>
          <p14:tracePt t="87656" x="2981325" y="4332288"/>
          <p14:tracePt t="87663" x="2981325" y="4249738"/>
          <p14:tracePt t="87671" x="2981325" y="4159250"/>
          <p14:tracePt t="87680" x="2981325" y="4103688"/>
          <p14:tracePt t="87687" x="2981325" y="4013200"/>
          <p14:tracePt t="87696" x="2981325" y="3921125"/>
          <p14:tracePt t="87703" x="2981325" y="3848100"/>
          <p14:tracePt t="87712" x="2981325" y="3794125"/>
          <p14:tracePt t="87719" x="2954338" y="3730625"/>
          <p14:tracePt t="87727" x="2954338" y="3684588"/>
          <p14:tracePt t="87736" x="2925763" y="3602038"/>
          <p14:tracePt t="87744" x="2917825" y="3538538"/>
          <p14:tracePt t="87752" x="2889250" y="3475038"/>
          <p14:tracePt t="87759" x="2881313" y="3438525"/>
          <p14:tracePt t="87768" x="2881313" y="3392488"/>
          <p14:tracePt t="87776" x="2881313" y="3375025"/>
          <p14:tracePt t="87784" x="2871788" y="3338513"/>
          <p14:tracePt t="87793" x="2871788" y="3328988"/>
          <p14:tracePt t="87801" x="2871788" y="3292475"/>
          <p14:tracePt t="87809" x="2862263" y="3273425"/>
          <p14:tracePt t="87816" x="2862263" y="3255963"/>
          <p14:tracePt t="87825" x="2862263" y="3236913"/>
          <p14:tracePt t="87832" x="2862263" y="3209925"/>
          <p14:tracePt t="87841" x="2862263" y="3163888"/>
          <p14:tracePt t="87847" x="2862263" y="3136900"/>
          <p14:tracePt t="87857" x="2862263" y="3109913"/>
          <p14:tracePt t="87863" x="2862263" y="3063875"/>
          <p14:tracePt t="87871" x="2862263" y="3036888"/>
          <p14:tracePt t="87879" x="2862263" y="3009900"/>
          <p14:tracePt t="87893" x="2862263" y="2990850"/>
          <p14:tracePt t="87896" x="2862263" y="2963863"/>
          <p14:tracePt t="87904" x="2862263" y="2954338"/>
          <p14:tracePt t="87920" x="2862263" y="2946400"/>
          <p14:tracePt t="87936" x="2862263" y="2927350"/>
          <p14:tracePt t="87968" x="2862263" y="2917825"/>
          <p14:tracePt t="87977" x="2862263" y="2890838"/>
          <p14:tracePt t="87983" x="2862263" y="2881313"/>
          <p14:tracePt t="87991" x="2862263" y="2863850"/>
          <p14:tracePt t="87999" x="2862263" y="2844800"/>
          <p14:tracePt t="88008" x="2862263" y="2827338"/>
          <p14:tracePt t="88015" x="2862263" y="2800350"/>
          <p14:tracePt t="88024" x="2862263" y="2790825"/>
          <p14:tracePt t="88031" x="2862263" y="2771775"/>
          <p14:tracePt t="88041" x="2881313" y="2754313"/>
          <p14:tracePt t="88047" x="2881313" y="2744788"/>
          <p14:tracePt t="88057" x="2881313" y="2735263"/>
          <p14:tracePt t="88168" x="2881313" y="2717800"/>
          <p14:tracePt t="88183" x="2881313" y="2708275"/>
          <p14:tracePt t="88199" x="2889250" y="2690813"/>
          <p14:tracePt t="89605" x="2898775" y="2671763"/>
          <p14:tracePt t="89612" x="2908300" y="2662238"/>
          <p14:tracePt t="89634" x="2917825" y="2654300"/>
          <p14:tracePt t="89649" x="2925763" y="2644775"/>
          <p14:tracePt t="90361" x="2998788" y="2662238"/>
          <p14:tracePt t="90373" x="3108325" y="2690813"/>
          <p14:tracePt t="90375" x="3208338" y="2744788"/>
          <p14:tracePt t="90385" x="3327400" y="2771775"/>
          <p14:tracePt t="90392" x="3419475" y="2827338"/>
          <p14:tracePt t="90400" x="3536950" y="2873375"/>
          <p14:tracePt t="90408" x="3619500" y="2900363"/>
          <p14:tracePt t="90415" x="3683000" y="2936875"/>
          <p14:tracePt t="90424" x="3729038" y="2963863"/>
          <p14:tracePt t="90431" x="3756025" y="2990850"/>
          <p14:tracePt t="90439" x="3775075" y="3000375"/>
          <p14:tracePt t="90448" x="3783013" y="3009900"/>
          <p14:tracePt t="90456" x="3792538" y="3017838"/>
          <p14:tracePt t="90463" x="3810000" y="3036888"/>
          <p14:tracePt t="90482" x="3819525" y="3046413"/>
          <p14:tracePt t="90504" x="3819525" y="3054350"/>
          <p14:tracePt t="90520" x="3819525" y="3063875"/>
          <p14:tracePt t="90529" x="3819525" y="3073400"/>
          <p14:tracePt t="90536" x="3819525" y="3090863"/>
          <p14:tracePt t="90544" x="3819525" y="3119438"/>
          <p14:tracePt t="90552" x="3819525" y="3136900"/>
          <p14:tracePt t="90560" x="3819525" y="3163888"/>
          <p14:tracePt t="90568" x="3819525" y="3209925"/>
          <p14:tracePt t="90576" x="3819525" y="3236913"/>
          <p14:tracePt t="90585" x="3819525" y="3292475"/>
          <p14:tracePt t="90592" x="3819525" y="3328988"/>
          <p14:tracePt t="90601" x="3819525" y="3382963"/>
          <p14:tracePt t="90609" x="3819525" y="3446463"/>
          <p14:tracePt t="90616" x="3819525" y="3482975"/>
          <p14:tracePt t="90626" x="3819525" y="3538538"/>
          <p14:tracePt t="90632" x="3819525" y="3592513"/>
          <p14:tracePt t="90643" x="3819525" y="3638550"/>
          <p14:tracePt t="90650" x="3819525" y="3694113"/>
          <p14:tracePt t="90659" x="3819525" y="3721100"/>
          <p14:tracePt t="90664" x="3819525" y="3748088"/>
          <p14:tracePt t="90675" x="3819525" y="3794125"/>
          <p14:tracePt t="90681" x="3819525" y="3821113"/>
          <p14:tracePt t="90688" x="3819525" y="3857625"/>
          <p14:tracePt t="90695" x="3819525" y="3884613"/>
          <p14:tracePt t="90703" x="3819525" y="3921125"/>
          <p14:tracePt t="90711" x="3819525" y="3957638"/>
          <p14:tracePt t="90720" x="3819525" y="4003675"/>
          <p14:tracePt t="90727" x="3819525" y="4040188"/>
          <p14:tracePt t="90735" x="3819525" y="4057650"/>
          <p14:tracePt t="90743" x="3819525" y="4103688"/>
          <p14:tracePt t="90751" x="3819525" y="4130675"/>
          <p14:tracePt t="90759" x="3819525" y="4159250"/>
          <p14:tracePt t="90767" x="3819525" y="4195763"/>
          <p14:tracePt t="90775" x="3819525" y="4213225"/>
          <p14:tracePt t="90783" x="3819525" y="4259263"/>
          <p14:tracePt t="90791" x="3819525" y="4286250"/>
          <p14:tracePt t="90799" x="3819525" y="4313238"/>
          <p14:tracePt t="90807" x="3819525" y="4340225"/>
          <p14:tracePt t="90815" x="3819525" y="4359275"/>
          <p14:tracePt t="90823" x="3819525" y="4405313"/>
          <p14:tracePt t="90831" x="3819525" y="4432300"/>
          <p14:tracePt t="90840" x="3819525" y="4449763"/>
          <p14:tracePt t="90847" x="3819525" y="4478338"/>
          <p14:tracePt t="90857" x="3819525" y="4486275"/>
          <p14:tracePt t="90864" x="3819525" y="4505325"/>
          <p14:tracePt t="90873" x="3819525" y="4532313"/>
          <p14:tracePt t="90892" x="3819525" y="4578350"/>
          <p14:tracePt t="90895" x="3810000" y="4595813"/>
          <p14:tracePt t="90904" x="3810000" y="4632325"/>
          <p14:tracePt t="90912" x="3810000" y="4668838"/>
          <p14:tracePt t="90920" x="3802063" y="4687888"/>
          <p14:tracePt t="90928" x="3802063" y="4732338"/>
          <p14:tracePt t="90936" x="3792538" y="4768850"/>
          <p14:tracePt t="90944" x="3792538" y="4797425"/>
          <p14:tracePt t="90952" x="3775075" y="4860925"/>
          <p14:tracePt t="90960" x="3775075" y="4887913"/>
          <p14:tracePt t="90968" x="3775075" y="4924425"/>
          <p14:tracePt t="90976" x="3775075" y="4943475"/>
          <p14:tracePt t="90983" x="3765550" y="4979988"/>
          <p14:tracePt t="90991" x="3746500" y="5006975"/>
          <p14:tracePt t="90999" x="3738563" y="5043488"/>
          <p14:tracePt t="91008" x="3738563" y="5053013"/>
          <p14:tracePt t="91015" x="3719513" y="5080000"/>
          <p14:tracePt t="91025" x="3719513" y="5089525"/>
          <p14:tracePt t="91031" x="3719513" y="5097463"/>
          <p14:tracePt t="91040" x="3709988" y="5116513"/>
          <p14:tracePt t="91057" x="3709988" y="5126038"/>
          <p14:tracePt t="91063" x="3709988" y="5133975"/>
          <p14:tracePt t="91088" x="3702050" y="5143500"/>
          <p14:tracePt t="91096" x="3673475" y="5170488"/>
          <p14:tracePt t="91112" x="3656013" y="5189538"/>
          <p14:tracePt t="91119" x="3646488" y="5197475"/>
          <p14:tracePt t="91128" x="3636963" y="5216525"/>
          <p14:tracePt t="91136" x="3629025" y="5216525"/>
          <p14:tracePt t="91151" x="3609975" y="5226050"/>
          <p14:tracePt t="91159" x="3573463" y="5253038"/>
          <p14:tracePt t="91175" x="3563938" y="5262563"/>
          <p14:tracePt t="91184" x="3556000" y="5270500"/>
          <p14:tracePt t="91193" x="3546475" y="5280025"/>
          <p14:tracePt t="91200" x="3527425" y="5289550"/>
          <p14:tracePt t="91207" x="3519488" y="5299075"/>
          <p14:tracePt t="91215" x="3509963" y="5307013"/>
          <p14:tracePt t="91303" x="3500438" y="5316538"/>
          <p14:tracePt t="91338" x="3455988" y="5353050"/>
          <p14:tracePt t="91354" x="3446463" y="5362575"/>
          <p14:tracePt t="91361" x="3427413" y="5362575"/>
          <p14:tracePt t="91368" x="3409950" y="5380038"/>
          <p14:tracePt t="91384" x="3400425" y="5389563"/>
          <p14:tracePt t="91399" x="3390900" y="5399088"/>
          <p14:tracePt t="91431" x="3382963" y="5408613"/>
          <p14:tracePt t="91464" x="3363913" y="5408613"/>
          <p14:tracePt t="91474" x="3346450" y="5426075"/>
          <p14:tracePt t="91483" x="3327400" y="5435600"/>
          <p14:tracePt t="91490" x="3317875" y="5445125"/>
          <p14:tracePt t="91496" x="3300413" y="5453063"/>
          <p14:tracePt t="91503" x="3273425" y="5462588"/>
          <p14:tracePt t="91512" x="3263900" y="5472113"/>
          <p14:tracePt t="91520" x="3244850" y="5481638"/>
          <p14:tracePt t="91528" x="3227388" y="5489575"/>
          <p14:tracePt t="91544" x="3200400" y="5499100"/>
          <p14:tracePt t="91552" x="3181350" y="5508625"/>
          <p14:tracePt t="91560" x="3144838" y="5526088"/>
          <p14:tracePt t="91576" x="3100388" y="5545138"/>
          <p14:tracePt t="91583" x="3081338" y="5572125"/>
          <p14:tracePt t="91592" x="3063875" y="5589588"/>
          <p14:tracePt t="91599" x="3035300" y="5599113"/>
          <p14:tracePt t="91607" x="3017838" y="5618163"/>
          <p14:tracePt t="91617" x="3008313" y="5626100"/>
          <p14:tracePt t="91627" x="2998788" y="5635625"/>
          <p14:tracePt t="92327" x="2990850" y="5626100"/>
          <p14:tracePt t="92344" x="2990850" y="5618163"/>
          <p14:tracePt t="92352" x="2990850" y="5608638"/>
          <p14:tracePt t="92360" x="2990850" y="5589588"/>
          <p14:tracePt t="92368" x="2990850" y="5581650"/>
          <p14:tracePt t="92474" x="2990850" y="5572125"/>
          <p14:tracePt t="92483" x="2990850" y="5562600"/>
          <p14:tracePt t="92490" x="2990850" y="5554663"/>
          <p14:tracePt t="94233" x="2990850" y="5535613"/>
          <p14:tracePt t="94241" x="2990850" y="5526088"/>
          <p14:tracePt t="94250" x="2990850" y="5518150"/>
          <p14:tracePt t="94258" x="2990850" y="5508625"/>
          <p14:tracePt t="94264" x="2990850" y="5499100"/>
          <p14:tracePt t="94275" x="2990850" y="5472113"/>
          <p14:tracePt t="94287" x="2990850" y="5462588"/>
          <p14:tracePt t="94760" x="2990850" y="5453063"/>
          <p14:tracePt t="94776" x="2990850" y="5445125"/>
          <p14:tracePt t="94792" x="2990850" y="5435600"/>
          <p14:tracePt t="94809" x="2990850" y="5426075"/>
          <p14:tracePt t="94833" x="2990850" y="5416550"/>
          <p14:tracePt t="94849" x="2990850" y="5408613"/>
          <p14:tracePt t="94857" x="2990850" y="5389563"/>
          <p14:tracePt t="94864" x="2990850" y="5380038"/>
          <p14:tracePt t="94880" x="2990850" y="5372100"/>
          <p14:tracePt t="94904" x="2990850" y="5353050"/>
          <p14:tracePt t="94912" x="2990850" y="5343525"/>
          <p14:tracePt t="94928" x="2990850" y="5335588"/>
          <p14:tracePt t="94936" x="2990850" y="5326063"/>
          <p14:tracePt t="94944" x="2990850" y="5307013"/>
          <p14:tracePt t="94978" x="2990850" y="5299075"/>
          <p14:tracePt t="95000" x="2990850" y="5289550"/>
          <p14:tracePt t="95841" x="2990850" y="5253038"/>
          <p14:tracePt t="95850" x="2990850" y="5207000"/>
          <p14:tracePt t="95858" x="2990850" y="5153025"/>
          <p14:tracePt t="95865" x="2990850" y="5097463"/>
          <p14:tracePt t="95873" x="2990850" y="5006975"/>
          <p14:tracePt t="95879" x="2990850" y="4897438"/>
          <p14:tracePt t="95893" x="2990850" y="4805363"/>
          <p14:tracePt t="95895" x="2981325" y="4697413"/>
          <p14:tracePt t="95903" x="2981325" y="4624388"/>
          <p14:tracePt t="95911" x="2981325" y="4551363"/>
          <p14:tracePt t="95919" x="2981325" y="4449763"/>
          <p14:tracePt t="95927" x="2981325" y="4376738"/>
          <p14:tracePt t="95935" x="2981325" y="4286250"/>
          <p14:tracePt t="95943" x="2981325" y="4213225"/>
          <p14:tracePt t="95951" x="2971800" y="4122738"/>
          <p14:tracePt t="95959" x="2971800" y="4049713"/>
          <p14:tracePt t="95968" x="2971800" y="3984625"/>
          <p14:tracePt t="95976" x="2971800" y="3911600"/>
          <p14:tracePt t="95984" x="2971800" y="3821113"/>
          <p14:tracePt t="95992" x="2971800" y="3767138"/>
          <p14:tracePt t="96000" x="2971800" y="3694113"/>
          <p14:tracePt t="96008" x="2971800" y="3648075"/>
          <p14:tracePt t="96015" x="2971800" y="3592513"/>
          <p14:tracePt t="96027" x="2971800" y="3538538"/>
          <p14:tracePt t="96033" x="2971800" y="3511550"/>
          <p14:tracePt t="96045" x="2971800" y="3475038"/>
          <p14:tracePt t="96049" x="2971800" y="3438525"/>
          <p14:tracePt t="96072" x="2971800" y="3429000"/>
          <p14:tracePt t="96265" x="2971800" y="3419475"/>
          <p14:tracePt t="96272" x="2981325" y="3382963"/>
          <p14:tracePt t="96279" x="2981325" y="3375025"/>
          <p14:tracePt t="96287" x="2981325" y="3346450"/>
          <p14:tracePt t="96295" x="2990850" y="3328988"/>
          <p14:tracePt t="96303" x="2998788" y="3273425"/>
          <p14:tracePt t="96311" x="2998788" y="3236913"/>
          <p14:tracePt t="96319" x="3008313" y="3200400"/>
          <p14:tracePt t="96327" x="3008313" y="3146425"/>
          <p14:tracePt t="96335" x="3035300" y="3109913"/>
          <p14:tracePt t="96343" x="3035300" y="3082925"/>
          <p14:tracePt t="96352" x="3044825" y="3063875"/>
          <p14:tracePt t="96359" x="3044825" y="3046413"/>
          <p14:tracePt t="96368" x="3044825" y="3036888"/>
          <p14:tracePt t="96375" x="3044825" y="3027363"/>
          <p14:tracePt t="96391" x="3044825" y="3009900"/>
          <p14:tracePt t="96705" x="3054350" y="2973388"/>
          <p14:tracePt t="96713" x="3054350" y="2963863"/>
          <p14:tracePt t="96721" x="3063875" y="2946400"/>
          <p14:tracePt t="96732" x="3081338" y="2909888"/>
          <p14:tracePt t="96737" x="3081338" y="2900363"/>
          <p14:tracePt t="96746" x="3081338" y="2881313"/>
          <p14:tracePt t="96751" x="3081338" y="2873375"/>
          <p14:tracePt t="96759" x="3081338" y="2863850"/>
          <p14:tracePt t="96799" x="3090863" y="2854325"/>
          <p14:tracePt t="96937" x="3090863" y="2873375"/>
          <p14:tracePt t="96945" x="3090863" y="2917825"/>
          <p14:tracePt t="96953" x="3071813" y="2982913"/>
          <p14:tracePt t="96961" x="3063875" y="3046413"/>
          <p14:tracePt t="96969" x="3063875" y="3136900"/>
          <p14:tracePt t="96978" x="3063875" y="3228975"/>
          <p14:tracePt t="96983" x="3063875" y="3355975"/>
          <p14:tracePt t="96993" x="3063875" y="3482975"/>
          <p14:tracePt t="96999" x="3063875" y="3629025"/>
          <p14:tracePt t="97007" x="3100388" y="3738563"/>
          <p14:tracePt t="97015" x="3108325" y="3875088"/>
          <p14:tracePt t="97024" x="3171825" y="4021138"/>
          <p14:tracePt t="97031" x="3181350" y="4149725"/>
          <p14:tracePt t="97039" x="3208338" y="4249738"/>
          <p14:tracePt t="97047" x="3227388" y="4322763"/>
          <p14:tracePt t="97056" x="3236913" y="4422775"/>
          <p14:tracePt t="97063" x="3254375" y="4478338"/>
          <p14:tracePt t="97073" x="3263900" y="4559300"/>
          <p14:tracePt t="97080" x="3281363" y="4595813"/>
          <p14:tracePt t="97091" x="3281363" y="4660900"/>
          <p14:tracePt t="97096" x="3300413" y="4714875"/>
          <p14:tracePt t="97104" x="3300413" y="4768850"/>
          <p14:tracePt t="97112" x="3300413" y="4814888"/>
          <p14:tracePt t="97121" x="3300413" y="4841875"/>
          <p14:tracePt t="97127" x="3300413" y="4887913"/>
          <p14:tracePt t="97136" x="3300413" y="4924425"/>
          <p14:tracePt t="97143" x="3300413" y="4943475"/>
          <p14:tracePt t="97151" x="3300413" y="4970463"/>
          <p14:tracePt t="97159" x="3300413" y="4987925"/>
          <p14:tracePt t="97167" x="3300413" y="5006975"/>
          <p14:tracePt t="97325" x="3300413" y="5016500"/>
          <p14:tracePt t="97335" x="3290888" y="5024438"/>
          <p14:tracePt t="97343" x="3273425" y="5043488"/>
          <p14:tracePt t="97351" x="3244850" y="5060950"/>
          <p14:tracePt t="97359" x="3227388" y="5080000"/>
          <p14:tracePt t="97367" x="3190875" y="5089525"/>
          <p14:tracePt t="97375" x="3171825" y="5106988"/>
          <p14:tracePt t="97383" x="3144838" y="5126038"/>
          <p14:tracePt t="97391" x="3100388" y="5143500"/>
          <p14:tracePt t="97400" x="3071813" y="5170488"/>
          <p14:tracePt t="97407" x="3054350" y="5180013"/>
          <p14:tracePt t="97415" x="3017838" y="5197475"/>
          <p14:tracePt t="97431" x="3008313" y="5207000"/>
          <p14:tracePt t="98441" x="3008313" y="5216525"/>
          <p14:tracePt t="98448" x="3008313" y="5243513"/>
          <p14:tracePt t="98455" x="3008313" y="5253038"/>
          <p14:tracePt t="98463" x="2998788" y="5280025"/>
          <p14:tracePt t="98473" x="2990850" y="5307013"/>
          <p14:tracePt t="98480" x="2990850" y="5316538"/>
          <p14:tracePt t="98489" x="2990850" y="5335588"/>
          <p14:tracePt t="98495" x="2990850" y="5353050"/>
          <p14:tracePt t="98511" x="2990850" y="5372100"/>
          <p14:tracePt t="98519" x="2990850" y="5380038"/>
          <p14:tracePt t="99601" x="2990850" y="5372100"/>
          <p14:tracePt t="99608" x="2998788" y="5372100"/>
          <p14:tracePt t="99617" x="3008313" y="5353050"/>
          <p14:tracePt t="99633" x="3008313" y="5335588"/>
          <p14:tracePt t="99644" x="3017838" y="5326063"/>
          <p14:tracePt t="99673" x="3017838" y="5316538"/>
          <p14:tracePt t="99713" x="3027363" y="5307013"/>
          <p14:tracePt t="99729" x="3044825" y="5299075"/>
          <p14:tracePt t="99745" x="3044825" y="5289550"/>
          <p14:tracePt t="102023" x="2981325" y="5289550"/>
          <p14:tracePt t="102031" x="2835275" y="5316538"/>
          <p14:tracePt t="102040" x="2689225" y="5326063"/>
          <p14:tracePt t="102047" x="2562225" y="5353050"/>
          <p14:tracePt t="102055" x="2443163" y="5416550"/>
          <p14:tracePt t="102065" x="2333625" y="5426075"/>
          <p14:tracePt t="102078" x="2251075" y="5472113"/>
          <p14:tracePt t="102079" x="2187575" y="5481638"/>
          <p14:tracePt t="102092" x="2151063" y="5489575"/>
          <p14:tracePt t="102167" x="2160588" y="5472113"/>
          <p14:tracePt t="102176" x="2179638" y="5453063"/>
          <p14:tracePt t="102183" x="2214563" y="5408613"/>
          <p14:tracePt t="102192" x="2260600" y="5353050"/>
          <p14:tracePt t="102199" x="2287588" y="5326063"/>
          <p14:tracePt t="102208" x="2306638" y="5280025"/>
          <p14:tracePt t="102215" x="2324100" y="5253038"/>
          <p14:tracePt t="102223" x="2360613" y="5207000"/>
          <p14:tracePt t="102231" x="2379663" y="5180013"/>
          <p14:tracePt t="102240" x="2416175" y="5106988"/>
          <p14:tracePt t="102247" x="2443163" y="5060950"/>
          <p14:tracePt t="102256" x="2479675" y="4997450"/>
          <p14:tracePt t="102263" x="2498725" y="4951413"/>
          <p14:tracePt t="102272" x="2552700" y="4870450"/>
          <p14:tracePt t="102279" x="2562225" y="4833938"/>
          <p14:tracePt t="102289" x="2606675" y="4787900"/>
          <p14:tracePt t="102295" x="2616200" y="4768850"/>
          <p14:tracePt t="102306" x="2625725" y="4760913"/>
          <p14:tracePt t="102311" x="2625725" y="4751388"/>
          <p14:tracePt t="102327" x="2635250" y="4741863"/>
          <p14:tracePt t="102386" x="2643188" y="4741863"/>
          <p14:tracePt t="102393" x="2643188" y="4778375"/>
          <p14:tracePt t="102401" x="2643188" y="4841875"/>
          <p14:tracePt t="102408" x="2643188" y="4914900"/>
          <p14:tracePt t="102417" x="2643188" y="4987925"/>
          <p14:tracePt t="102425" x="2643188" y="5080000"/>
          <p14:tracePt t="102433" x="2643188" y="5160963"/>
          <p14:tracePt t="102442" x="2643188" y="5270500"/>
          <p14:tracePt t="102447" x="2643188" y="5362575"/>
          <p14:tracePt t="102456" x="2643188" y="5435600"/>
          <p14:tracePt t="102463" x="2643188" y="5526088"/>
          <p14:tracePt t="102472" x="2652713" y="5581650"/>
          <p14:tracePt t="102479" x="2662238" y="5618163"/>
          <p14:tracePt t="102488" x="2679700" y="5645150"/>
          <p14:tracePt t="102496" x="2689225" y="5662613"/>
          <p14:tracePt t="102577" x="2698750" y="5662613"/>
          <p14:tracePt t="102585" x="2725738" y="5645150"/>
          <p14:tracePt t="102593" x="2744788" y="5608638"/>
          <p14:tracePt t="102604" x="2752725" y="5545138"/>
          <p14:tracePt t="102613" x="2781300" y="5462588"/>
          <p14:tracePt t="102616" x="2808288" y="5399088"/>
          <p14:tracePt t="102624" x="2817813" y="5326063"/>
          <p14:tracePt t="102632" x="2835275" y="5243513"/>
          <p14:tracePt t="102641" x="2844800" y="5153025"/>
          <p14:tracePt t="102650" x="2871788" y="5070475"/>
          <p14:tracePt t="102658" x="2898775" y="5016500"/>
          <p14:tracePt t="102664" x="2908300" y="4914900"/>
          <p14:tracePt t="102675" x="2935288" y="4841875"/>
          <p14:tracePt t="102681" x="2944813" y="4805363"/>
          <p14:tracePt t="102692" x="2954338" y="4778375"/>
          <p14:tracePt t="102697" x="2954338" y="4760913"/>
          <p14:tracePt t="102794" x="2954338" y="4797425"/>
          <p14:tracePt t="102803" x="2954338" y="4878388"/>
          <p14:tracePt t="102812" x="2954338" y="4987925"/>
          <p14:tracePt t="102818" x="2954338" y="5080000"/>
          <p14:tracePt t="102823" x="2954338" y="5189538"/>
          <p14:tracePt t="102832" x="2954338" y="5299075"/>
          <p14:tracePt t="102840" x="2954338" y="5389563"/>
          <p14:tracePt t="102848" x="2954338" y="5481638"/>
          <p14:tracePt t="102856" x="2954338" y="5572125"/>
          <p14:tracePt t="102864" x="2971800" y="5635625"/>
          <p14:tracePt t="102876" x="2990850" y="5681663"/>
          <p14:tracePt t="102880" x="2998788" y="5691188"/>
          <p14:tracePt t="102953" x="3008313" y="5691188"/>
          <p14:tracePt t="102963" x="3017838" y="5672138"/>
          <p14:tracePt t="102969" x="3035300" y="5599113"/>
          <p14:tracePt t="102979" x="3044825" y="5554663"/>
          <p14:tracePt t="102984" x="3063875" y="5526088"/>
          <p14:tracePt t="102994" x="3071813" y="5472113"/>
          <p14:tracePt t="102999" x="3100388" y="5372100"/>
          <p14:tracePt t="103008" x="3108325" y="5335588"/>
          <p14:tracePt t="103015" x="3117850" y="5253038"/>
          <p14:tracePt t="103025" x="3136900" y="5180013"/>
          <p14:tracePt t="103031" x="3136900" y="5126038"/>
          <p14:tracePt t="103040" x="3144838" y="5080000"/>
          <p14:tracePt t="103047" x="3154363" y="5053013"/>
          <p14:tracePt t="103056" x="3154363" y="5033963"/>
          <p14:tracePt t="103138" x="3154363" y="5043488"/>
          <p14:tracePt t="103149" x="3154363" y="5080000"/>
          <p14:tracePt t="103156" x="3154363" y="5126038"/>
          <p14:tracePt t="103161" x="3163888" y="5160963"/>
          <p14:tracePt t="103169" x="3163888" y="5226050"/>
          <p14:tracePt t="103176" x="3171825" y="5262563"/>
          <p14:tracePt t="103184" x="3190875" y="5343525"/>
          <p14:tracePt t="103192" x="3190875" y="5380038"/>
          <p14:tracePt t="103200" x="3208338" y="5408613"/>
          <p14:tracePt t="103208" x="3208338" y="5445125"/>
          <p14:tracePt t="103216" x="3208338" y="5481638"/>
          <p14:tracePt t="103224" x="3208338" y="5526088"/>
          <p14:tracePt t="103232" x="3208338" y="5545138"/>
          <p14:tracePt t="103240" x="3208338" y="5554663"/>
          <p14:tracePt t="103247" x="3208338" y="5562600"/>
          <p14:tracePt t="103665" x="3208338" y="5535613"/>
          <p14:tracePt t="103671" x="3208338" y="5489575"/>
          <p14:tracePt t="103680" x="3208338" y="5462588"/>
          <p14:tracePt t="103689" x="3208338" y="5435600"/>
          <p14:tracePt t="103695" x="3208338" y="5416550"/>
          <p14:tracePt t="103705" x="3208338" y="5372100"/>
          <p14:tracePt t="103712" x="3208338" y="5343525"/>
          <p14:tracePt t="103719" x="3208338" y="5326063"/>
          <p14:tracePt t="103727" x="3208338" y="5316538"/>
          <p14:tracePt t="103735" x="3208338" y="5307013"/>
          <p14:tracePt t="103743" x="3208338" y="5299075"/>
          <p14:tracePt t="103888" x="3200400" y="5289550"/>
          <p14:tracePt t="103895" x="3190875" y="5289550"/>
          <p14:tracePt t="103903" x="3163888" y="5316538"/>
          <p14:tracePt t="103911" x="3136900" y="5343525"/>
          <p14:tracePt t="103919" x="3117850" y="5362575"/>
          <p14:tracePt t="103927" x="3081338" y="5389563"/>
          <p14:tracePt t="103935" x="3063875" y="5408613"/>
          <p14:tracePt t="103943" x="3035300" y="5435600"/>
          <p14:tracePt t="103951" x="3027363" y="5445125"/>
          <p14:tracePt t="103959" x="2998788" y="5472113"/>
          <p14:tracePt t="103967" x="2962275" y="5499100"/>
          <p14:tracePt t="103975" x="2954338" y="5508625"/>
          <p14:tracePt t="103983" x="2954338" y="5518150"/>
          <p14:tracePt t="103991" x="2954338" y="5526088"/>
          <p14:tracePt t="104007" x="2935288" y="5545138"/>
          <p14:tracePt t="104489" x="2935288" y="5526088"/>
          <p14:tracePt t="104499" x="2935288" y="5472113"/>
          <p14:tracePt t="104509" x="2954338" y="5435600"/>
          <p14:tracePt t="104512" x="2990850" y="5408613"/>
          <p14:tracePt t="104525" x="3008313" y="5362575"/>
          <p14:tracePt t="104529" x="3044825" y="5316538"/>
          <p14:tracePt t="104536" x="3063875" y="5270500"/>
          <p14:tracePt t="104544" x="3117850" y="5197475"/>
          <p14:tracePt t="104552" x="3154363" y="5153025"/>
          <p14:tracePt t="104560" x="3171825" y="5126038"/>
          <p14:tracePt t="104567" x="3200400" y="5080000"/>
          <p14:tracePt t="104575" x="3217863" y="5060950"/>
          <p14:tracePt t="104583" x="3227388" y="5033963"/>
          <p14:tracePt t="104592" x="3236913" y="5016500"/>
          <p14:tracePt t="104599" x="3244850" y="4979988"/>
          <p14:tracePt t="104607" x="3254375" y="4960938"/>
          <p14:tracePt t="104615" x="3273425" y="4933950"/>
          <p14:tracePt t="104625" x="3273425" y="4906963"/>
          <p14:tracePt t="104632" x="3273425" y="4860925"/>
          <p14:tracePt t="104640" x="3300413" y="4814888"/>
          <p14:tracePt t="104649" x="3309938" y="4787900"/>
          <p14:tracePt t="104659" x="3317875" y="4760913"/>
          <p14:tracePt t="104665" x="3317875" y="4714875"/>
          <p14:tracePt t="104676" x="3327400" y="4687888"/>
          <p14:tracePt t="104682" x="3336925" y="4668838"/>
          <p14:tracePt t="104692" x="3336925" y="4641850"/>
          <p14:tracePt t="104697" x="3336925" y="4614863"/>
          <p14:tracePt t="104705" x="3336925" y="4578350"/>
          <p14:tracePt t="104711" x="3336925" y="4559300"/>
          <p14:tracePt t="104719" x="3336925" y="4522788"/>
          <p14:tracePt t="104727" x="3336925" y="4495800"/>
          <p14:tracePt t="104737" x="3336925" y="4468813"/>
          <p14:tracePt t="104749" x="3336925" y="4422775"/>
          <p14:tracePt t="104753" x="3336925" y="4386263"/>
          <p14:tracePt t="104761" x="3336925" y="4332288"/>
          <p14:tracePt t="104769" x="3336925" y="4286250"/>
          <p14:tracePt t="104777" x="3336925" y="4259263"/>
          <p14:tracePt t="104784" x="3336925" y="4213225"/>
          <p14:tracePt t="104792" x="3336925" y="4159250"/>
          <p14:tracePt t="104800" x="3336925" y="4122738"/>
          <p14:tracePt t="104808" x="3336925" y="4076700"/>
          <p14:tracePt t="104816" x="3336925" y="4049713"/>
          <p14:tracePt t="104824" x="3336925" y="4021138"/>
          <p14:tracePt t="104832" x="3336925" y="3984625"/>
          <p14:tracePt t="104839" x="3336925" y="3967163"/>
          <p14:tracePt t="104847" x="3336925" y="3930650"/>
          <p14:tracePt t="104855" x="3336925" y="3921125"/>
          <p14:tracePt t="104863" x="3336925" y="3884613"/>
          <p14:tracePt t="104872" x="3336925" y="3867150"/>
          <p14:tracePt t="104890" x="3336925" y="3821113"/>
          <p14:tracePt t="104895" x="3336925" y="3794125"/>
          <p14:tracePt t="104905" x="3336925" y="3784600"/>
          <p14:tracePt t="104911" x="3317875" y="3757613"/>
          <p14:tracePt t="104919" x="3317875" y="3738563"/>
          <p14:tracePt t="104927" x="3317875" y="3711575"/>
          <p14:tracePt t="104935" x="3309938" y="3684588"/>
          <p14:tracePt t="104943" x="3309938" y="3657600"/>
          <p14:tracePt t="104951" x="3300413" y="3638550"/>
          <p14:tracePt t="104960" x="3290888" y="3592513"/>
          <p14:tracePt t="104967" x="3281363" y="3565525"/>
          <p14:tracePt t="104975" x="3273425" y="3529013"/>
          <p14:tracePt t="104984" x="3254375" y="3502025"/>
          <p14:tracePt t="104991" x="3254375" y="3482975"/>
          <p14:tracePt t="105000" x="3244850" y="3455988"/>
          <p14:tracePt t="105008" x="3236913" y="3429000"/>
          <p14:tracePt t="105016" x="3227388" y="3382963"/>
          <p14:tracePt t="105025" x="3217863" y="3365500"/>
          <p14:tracePt t="105032" x="3217863" y="3338513"/>
          <p14:tracePt t="105039" x="3208338" y="3292475"/>
          <p14:tracePt t="105047" x="3208338" y="3282950"/>
          <p14:tracePt t="105055" x="3208338" y="3255963"/>
          <p14:tracePt t="105063" x="3208338" y="3246438"/>
          <p14:tracePt t="105071" x="3200400" y="3219450"/>
          <p14:tracePt t="105079" x="3200400" y="3209925"/>
          <p14:tracePt t="105089" x="3200400" y="3200400"/>
          <p14:tracePt t="105095" x="3190875" y="3163888"/>
          <p14:tracePt t="105105" x="3171825" y="3146425"/>
          <p14:tracePt t="105111" x="3171825" y="3127375"/>
          <p14:tracePt t="105122" x="3163888" y="3119438"/>
          <p14:tracePt t="105127" x="3163888" y="3100388"/>
          <p14:tracePt t="105135" x="3154363" y="3073400"/>
          <p14:tracePt t="105143" x="3154363" y="3063875"/>
          <p14:tracePt t="105151" x="3144838" y="3054350"/>
          <p14:tracePt t="105159" x="3144838" y="3036888"/>
          <p14:tracePt t="105167" x="3144838" y="3027363"/>
          <p14:tracePt t="105175" x="3127375" y="3000375"/>
          <p14:tracePt t="105184" x="3117850" y="2990850"/>
          <p14:tracePt t="105192" x="3117850" y="2982913"/>
          <p14:tracePt t="105200" x="3108325" y="2946400"/>
          <p14:tracePt t="105210" x="3100388" y="2927350"/>
          <p14:tracePt t="105216" x="3090863" y="2909888"/>
          <p14:tracePt t="105226" x="3081338" y="2890838"/>
          <p14:tracePt t="105232" x="3071813" y="2873375"/>
          <p14:tracePt t="105240" x="3063875" y="2836863"/>
          <p14:tracePt t="105247" x="3054350" y="2808288"/>
          <p14:tracePt t="105255" x="3035300" y="2781300"/>
          <p14:tracePt t="105263" x="3017838" y="2763838"/>
          <p14:tracePt t="105272" x="3017838" y="2744788"/>
          <p14:tracePt t="105279" x="3017838" y="2735263"/>
          <p14:tracePt t="105288" x="3008313" y="2717800"/>
          <p14:tracePt t="105295" x="3008313" y="2708275"/>
          <p14:tracePt t="105308" x="3008313" y="2698750"/>
          <p14:tracePt t="105311" x="2998788" y="2690813"/>
          <p14:tracePt t="105328" x="2990850" y="2671763"/>
          <p14:tracePt t="105353" x="2981325" y="2654300"/>
          <p14:tracePt t="105409" x="2981325" y="2644775"/>
          <p14:tracePt t="105417" x="2971800" y="2644775"/>
          <p14:tracePt t="109193" x="2962275" y="2644775"/>
          <p14:tracePt t="109275" x="2962275" y="2654300"/>
          <p14:tracePt t="109281" x="2962275" y="2662238"/>
          <p14:tracePt t="109290" x="2954338" y="2671763"/>
          <p14:tracePt t="109298" x="2954338" y="2681288"/>
          <p14:tracePt t="109312" x="2954338" y="2690813"/>
          <p14:tracePt t="109322" x="2944813" y="2698750"/>
          <p14:tracePt t="109375" x="2944813" y="2708275"/>
          <p14:tracePt t="109465" x="2944813" y="2727325"/>
          <p14:tracePt t="109529" x="2944813" y="2735263"/>
          <p14:tracePt t="109583" x="2944813" y="2744788"/>
          <p14:tracePt t="109793" x="2954338" y="2744788"/>
          <p14:tracePt t="109801" x="2962275" y="2754313"/>
          <p14:tracePt t="110335" x="2971800" y="2754313"/>
          <p14:tracePt t="110344" x="2981325" y="2771775"/>
          <p14:tracePt t="110354" x="2990850" y="2781300"/>
          <p14:tracePt t="110370" x="2990850" y="2790825"/>
          <p14:tracePt t="110377" x="2990850" y="2808288"/>
          <p14:tracePt t="110385" x="2990850" y="2827338"/>
          <p14:tracePt t="110401" x="2990850" y="2844800"/>
          <p14:tracePt t="110409" x="2990850" y="2881313"/>
          <p14:tracePt t="110417" x="2981325" y="2881313"/>
          <p14:tracePt t="110424" x="2971800" y="2900363"/>
          <p14:tracePt t="110432" x="2962275" y="2909888"/>
          <p14:tracePt t="110441" x="2935288" y="2936875"/>
          <p14:tracePt t="110449" x="2917825" y="2973388"/>
          <p14:tracePt t="110455" x="2908300" y="2973388"/>
          <p14:tracePt t="110463" x="2898775" y="2973388"/>
          <p14:tracePt t="110471" x="2871788" y="2990850"/>
          <p14:tracePt t="110479" x="2852738" y="3009900"/>
          <p14:tracePt t="110488" x="2844800" y="3009900"/>
          <p14:tracePt t="110495" x="2825750" y="3017838"/>
          <p14:tracePt t="110505" x="2798763" y="3054350"/>
          <p14:tracePt t="110535" x="2789238" y="3063875"/>
          <p14:tracePt t="110578" x="2771775" y="3063875"/>
          <p14:tracePt t="110585" x="2762250" y="3073400"/>
          <p14:tracePt t="110603" x="2752725" y="3073400"/>
          <p14:tracePt t="110618" x="2735263" y="3073400"/>
          <p14:tracePt t="110641" x="2725738" y="3073400"/>
          <p14:tracePt t="110714" x="2716213" y="3082925"/>
          <p14:tracePt t="110722" x="2679700" y="3082925"/>
          <p14:tracePt t="110732" x="2598738" y="3082925"/>
          <p14:tracePt t="110741" x="2489200" y="3082925"/>
          <p14:tracePt t="110746" x="2360613" y="3082925"/>
          <p14:tracePt t="110753" x="2214563" y="3082925"/>
          <p14:tracePt t="110761" x="2070100" y="3082925"/>
          <p14:tracePt t="110767" x="1960563" y="3082925"/>
          <p14:tracePt t="110775" x="1831975" y="3082925"/>
          <p14:tracePt t="110783" x="1758950" y="3082925"/>
          <p14:tracePt t="110791" x="1668463" y="3082925"/>
          <p14:tracePt t="110799" x="1649413" y="3082925"/>
          <p14:tracePt t="110807" x="1641475" y="3082925"/>
          <p14:tracePt t="111098" x="1649413" y="3082925"/>
          <p14:tracePt t="111111" x="1668463" y="3082925"/>
          <p14:tracePt t="111127" x="1677988" y="3082925"/>
          <p14:tracePt t="111135" x="1685925" y="3082925"/>
          <p14:tracePt t="111143" x="1695450" y="3082925"/>
          <p14:tracePt t="111295" x="1704975" y="3082925"/>
          <p14:tracePt t="111304" x="1714500" y="3073400"/>
          <p14:tracePt t="111327" x="1722438" y="3054350"/>
          <p14:tracePt t="111343" x="1741488" y="3054350"/>
          <p14:tracePt t="111352" x="1768475" y="3054350"/>
          <p14:tracePt t="111359" x="1814513" y="3054350"/>
          <p14:tracePt t="111370" x="1831975" y="3054350"/>
          <p14:tracePt t="111375" x="1860550" y="3054350"/>
          <p14:tracePt t="111383" x="1878013" y="3054350"/>
          <p14:tracePt t="111391" x="1887538" y="3054350"/>
          <p14:tracePt t="111399" x="1905000" y="3054350"/>
          <p14:tracePt t="111407" x="1914525" y="3054350"/>
          <p14:tracePt t="112737" x="1924050" y="3046413"/>
          <p14:tracePt t="112743" x="1924050" y="3017838"/>
          <p14:tracePt t="112751" x="1924050" y="3000375"/>
          <p14:tracePt t="112760" x="1924050" y="2990850"/>
          <p14:tracePt t="112767" x="1924050" y="2954338"/>
          <p14:tracePt t="112777" x="1924050" y="2927350"/>
          <p14:tracePt t="112785" x="1924050" y="2909888"/>
          <p14:tracePt t="112791" x="1924050" y="2890838"/>
          <p14:tracePt t="112799" x="1905000" y="2873375"/>
          <p14:tracePt t="112807" x="1905000" y="2863850"/>
          <p14:tracePt t="112815" x="1895475" y="2844800"/>
          <p14:tracePt t="112823" x="1895475" y="2836863"/>
          <p14:tracePt t="112839" x="1887538" y="2817813"/>
          <p14:tracePt t="112864" x="1868488" y="2800350"/>
          <p14:tracePt t="112879" x="1868488" y="2790825"/>
          <p14:tracePt t="112891" x="1868488" y="2781300"/>
          <p14:tracePt t="112897" x="1868488" y="2771775"/>
          <p14:tracePt t="112908" x="1868488" y="2754313"/>
          <p14:tracePt t="112923" x="1868488" y="2744788"/>
          <p14:tracePt t="112937" x="1860550" y="2744788"/>
          <p14:tracePt t="112953" x="1860550" y="2735263"/>
          <p14:tracePt t="112970" x="1860550" y="2708275"/>
          <p14:tracePt t="112975" x="1860550" y="2698750"/>
          <p14:tracePt t="112983" x="1851025" y="2690813"/>
          <p14:tracePt t="113007" x="1841500" y="2681288"/>
          <p14:tracePt t="113032" x="1841500" y="2662238"/>
          <p14:tracePt t="113056" x="1831975" y="2662238"/>
          <p14:tracePt t="113105" x="1824038" y="2654300"/>
          <p14:tracePt t="113276" x="1814513" y="2662238"/>
          <p14:tracePt t="113279" x="1814513" y="2671763"/>
          <p14:tracePt t="113287" x="1814513" y="2727325"/>
          <p14:tracePt t="113295" x="1814513" y="2790825"/>
          <p14:tracePt t="113307" x="1814513" y="2844800"/>
          <p14:tracePt t="113313" x="1831975" y="2936875"/>
          <p14:tracePt t="113322" x="1868488" y="3017838"/>
          <p14:tracePt t="113328" x="1978025" y="3155950"/>
          <p14:tracePt t="113336" x="2051050" y="3255963"/>
          <p14:tracePt t="113343" x="2106613" y="3338513"/>
          <p14:tracePt t="113352" x="2143125" y="3402013"/>
          <p14:tracePt t="113360" x="2143125" y="3455988"/>
          <p14:tracePt t="113371" x="2187575" y="3538538"/>
          <p14:tracePt t="113375" x="2197100" y="3584575"/>
          <p14:tracePt t="113383" x="2206625" y="3638550"/>
          <p14:tracePt t="113391" x="2214563" y="3702050"/>
          <p14:tracePt t="113399" x="2214563" y="3738563"/>
          <p14:tracePt t="113407" x="2214563" y="3784600"/>
          <p14:tracePt t="113415" x="2214563" y="3821113"/>
          <p14:tracePt t="113423" x="2214563" y="3857625"/>
          <p14:tracePt t="113431" x="2214563" y="3894138"/>
          <p14:tracePt t="113439" x="2214563" y="3921125"/>
          <p14:tracePt t="113447" x="2214563" y="3957638"/>
          <p14:tracePt t="113455" x="2214563" y="3984625"/>
          <p14:tracePt t="113465" x="2214563" y="4003675"/>
          <p14:tracePt t="113471" x="2214563" y="4040188"/>
          <p14:tracePt t="113479" x="2214563" y="4086225"/>
          <p14:tracePt t="113488" x="2214563" y="4103688"/>
          <p14:tracePt t="113495" x="2214563" y="4140200"/>
          <p14:tracePt t="113504" x="2214563" y="4195763"/>
          <p14:tracePt t="113512" x="2214563" y="4232275"/>
          <p14:tracePt t="113523" x="2214563" y="4286250"/>
          <p14:tracePt t="113528" x="2243138" y="4368800"/>
          <p14:tracePt t="113536" x="2251075" y="4432300"/>
          <p14:tracePt t="113544" x="2279650" y="4505325"/>
          <p14:tracePt t="113552" x="2324100" y="4568825"/>
          <p14:tracePt t="113560" x="2343150" y="4632325"/>
          <p14:tracePt t="113568" x="2397125" y="4732338"/>
          <p14:tracePt t="113575" x="2433638" y="4778375"/>
          <p14:tracePt t="113583" x="2462213" y="4824413"/>
          <p14:tracePt t="113591" x="2498725" y="4870450"/>
          <p14:tracePt t="113599" x="2516188" y="4906963"/>
          <p14:tracePt t="113607" x="2525713" y="4933950"/>
          <p14:tracePt t="113615" x="2543175" y="4951413"/>
          <p14:tracePt t="113623" x="2562225" y="4979988"/>
          <p14:tracePt t="113649" x="2570163" y="4987925"/>
          <p14:tracePt t="113761" x="2570163" y="5006975"/>
          <p14:tracePt t="113767" x="2570163" y="5024438"/>
          <p14:tracePt t="113775" x="2570163" y="5053013"/>
          <p14:tracePt t="113783" x="2570163" y="5070475"/>
          <p14:tracePt t="113791" x="2570163" y="5097463"/>
          <p14:tracePt t="113799" x="2570163" y="5106988"/>
          <p14:tracePt t="113807" x="2570163" y="5116513"/>
          <p14:tracePt t="113815" x="2570163" y="5133975"/>
          <p14:tracePt t="117607" x="2570163" y="5143500"/>
          <p14:tracePt t="117615" x="2598738" y="5170488"/>
          <p14:tracePt t="117623" x="2635250" y="5189538"/>
          <p14:tracePt t="117640" x="2652713" y="5197475"/>
          <p14:tracePt t="117648" x="2662238" y="5207000"/>
          <p14:tracePt t="117655" x="2671763" y="5226050"/>
          <p14:tracePt t="117674" x="2698750" y="5270500"/>
          <p14:tracePt t="117679" x="2708275" y="5289550"/>
          <p14:tracePt t="117689" x="2708275" y="5307013"/>
          <p14:tracePt t="117695" x="2708275" y="5326063"/>
          <p14:tracePt t="117711" x="2716213" y="5343525"/>
          <p14:tracePt t="117720" x="2716213" y="5362575"/>
          <p14:tracePt t="117739" x="2716213" y="5372100"/>
          <p14:tracePt t="118081" x="2716213" y="5316538"/>
          <p14:tracePt t="118089" x="2716213" y="5243513"/>
          <p14:tracePt t="118095" x="2716213" y="5189538"/>
          <p14:tracePt t="118104" x="2716213" y="5133975"/>
          <p14:tracePt t="118111" x="2716213" y="5080000"/>
          <p14:tracePt t="118121" x="2689225" y="4979988"/>
          <p14:tracePt t="118128" x="2643188" y="4897438"/>
          <p14:tracePt t="118138" x="2589213" y="4814888"/>
          <p14:tracePt t="118144" x="2552700" y="4732338"/>
          <p14:tracePt t="118152" x="2516188" y="4668838"/>
          <p14:tracePt t="118160" x="2479675" y="4624388"/>
          <p14:tracePt t="118168" x="2452688" y="4595813"/>
          <p14:tracePt t="118175" x="2425700" y="4551363"/>
          <p14:tracePt t="118183" x="2425700" y="4532313"/>
          <p14:tracePt t="118191" x="2416175" y="4514850"/>
          <p14:tracePt t="118199" x="2406650" y="4468813"/>
          <p14:tracePt t="118207" x="2406650" y="4441825"/>
          <p14:tracePt t="118215" x="2389188" y="4413250"/>
          <p14:tracePt t="118223" x="2379663" y="4376738"/>
          <p14:tracePt t="118231" x="2379663" y="4322763"/>
          <p14:tracePt t="118239" x="2370138" y="4286250"/>
          <p14:tracePt t="118248" x="2360613" y="4259263"/>
          <p14:tracePt t="118256" x="2360613" y="4203700"/>
          <p14:tracePt t="118264" x="2352675" y="4122738"/>
          <p14:tracePt t="118273" x="2306638" y="4057650"/>
          <p14:tracePt t="118279" x="2297113" y="4013200"/>
          <p14:tracePt t="118289" x="2260600" y="3940175"/>
          <p14:tracePt t="118295" x="2224088" y="3884613"/>
          <p14:tracePt t="118303" x="2187575" y="3811588"/>
          <p14:tracePt t="118311" x="2151063" y="3757613"/>
          <p14:tracePt t="118320" x="2106613" y="3694113"/>
          <p14:tracePt t="118327" x="2070100" y="3629025"/>
          <p14:tracePt t="118336" x="2041525" y="3602038"/>
          <p14:tracePt t="118343" x="1987550" y="3548063"/>
          <p14:tracePt t="118351" x="1951038" y="3502025"/>
          <p14:tracePt t="118359" x="1931988" y="3475038"/>
          <p14:tracePt t="118367" x="1914525" y="3429000"/>
          <p14:tracePt t="118375" x="1895475" y="3411538"/>
          <p14:tracePt t="118384" x="1868488" y="3382963"/>
          <p14:tracePt t="118391" x="1868488" y="3375025"/>
          <p14:tracePt t="118399" x="1860550" y="3355975"/>
          <p14:tracePt t="118407" x="1841500" y="3338513"/>
          <p14:tracePt t="118415" x="1841500" y="3319463"/>
          <p14:tracePt t="118423" x="1841500" y="3292475"/>
          <p14:tracePt t="118431" x="1831975" y="3255963"/>
          <p14:tracePt t="118439" x="1824038" y="3228975"/>
          <p14:tracePt t="118447" x="1795463" y="3182938"/>
          <p14:tracePt t="118455" x="1787525" y="3163888"/>
          <p14:tracePt t="118463" x="1751013" y="3109913"/>
          <p14:tracePt t="118472" x="1741488" y="3090863"/>
          <p14:tracePt t="118479" x="1731963" y="3073400"/>
          <p14:tracePt t="118487" x="1695450" y="3036888"/>
          <p14:tracePt t="118496" x="1677988" y="3009900"/>
          <p14:tracePt t="118507" x="1668463" y="2973388"/>
          <p14:tracePt t="118513" x="1658938" y="2954338"/>
          <p14:tracePt t="118527" x="1622425" y="2917825"/>
          <p14:tracePt t="118535" x="1595438" y="2881313"/>
          <p14:tracePt t="118543" x="1595438" y="2873375"/>
          <p14:tracePt t="118551" x="1585913" y="2863850"/>
          <p14:tracePt t="118559" x="1576388" y="2836863"/>
          <p14:tracePt t="118583" x="1576388" y="2827338"/>
          <p14:tracePt t="118651" x="1576388" y="2808288"/>
          <p14:tracePt t="118656" x="1576388" y="2800350"/>
          <p14:tracePt t="118681" x="1576388" y="2790825"/>
          <p14:tracePt t="119376" x="1576388" y="2781300"/>
          <p14:tracePt t="119384" x="1622425" y="2744788"/>
          <p14:tracePt t="119392" x="1704975" y="2717800"/>
          <p14:tracePt t="119400" x="1751013" y="2681288"/>
          <p14:tracePt t="119407" x="1768475" y="2671763"/>
          <p14:tracePt t="119415" x="1778000" y="2662238"/>
          <p14:tracePt t="119423" x="1804988" y="2662238"/>
          <p14:tracePt t="119431" x="1824038" y="2644775"/>
          <p14:tracePt t="119447" x="1841500" y="2625725"/>
          <p14:tracePt t="119455" x="1851025" y="2625725"/>
          <p14:tracePt t="119463" x="1860550" y="2617788"/>
          <p14:tracePt t="119480" x="1868488" y="2617788"/>
          <p14:tracePt t="119511" x="1878013" y="2608263"/>
          <p14:tracePt t="119736" x="1887538" y="2598738"/>
          <p14:tracePt t="119792" x="1895475" y="2589213"/>
          <p14:tracePt t="119800" x="1914525" y="2581275"/>
          <p14:tracePt t="119807" x="1931988" y="2571750"/>
          <p14:tracePt t="119831" x="1941513" y="2571750"/>
          <p14:tracePt t="119993" x="1951038" y="2562225"/>
          <p14:tracePt t="120009" x="1960563" y="2554288"/>
          <p14:tracePt t="120017" x="1968500" y="2554288"/>
          <p14:tracePt t="120336" x="1987550" y="2554288"/>
          <p14:tracePt t="120344" x="1997075" y="2554288"/>
          <p14:tracePt t="120352" x="2014538" y="2554288"/>
          <p14:tracePt t="120360" x="2060575" y="2571750"/>
          <p14:tracePt t="120367" x="2114550" y="2608263"/>
          <p14:tracePt t="120375" x="2197100" y="2662238"/>
          <p14:tracePt t="120383" x="2306638" y="2727325"/>
          <p14:tracePt t="120391" x="2443163" y="2800350"/>
          <p14:tracePt t="120399" x="2598738" y="2854325"/>
          <p14:tracePt t="120407" x="2725738" y="2917825"/>
          <p14:tracePt t="120415" x="2881313" y="2990850"/>
          <p14:tracePt t="120423" x="2998788" y="3063875"/>
          <p14:tracePt t="120431" x="3108325" y="3090863"/>
          <p14:tracePt t="120439" x="3244850" y="3173413"/>
          <p14:tracePt t="120447" x="3363913" y="3228975"/>
          <p14:tracePt t="120455" x="3463925" y="3282950"/>
          <p14:tracePt t="120463" x="3546475" y="3328988"/>
          <p14:tracePt t="120472" x="3609975" y="3365500"/>
          <p14:tracePt t="120481" x="3673475" y="3419475"/>
          <p14:tracePt t="120491" x="3719513" y="3438525"/>
          <p14:tracePt t="120499" x="3765550" y="3482975"/>
          <p14:tracePt t="120508" x="3829050" y="3529013"/>
          <p14:tracePt t="120512" x="3856038" y="3548063"/>
          <p14:tracePt t="120522" x="3892550" y="3556000"/>
          <p14:tracePt t="120527" x="3965575" y="3592513"/>
          <p14:tracePt t="120537" x="3992563" y="3611563"/>
          <p14:tracePt t="120543" x="4038600" y="3657600"/>
          <p14:tracePt t="120551" x="4121150" y="3702050"/>
          <p14:tracePt t="120559" x="4184650" y="3738563"/>
          <p14:tracePt t="120567" x="4267200" y="3775075"/>
          <p14:tracePt t="120575" x="4294188" y="3803650"/>
          <p14:tracePt t="120583" x="4384675" y="3848100"/>
          <p14:tracePt t="120591" x="4403725" y="3857625"/>
          <p14:tracePt t="120599" x="4457700" y="3867150"/>
          <p14:tracePt t="120607" x="4476750" y="3894138"/>
          <p14:tracePt t="120615" x="4484688" y="3894138"/>
          <p14:tracePt t="120623" x="4503738" y="3894138"/>
          <p14:tracePt t="120639" x="4513263" y="3894138"/>
          <p14:tracePt t="120647" x="4530725" y="3903663"/>
          <p14:tracePt t="120655" x="4557713" y="3930650"/>
          <p14:tracePt t="120671" x="4603750" y="3940175"/>
          <p14:tracePt t="120688" x="4613275" y="3940175"/>
          <p14:tracePt t="120697" x="4622800" y="3940175"/>
          <p14:tracePt t="120707" x="4630738" y="3940175"/>
          <p14:tracePt t="120713" x="4640263" y="3948113"/>
          <p14:tracePt t="120801" x="4622800" y="3948113"/>
          <p14:tracePt t="120812" x="4494213" y="3948113"/>
          <p14:tracePt t="120818" x="4294188" y="3948113"/>
          <p14:tracePt t="120825" x="4138613" y="3948113"/>
          <p14:tracePt t="120832" x="3984625" y="3921125"/>
          <p14:tracePt t="120840" x="3875088" y="3921125"/>
          <p14:tracePt t="120848" x="3802063" y="3921125"/>
          <p14:tracePt t="120856" x="3775075" y="3921125"/>
          <p14:tracePt t="120864" x="3746500" y="3921125"/>
          <p14:tracePt t="120872" x="3738563" y="3921125"/>
          <p14:tracePt t="120890" x="3692525" y="3940175"/>
          <p14:tracePt t="120896" x="3683000" y="3957638"/>
          <p14:tracePt t="120905" x="3673475" y="3976688"/>
          <p14:tracePt t="120912" x="3656013" y="4013200"/>
          <p14:tracePt t="120921" x="3646488" y="4030663"/>
          <p14:tracePt t="120928" x="3636963" y="4049713"/>
          <p14:tracePt t="120937" x="3619500" y="4067175"/>
          <p14:tracePt t="120952" x="3600450" y="4086225"/>
          <p14:tracePt t="120984" x="3600450" y="4094163"/>
          <p14:tracePt t="121080" x="3600450" y="4113213"/>
          <p14:tracePt t="121089" x="3600450" y="4140200"/>
          <p14:tracePt t="121097" x="3563938" y="4167188"/>
          <p14:tracePt t="121106" x="3519488" y="4222750"/>
          <p14:tracePt t="121113" x="3446463" y="4268788"/>
          <p14:tracePt t="121124" x="3382963" y="4313238"/>
          <p14:tracePt t="121128" x="3336925" y="4359275"/>
          <p14:tracePt t="121139" x="3273425" y="4395788"/>
          <p14:tracePt t="121144" x="3244850" y="4413250"/>
          <p14:tracePt t="121151" x="3200400" y="4449763"/>
          <p14:tracePt t="121159" x="3154363" y="4459288"/>
          <p14:tracePt t="121167" x="3108325" y="4468813"/>
          <p14:tracePt t="121175" x="3044825" y="4514850"/>
          <p14:tracePt t="121183" x="3008313" y="4522788"/>
          <p14:tracePt t="121191" x="2954338" y="4522788"/>
          <p14:tracePt t="121199" x="2844800" y="4522788"/>
          <p14:tracePt t="121207" x="2744788" y="4522788"/>
          <p14:tracePt t="121215" x="2616200" y="4522788"/>
          <p14:tracePt t="121223" x="2506663" y="4505325"/>
          <p14:tracePt t="121231" x="2389188" y="4432300"/>
          <p14:tracePt t="121239" x="2243138" y="4368800"/>
          <p14:tracePt t="121248" x="2179638" y="4332288"/>
          <p14:tracePt t="121257" x="2060575" y="4259263"/>
          <p14:tracePt t="121263" x="1960563" y="4186238"/>
          <p14:tracePt t="121271" x="1851025" y="4086225"/>
          <p14:tracePt t="121279" x="1804988" y="4030663"/>
          <p14:tracePt t="121288" x="1768475" y="3967163"/>
          <p14:tracePt t="121295" x="1751013" y="3894138"/>
          <p14:tracePt t="121307" x="1751013" y="3821113"/>
          <p14:tracePt t="121311" x="1751013" y="3767138"/>
          <p14:tracePt t="121320" x="1751013" y="3684588"/>
          <p14:tracePt t="121327" x="1751013" y="3592513"/>
          <p14:tracePt t="121336" x="1751013" y="3538538"/>
          <p14:tracePt t="121343" x="1787525" y="3455988"/>
          <p14:tracePt t="121353" x="1824038" y="3375025"/>
          <p14:tracePt t="121359" x="1868488" y="3302000"/>
          <p14:tracePt t="121375" x="1924050" y="3200400"/>
          <p14:tracePt t="121383" x="1978025" y="3127375"/>
          <p14:tracePt t="121391" x="2024063" y="3082925"/>
          <p14:tracePt t="121399" x="2078038" y="3017838"/>
          <p14:tracePt t="121407" x="2106613" y="3000375"/>
          <p14:tracePt t="121415" x="2124075" y="2973388"/>
          <p14:tracePt t="121423" x="2160588" y="2963863"/>
          <p14:tracePt t="121431" x="2179638" y="2954338"/>
          <p14:tracePt t="121456" x="2187575" y="2946400"/>
          <p14:tracePt t="121505" x="2214563" y="2946400"/>
          <p14:tracePt t="121513" x="2279650" y="3000375"/>
          <p14:tracePt t="121521" x="2379663" y="3082925"/>
          <p14:tracePt t="121530" x="2479675" y="3136900"/>
          <p14:tracePt t="121540" x="2616200" y="3219450"/>
          <p14:tracePt t="121544" x="2744788" y="3292475"/>
          <p14:tracePt t="121552" x="2881313" y="3338513"/>
          <p14:tracePt t="121560" x="2981325" y="3438525"/>
          <p14:tracePt t="121568" x="2998788" y="3511550"/>
          <p14:tracePt t="121576" x="3081338" y="3565525"/>
          <p14:tracePt t="121584" x="3127375" y="3602038"/>
          <p14:tracePt t="121593" x="3171825" y="3657600"/>
          <p14:tracePt t="121607" x="3217863" y="3711575"/>
          <p14:tracePt t="121616" x="3227388" y="3738563"/>
          <p14:tracePt t="121624" x="3227388" y="3748088"/>
          <p14:tracePt t="121631" x="3227388" y="3784600"/>
          <p14:tracePt t="121639" x="3227388" y="3821113"/>
          <p14:tracePt t="121648" x="3227388" y="3830638"/>
          <p14:tracePt t="121655" x="3227388" y="3848100"/>
          <p14:tracePt t="121663" x="3217863" y="3875088"/>
          <p14:tracePt t="121671" x="3208338" y="3894138"/>
          <p14:tracePt t="121679" x="3200400" y="3911600"/>
          <p14:tracePt t="121696" x="3200400" y="3921125"/>
          <p14:tracePt t="121703" x="3200400" y="3930650"/>
          <p14:tracePt t="121720" x="3190875" y="3940175"/>
          <p14:tracePt t="121849" x="3181350" y="3930650"/>
          <p14:tracePt t="121859" x="3171825" y="3884613"/>
          <p14:tracePt t="121866" x="3144838" y="3857625"/>
          <p14:tracePt t="121873" x="3117850" y="3830638"/>
          <p14:tracePt t="121891" x="3035300" y="3748088"/>
          <p14:tracePt t="121896" x="3008313" y="3711575"/>
          <p14:tracePt t="121905" x="2981325" y="3665538"/>
          <p14:tracePt t="121913" x="2954338" y="3638550"/>
          <p14:tracePt t="121924" x="2925763" y="3621088"/>
          <p14:tracePt t="121931" x="2898775" y="3584575"/>
          <p14:tracePt t="121940" x="2889250" y="3575050"/>
          <p14:tracePt t="121945" x="2871788" y="3548063"/>
          <p14:tracePt t="121954" x="2862263" y="3548063"/>
          <p14:tracePt t="121960" x="2852738" y="3538538"/>
          <p14:tracePt t="121968" x="2852738" y="3519488"/>
          <p14:tracePt t="121984" x="2844800" y="3502025"/>
          <p14:tracePt t="121992" x="2844800" y="3482975"/>
          <p14:tracePt t="121999" x="2844800" y="3465513"/>
          <p14:tracePt t="122008" x="2844800" y="3438525"/>
          <p14:tracePt t="122016" x="2844800" y="3419475"/>
          <p14:tracePt t="122024" x="2844800" y="3375025"/>
          <p14:tracePt t="122031" x="2862263" y="3346450"/>
          <p14:tracePt t="122039" x="2871788" y="3319463"/>
          <p14:tracePt t="122047" x="2889250" y="3282950"/>
          <p14:tracePt t="122055" x="2935288" y="3236913"/>
          <p14:tracePt t="122063" x="2971800" y="3209925"/>
          <p14:tracePt t="122072" x="3017838" y="3155950"/>
          <p14:tracePt t="122079" x="3044825" y="3136900"/>
          <p14:tracePt t="122088" x="3108325" y="3090863"/>
          <p14:tracePt t="122095" x="3171825" y="3063875"/>
          <p14:tracePt t="122103" x="3200400" y="3036888"/>
          <p14:tracePt t="122111" x="3263900" y="3009900"/>
          <p14:tracePt t="122120" x="3363913" y="2963863"/>
          <p14:tracePt t="122127" x="3400425" y="2963863"/>
          <p14:tracePt t="122136" x="3455988" y="2946400"/>
          <p14:tracePt t="122143" x="3519488" y="2909888"/>
          <p14:tracePt t="122152" x="3563938" y="2909888"/>
          <p14:tracePt t="122160" x="3619500" y="2881313"/>
          <p14:tracePt t="122168" x="3692525" y="2881313"/>
          <p14:tracePt t="122175" x="3756025" y="2854325"/>
          <p14:tracePt t="122183" x="3829050" y="2854325"/>
          <p14:tracePt t="122191" x="3892550" y="2854325"/>
          <p14:tracePt t="122199" x="3948113" y="2854325"/>
          <p14:tracePt t="122207" x="4038600" y="2854325"/>
          <p14:tracePt t="122215" x="4111625" y="2854325"/>
          <p14:tracePt t="122223" x="4165600" y="2854325"/>
          <p14:tracePt t="122233" x="4238625" y="2854325"/>
          <p14:tracePt t="122239" x="4357688" y="2890838"/>
          <p14:tracePt t="122249" x="4448175" y="2890838"/>
          <p14:tracePt t="122255" x="4549775" y="2936875"/>
          <p14:tracePt t="122264" x="4659313" y="2963863"/>
          <p14:tracePt t="122271" x="4776788" y="3009900"/>
          <p14:tracePt t="122279" x="4886325" y="3036888"/>
          <p14:tracePt t="122288" x="4968875" y="3073400"/>
          <p14:tracePt t="122295" x="5078413" y="3100388"/>
          <p14:tracePt t="122305" x="5195888" y="3127375"/>
          <p14:tracePt t="122311" x="5241925" y="3163888"/>
          <p14:tracePt t="122320" x="5278438" y="3200400"/>
          <p14:tracePt t="122327" x="5360988" y="3255963"/>
          <p14:tracePt t="122337" x="5387975" y="3273425"/>
          <p14:tracePt t="122343" x="5461000" y="3309938"/>
          <p14:tracePt t="122351" x="5487988" y="3319463"/>
          <p14:tracePt t="122359" x="5551488" y="3346450"/>
          <p14:tracePt t="122368" x="5580063" y="3375025"/>
          <p14:tracePt t="122375" x="5624513" y="3402013"/>
          <p14:tracePt t="122383" x="5688013" y="3438525"/>
          <p14:tracePt t="122391" x="5734050" y="3455988"/>
          <p14:tracePt t="122399" x="5797550" y="3492500"/>
          <p14:tracePt t="122407" x="5843588" y="3519488"/>
          <p14:tracePt t="122415" x="5907088" y="3575050"/>
          <p14:tracePt t="122423" x="5972175" y="3621088"/>
          <p14:tracePt t="122431" x="6043613" y="3675063"/>
          <p14:tracePt t="122439" x="6072188" y="3711575"/>
          <p14:tracePt t="122447" x="6116638" y="3730625"/>
          <p14:tracePt t="122455" x="6162675" y="3767138"/>
          <p14:tracePt t="122463" x="6181725" y="3794125"/>
          <p14:tracePt t="122472" x="6189663" y="3803650"/>
          <p14:tracePt t="122479" x="6208713" y="3821113"/>
          <p14:tracePt t="122487" x="6208713" y="3840163"/>
          <p14:tracePt t="122495" x="6218238" y="3848100"/>
          <p14:tracePt t="122519" x="6218238" y="3867150"/>
          <p14:tracePt t="123239" x="6245225" y="3867150"/>
          <p14:tracePt t="123247" x="6272213" y="3830638"/>
          <p14:tracePt t="123255" x="6281738" y="3811588"/>
          <p14:tracePt t="123263" x="6281738" y="3775075"/>
          <p14:tracePt t="123272" x="6281738" y="3757613"/>
          <p14:tracePt t="123280" x="6291263" y="3730625"/>
          <p14:tracePt t="123290" x="6291263" y="3721100"/>
          <p14:tracePt t="123295" x="6291263" y="3702050"/>
          <p14:tracePt t="123304" x="6291263" y="3694113"/>
          <p14:tracePt t="123311" x="6291263" y="3684588"/>
          <p14:tracePt t="123352" x="6291263" y="3675063"/>
          <p14:tracePt t="123529" x="6291263" y="3665538"/>
          <p14:tracePt t="123559" x="6281738" y="3657600"/>
          <p14:tracePt t="123575" x="6272213" y="3657600"/>
          <p14:tracePt t="123583" x="6262688" y="3657600"/>
          <p14:tracePt t="123592" x="6254750" y="3657600"/>
          <p14:tracePt t="123607" x="6235700" y="3657600"/>
          <p14:tracePt t="123615" x="6226175" y="3657600"/>
          <p14:tracePt t="123623" x="6218238" y="3657600"/>
          <p14:tracePt t="123631" x="6208713" y="3648075"/>
          <p14:tracePt t="123640" x="6199188" y="3648075"/>
          <p14:tracePt t="123656" x="6189663" y="3648075"/>
          <p14:tracePt t="123664" x="6181725" y="3648075"/>
          <p14:tracePt t="123671" x="6162675" y="3648075"/>
          <p14:tracePt t="123679" x="6145213" y="3638550"/>
          <p14:tracePt t="123687" x="6108700" y="3638550"/>
          <p14:tracePt t="123696" x="6080125" y="3638550"/>
          <p14:tracePt t="123707" x="5999163" y="3638550"/>
          <p14:tracePt t="123714" x="5943600" y="3638550"/>
          <p14:tracePt t="123724" x="5899150" y="3638550"/>
          <p14:tracePt t="123729" x="5862638" y="3638550"/>
          <p14:tracePt t="123741" x="5816600" y="3638550"/>
          <p14:tracePt t="123745" x="5789613" y="3638550"/>
          <p14:tracePt t="123756" x="5780088" y="3638550"/>
          <p14:tracePt t="124135" x="5761038" y="3638550"/>
          <p14:tracePt t="124143" x="5707063" y="3675063"/>
          <p14:tracePt t="124152" x="5588000" y="3721100"/>
          <p14:tracePt t="124160" x="5461000" y="3767138"/>
          <p14:tracePt t="124168" x="5241925" y="3830638"/>
          <p14:tracePt t="124176" x="5022850" y="3875088"/>
          <p14:tracePt t="124184" x="4703763" y="3921125"/>
          <p14:tracePt t="124192" x="4384675" y="3976688"/>
          <p14:tracePt t="124200" x="4157663" y="3976688"/>
          <p14:tracePt t="124208" x="3992563" y="3994150"/>
          <p14:tracePt t="124216" x="3792538" y="4013200"/>
          <p14:tracePt t="124223" x="3702050" y="4013200"/>
          <p14:tracePt t="124231" x="3609975" y="4013200"/>
          <p14:tracePt t="124239" x="3592513" y="4013200"/>
          <p14:tracePt t="124288" x="3582988" y="4013200"/>
          <p14:tracePt t="124295" x="3573463" y="3994150"/>
          <p14:tracePt t="124303" x="3556000" y="3976688"/>
          <p14:tracePt t="124311" x="3527425" y="3940175"/>
          <p14:tracePt t="124322" x="3482975" y="3921125"/>
          <p14:tracePt t="124327" x="3382963" y="3875088"/>
          <p14:tracePt t="124336" x="3300413" y="3857625"/>
          <p14:tracePt t="124343" x="3227388" y="3811588"/>
          <p14:tracePt t="124353" x="3127375" y="3757613"/>
          <p14:tracePt t="124359" x="3081338" y="3748088"/>
          <p14:tracePt t="124367" x="3035300" y="3721100"/>
          <p14:tracePt t="124375" x="3017838" y="3711575"/>
          <p14:tracePt t="124383" x="2998788" y="3694113"/>
          <p14:tracePt t="124441" x="2998788" y="3684588"/>
          <p14:tracePt t="124457" x="2990850" y="3648075"/>
          <p14:tracePt t="124466" x="2925763" y="3638550"/>
          <p14:tracePt t="124474" x="2852738" y="3629025"/>
          <p14:tracePt t="124482" x="2716213" y="3584575"/>
          <p14:tracePt t="124492" x="2606675" y="3556000"/>
          <p14:tracePt t="124496" x="2489200" y="3511550"/>
          <p14:tracePt t="124503" x="2360613" y="3446463"/>
          <p14:tracePt t="124515" x="2279650" y="3419475"/>
          <p14:tracePt t="124521" x="2179638" y="3365500"/>
          <p14:tracePt t="124527" x="2097088" y="3309938"/>
          <p14:tracePt t="124537" x="2041525" y="3302000"/>
          <p14:tracePt t="124543" x="1997075" y="3273425"/>
          <p14:tracePt t="124553" x="1960563" y="3255963"/>
          <p14:tracePt t="124559" x="1931988" y="3246438"/>
          <p14:tracePt t="124567" x="1905000" y="3236913"/>
          <p14:tracePt t="124575" x="1895475" y="3236913"/>
          <p14:tracePt t="124583" x="1887538" y="3228975"/>
          <p14:tracePt t="124616" x="1878013" y="3228975"/>
          <p14:tracePt t="124657" x="1868488" y="3228975"/>
          <p14:tracePt t="124665" x="1860550" y="3209925"/>
          <p14:tracePt t="124673" x="1851025" y="3209925"/>
          <p14:tracePt t="124683" x="1831975" y="3200400"/>
          <p14:tracePt t="124690" x="1804988" y="3200400"/>
          <p14:tracePt t="124699" x="1787525" y="3192463"/>
          <p14:tracePt t="124703" x="1768475" y="3192463"/>
          <p14:tracePt t="124712" x="1758950" y="3192463"/>
          <p14:tracePt t="124735" x="1751013" y="3192463"/>
          <p14:tracePt t="124858" x="1722438" y="3192463"/>
          <p14:tracePt t="124865" x="1714500" y="3192463"/>
          <p14:tracePt t="124872" x="1704975" y="3200400"/>
          <p14:tracePt t="124888" x="1695450" y="3209925"/>
          <p14:tracePt t="125074" x="1695450" y="3192463"/>
          <p14:tracePt t="125079" x="1695450" y="3163888"/>
          <p14:tracePt t="125087" x="1695450" y="3146425"/>
          <p14:tracePt t="125095" x="1695450" y="3119438"/>
          <p14:tracePt t="125103" x="1695450" y="3063875"/>
          <p14:tracePt t="125111" x="1695450" y="3036888"/>
          <p14:tracePt t="125120" x="1695450" y="2990850"/>
          <p14:tracePt t="125127" x="1695450" y="2954338"/>
          <p14:tracePt t="125137" x="1695450" y="2909888"/>
          <p14:tracePt t="125143" x="1685925" y="2890838"/>
          <p14:tracePt t="125154" x="1668463" y="2844800"/>
          <p14:tracePt t="125162" x="1658938" y="2808288"/>
          <p14:tracePt t="125168" x="1658938" y="2790825"/>
          <p14:tracePt t="125176" x="1649413" y="2763838"/>
          <p14:tracePt t="125184" x="1649413" y="2744788"/>
          <p14:tracePt t="125193" x="1649413" y="2708275"/>
          <p14:tracePt t="125200" x="1649413" y="2690813"/>
          <p14:tracePt t="125208" x="1649413" y="2681288"/>
          <p14:tracePt t="125216" x="1649413" y="2662238"/>
          <p14:tracePt t="125224" x="1649413" y="2625725"/>
          <p14:tracePt t="125232" x="1649413" y="2617788"/>
          <p14:tracePt t="125239" x="1649413" y="2608263"/>
          <p14:tracePt t="125247" x="1649413" y="2581275"/>
          <p14:tracePt t="125256" x="1649413" y="2571750"/>
          <p14:tracePt t="125265" x="1649413" y="2535238"/>
          <p14:tracePt t="125274" x="1658938" y="2525713"/>
          <p14:tracePt t="125282" x="1668463" y="2508250"/>
          <p14:tracePt t="125291" x="1677988" y="2489200"/>
          <p14:tracePt t="125295" x="1677988" y="2481263"/>
          <p14:tracePt t="125305" x="1677988" y="2471738"/>
          <p14:tracePt t="125897" x="1685925" y="2471738"/>
          <p14:tracePt t="126058" x="1695450" y="2471738"/>
          <p14:tracePt t="126091" x="1704975" y="2471738"/>
          <p14:tracePt t="126098" x="1714500" y="2471738"/>
          <p14:tracePt t="126113" x="1722438" y="2489200"/>
          <p14:tracePt t="126129" x="1722438" y="2498725"/>
          <p14:tracePt t="126144" x="1722438" y="2517775"/>
          <p14:tracePt t="126153" x="1722438" y="2525713"/>
          <p14:tracePt t="126168" x="1731963" y="2544763"/>
          <p14:tracePt t="126184" x="1741488" y="2544763"/>
          <p14:tracePt t="126210" x="1741488" y="2554288"/>
          <p14:tracePt t="126225" x="1741488" y="2562225"/>
          <p14:tracePt t="126240" x="1741488" y="2571750"/>
          <p14:tracePt t="126247" x="1741488" y="2581275"/>
          <p14:tracePt t="126263" x="1751013" y="2608263"/>
          <p14:tracePt t="126379" x="1751013" y="2617788"/>
          <p14:tracePt t="126383" x="1758950" y="2617788"/>
          <p14:tracePt t="126407" x="1768475" y="2617788"/>
          <p14:tracePt t="126431" x="1778000" y="2625725"/>
          <p14:tracePt t="126488" x="1787525" y="2635250"/>
          <p14:tracePt t="126537" x="1795463" y="2644775"/>
          <p14:tracePt t="126647" x="1804988" y="2635250"/>
          <p14:tracePt t="126664" x="1824038" y="2617788"/>
          <p14:tracePt t="126672" x="1824038" y="2608263"/>
          <p14:tracePt t="126680" x="1824038" y="2598738"/>
          <p14:tracePt t="126688" x="1831975" y="2589213"/>
          <p14:tracePt t="126696" x="1831975" y="2581275"/>
          <p14:tracePt t="126705" x="1831975" y="2571750"/>
          <p14:tracePt t="126727" x="1831975" y="2562225"/>
          <p14:tracePt t="126969" x="1814513" y="2581275"/>
          <p14:tracePt t="126977" x="1787525" y="2625725"/>
          <p14:tracePt t="126983" x="1758950" y="2671763"/>
          <p14:tracePt t="126991" x="1731963" y="2754313"/>
          <p14:tracePt t="126999" x="1704975" y="2827338"/>
          <p14:tracePt t="127007" x="1677988" y="2927350"/>
          <p14:tracePt t="127015" x="1668463" y="3000375"/>
          <p14:tracePt t="127023" x="1622425" y="3100388"/>
          <p14:tracePt t="127031" x="1612900" y="3163888"/>
          <p14:tracePt t="127039" x="1604963" y="3236913"/>
          <p14:tracePt t="127048" x="1576388" y="3319463"/>
          <p14:tracePt t="127058" x="1576388" y="3375025"/>
          <p14:tracePt t="127065" x="1576388" y="3429000"/>
          <p14:tracePt t="127074" x="1558925" y="3482975"/>
          <p14:tracePt t="127081" x="1549400" y="3529013"/>
          <p14:tracePt t="127091" x="1549400" y="3584575"/>
          <p14:tracePt t="127097" x="1531938" y="3648075"/>
          <p14:tracePt t="127107" x="1504950" y="3711575"/>
          <p14:tracePt t="127113" x="1504950" y="3784600"/>
          <p14:tracePt t="127126" x="1504950" y="3840163"/>
          <p14:tracePt t="127127" x="1504950" y="3911600"/>
          <p14:tracePt t="127140" x="1504950" y="3984625"/>
          <p14:tracePt t="127144" x="1504950" y="4030663"/>
          <p14:tracePt t="127158" x="1504950" y="4103688"/>
          <p14:tracePt t="127161" x="1504950" y="4176713"/>
          <p14:tracePt t="127172" x="1504950" y="4286250"/>
          <p14:tracePt t="127177" x="1504950" y="4359275"/>
          <p14:tracePt t="127185" x="1504950" y="4413250"/>
          <p14:tracePt t="127192" x="1504950" y="4486275"/>
          <p14:tracePt t="127201" x="1504950" y="4532313"/>
          <p14:tracePt t="127209" x="1504950" y="4595813"/>
          <p14:tracePt t="127215" x="1504950" y="4632325"/>
          <p14:tracePt t="127223" x="1512888" y="4668838"/>
          <p14:tracePt t="127231" x="1522413" y="4705350"/>
          <p14:tracePt t="127239" x="1541463" y="4760913"/>
          <p14:tracePt t="127247" x="1558925" y="4787900"/>
          <p14:tracePt t="127255" x="1568450" y="4805363"/>
          <p14:tracePt t="127263" x="1576388" y="4833938"/>
          <p14:tracePt t="127271" x="1612900" y="4878388"/>
          <p14:tracePt t="127279" x="1631950" y="4914900"/>
          <p14:tracePt t="127288" x="1668463" y="4960938"/>
          <p14:tracePt t="127295" x="1685925" y="5006975"/>
          <p14:tracePt t="127307" x="1722438" y="5053013"/>
          <p14:tracePt t="127311" x="1741488" y="5080000"/>
          <p14:tracePt t="127320" x="1795463" y="5153025"/>
          <p14:tracePt t="127327" x="1831975" y="5216525"/>
          <p14:tracePt t="127337" x="1851025" y="5216525"/>
          <p14:tracePt t="127343" x="1895475" y="5253038"/>
          <p14:tracePt t="127352" x="1914525" y="5270500"/>
          <p14:tracePt t="127359" x="1941513" y="5307013"/>
          <p14:tracePt t="127367" x="1960563" y="5316538"/>
          <p14:tracePt t="127375" x="1968500" y="5316538"/>
          <p14:tracePt t="127383" x="1987550" y="5326063"/>
          <p14:tracePt t="127391" x="2005013" y="5353050"/>
          <p14:tracePt t="127407" x="2014538" y="5353050"/>
          <p14:tracePt t="127705" x="2041525" y="5343525"/>
          <p14:tracePt t="127715" x="2106613" y="5316538"/>
          <p14:tracePt t="127721" x="2233613" y="5233988"/>
          <p14:tracePt t="127727" x="2389188" y="5160963"/>
          <p14:tracePt t="127737" x="2579688" y="5097463"/>
          <p14:tracePt t="127743" x="2852738" y="4979988"/>
          <p14:tracePt t="127752" x="3163888" y="4851400"/>
          <p14:tracePt t="127761" x="3482975" y="4705350"/>
          <p14:tracePt t="127774" x="3746500" y="4632325"/>
          <p14:tracePt t="127776" x="3975100" y="4541838"/>
          <p14:tracePt t="127785" x="4221163" y="4432300"/>
          <p14:tracePt t="127794" x="4357688" y="4386263"/>
          <p14:tracePt t="127801" x="4448175" y="4332288"/>
          <p14:tracePt t="127808" x="4521200" y="4276725"/>
          <p14:tracePt t="127816" x="4586288" y="4222750"/>
          <p14:tracePt t="127823" x="4630738" y="4176713"/>
          <p14:tracePt t="127833" x="4640263" y="4159250"/>
          <p14:tracePt t="127840" x="4649788" y="4122738"/>
          <p14:tracePt t="127849" x="4676775" y="4086225"/>
          <p14:tracePt t="127858" x="4686300" y="4049713"/>
          <p14:tracePt t="127863" x="4703763" y="4021138"/>
          <p14:tracePt t="127873" x="4749800" y="3957638"/>
          <p14:tracePt t="127881" x="4786313" y="3930650"/>
          <p14:tracePt t="127891" x="4803775" y="3903663"/>
          <p14:tracePt t="127896" x="4832350" y="3857625"/>
          <p14:tracePt t="127903" x="4859338" y="3821113"/>
          <p14:tracePt t="127911" x="4868863" y="3811588"/>
          <p14:tracePt t="127919" x="4886325" y="3794125"/>
          <p14:tracePt t="127936" x="4895850" y="3757613"/>
          <p14:tracePt t="127943" x="4895850" y="3748088"/>
          <p14:tracePt t="127953" x="4905375" y="3748088"/>
          <p14:tracePt t="128090" x="4941888" y="3738563"/>
          <p14:tracePt t="128097" x="5049838" y="3767138"/>
          <p14:tracePt t="128103" x="5168900" y="3784600"/>
          <p14:tracePt t="128112" x="5314950" y="3794125"/>
          <p14:tracePt t="128122" x="5405438" y="3811588"/>
          <p14:tracePt t="128129" x="5461000" y="3811588"/>
          <p14:tracePt t="128136" x="5507038" y="3830638"/>
          <p14:tracePt t="128143" x="5514975" y="3830638"/>
          <p14:tracePt t="128209" x="5524500" y="3830638"/>
          <p14:tracePt t="128215" x="5534025" y="3830638"/>
          <p14:tracePt t="128223" x="5551488" y="3811588"/>
          <p14:tracePt t="128231" x="5561013" y="3803650"/>
          <p14:tracePt t="128239" x="5561013" y="3794125"/>
          <p14:tracePt t="128255" x="5570538" y="3784600"/>
          <p14:tracePt t="128263" x="5580063" y="3775075"/>
          <p14:tracePt t="128272" x="5580063" y="3767138"/>
          <p14:tracePt t="128625" x="5588000" y="3794125"/>
          <p14:tracePt t="128634" x="5643563" y="3840163"/>
          <p14:tracePt t="128643" x="5688013" y="3875088"/>
          <p14:tracePt t="128650" x="5716588" y="3894138"/>
          <p14:tracePt t="128655" x="5761038" y="3930650"/>
          <p14:tracePt t="128663" x="5807075" y="3976688"/>
          <p14:tracePt t="128671" x="5834063" y="3994150"/>
          <p14:tracePt t="128679" x="5853113" y="4021138"/>
          <p14:tracePt t="128688" x="5862638" y="4040188"/>
          <p14:tracePt t="128697" x="5870575" y="4076700"/>
          <p14:tracePt t="128707" x="5870575" y="4094163"/>
          <p14:tracePt t="128716" x="5889625" y="4140200"/>
          <p14:tracePt t="128722" x="5889625" y="4176713"/>
          <p14:tracePt t="128728" x="5889625" y="4195763"/>
          <p14:tracePt t="128736" x="5889625" y="4240213"/>
          <p14:tracePt t="128743" x="5889625" y="4303713"/>
          <p14:tracePt t="128753" x="5889625" y="4349750"/>
          <p14:tracePt t="128759" x="5889625" y="4376738"/>
          <p14:tracePt t="128767" x="5889625" y="4386263"/>
          <p14:tracePt t="128775" x="5889625" y="4395788"/>
          <p14:tracePt t="128986" x="5880100" y="4405313"/>
          <p14:tracePt t="128999" x="5853113" y="4405313"/>
          <p14:tracePt t="129007" x="5770563" y="4405313"/>
          <p14:tracePt t="129015" x="5661025" y="4405313"/>
          <p14:tracePt t="129023" x="5497513" y="4405313"/>
          <p14:tracePt t="129031" x="5351463" y="4405313"/>
          <p14:tracePt t="129039" x="5241925" y="4405313"/>
          <p14:tracePt t="129048" x="5187950" y="4405313"/>
          <p14:tracePt t="129055" x="5168900" y="4395788"/>
          <p14:tracePt t="129129" x="5159375" y="4386263"/>
          <p14:tracePt t="129136" x="5159375" y="4359275"/>
          <p14:tracePt t="129143" x="5178425" y="4340225"/>
          <p14:tracePt t="129153" x="5195888" y="4322763"/>
          <p14:tracePt t="129159" x="5214938" y="4313238"/>
          <p14:tracePt t="129167" x="5241925" y="4286250"/>
          <p14:tracePt t="129175" x="5268913" y="4259263"/>
          <p14:tracePt t="129183" x="5287963" y="4240213"/>
          <p14:tracePt t="129191" x="5324475" y="4176713"/>
          <p14:tracePt t="129200" x="5360988" y="4130675"/>
          <p14:tracePt t="129208" x="5387975" y="4103688"/>
          <p14:tracePt t="129216" x="5414963" y="4067175"/>
          <p14:tracePt t="129223" x="5441950" y="4040188"/>
          <p14:tracePt t="129231" x="5461000" y="4003675"/>
          <p14:tracePt t="129239" x="5487988" y="3967163"/>
          <p14:tracePt t="129247" x="5507038" y="3957638"/>
          <p14:tracePt t="129255" x="5514975" y="3948113"/>
          <p14:tracePt t="129264" x="5514975" y="3930650"/>
          <p14:tracePt t="129271" x="5514975" y="3921125"/>
          <p14:tracePt t="129287" x="5514975" y="3911600"/>
          <p14:tracePt t="129428" x="5487988" y="3903663"/>
          <p14:tracePt t="129434" x="5414963" y="3903663"/>
          <p14:tracePt t="129440" x="5278438" y="3940175"/>
          <p14:tracePt t="129449" x="5151438" y="3967163"/>
          <p14:tracePt t="129456" x="5005388" y="3967163"/>
          <p14:tracePt t="129464" x="4840288" y="3984625"/>
          <p14:tracePt t="129473" x="4676775" y="3984625"/>
          <p14:tracePt t="129480" x="4494213" y="4013200"/>
          <p14:tracePt t="129489" x="4348163" y="4013200"/>
          <p14:tracePt t="129496" x="4230688" y="4040188"/>
          <p14:tracePt t="129504" x="4102100" y="4040188"/>
          <p14:tracePt t="129512" x="3975100" y="4057650"/>
          <p14:tracePt t="129522" x="3883025" y="4086225"/>
          <p14:tracePt t="129527" x="3819525" y="4086225"/>
          <p14:tracePt t="129537" x="3783013" y="4094163"/>
          <p14:tracePt t="129544" x="3729038" y="4094163"/>
          <p14:tracePt t="129553" x="3683000" y="4103688"/>
          <p14:tracePt t="129560" x="3636963" y="4113213"/>
          <p14:tracePt t="129568" x="3582988" y="4140200"/>
          <p14:tracePt t="129576" x="3519488" y="4159250"/>
          <p14:tracePt t="129584" x="3463925" y="4167188"/>
          <p14:tracePt t="129592" x="3373438" y="4167188"/>
          <p14:tracePt t="129600" x="3254375" y="4167188"/>
          <p14:tracePt t="129608" x="3144838" y="4167188"/>
          <p14:tracePt t="129616" x="3017838" y="4167188"/>
          <p14:tracePt t="129624" x="2908300" y="4167188"/>
          <p14:tracePt t="129633" x="2817813" y="4167188"/>
          <p14:tracePt t="129639" x="2744788" y="4167188"/>
          <p14:tracePt t="129647" x="2689225" y="4167188"/>
          <p14:tracePt t="129655" x="2652713" y="4167188"/>
          <p14:tracePt t="129663" x="2643188" y="4167188"/>
          <p14:tracePt t="129671" x="2616200" y="4167188"/>
          <p14:tracePt t="129680" x="2606675" y="4159250"/>
          <p14:tracePt t="129696" x="2598738" y="4149725"/>
          <p14:tracePt t="129705" x="2589213" y="4140200"/>
          <p14:tracePt t="129714" x="2570163" y="4140200"/>
          <p14:tracePt t="129719" x="2562225" y="4140200"/>
          <p14:tracePt t="129728" x="2543175" y="4130675"/>
          <p14:tracePt t="129735" x="2506663" y="4130675"/>
          <p14:tracePt t="129744" x="2479675" y="4130675"/>
          <p14:tracePt t="129752" x="2452688" y="4113213"/>
          <p14:tracePt t="129759" x="2425700" y="4113213"/>
          <p14:tracePt t="129767" x="2389188" y="4113213"/>
          <p14:tracePt t="129775" x="2360613" y="4113213"/>
          <p14:tracePt t="129784" x="2306638" y="4113213"/>
          <p14:tracePt t="129792" x="2270125" y="4113213"/>
          <p14:tracePt t="129800" x="2224088" y="4113213"/>
          <p14:tracePt t="129808" x="2187575" y="4113213"/>
          <p14:tracePt t="129817" x="2160588" y="4113213"/>
          <p14:tracePt t="129828" x="2124075" y="4113213"/>
          <p14:tracePt t="129833" x="2087563" y="4113213"/>
          <p14:tracePt t="129840" x="2070100" y="4113213"/>
          <p14:tracePt t="129848" x="2060575" y="4113213"/>
          <p14:tracePt t="129856" x="2041525" y="4113213"/>
          <p14:tracePt t="129864" x="2024063" y="4122738"/>
          <p14:tracePt t="130097" x="2033588" y="4122738"/>
          <p14:tracePt t="130103" x="2097088" y="4094163"/>
          <p14:tracePt t="130111" x="2133600" y="4086225"/>
          <p14:tracePt t="130120" x="2224088" y="4086225"/>
          <p14:tracePt t="130128" x="2306638" y="4067175"/>
          <p14:tracePt t="130140" x="2343150" y="4067175"/>
          <p14:tracePt t="130145" x="2425700" y="4067175"/>
          <p14:tracePt t="130156" x="2462213" y="4067175"/>
          <p14:tracePt t="130161" x="2516188" y="4067175"/>
          <p14:tracePt t="130172" x="2552700" y="4067175"/>
          <p14:tracePt t="130177" x="2598738" y="4067175"/>
          <p14:tracePt t="130187" x="2616200" y="4067175"/>
          <p14:tracePt t="130191" x="2643188" y="4067175"/>
          <p14:tracePt t="130264" x="2652713" y="4067175"/>
          <p14:tracePt t="130280" x="2662238" y="4086225"/>
          <p14:tracePt t="130290" x="2689225" y="4103688"/>
          <p14:tracePt t="130296" x="2708275" y="4113213"/>
          <p14:tracePt t="130307" x="2744788" y="4140200"/>
          <p14:tracePt t="130311" x="2808288" y="4167188"/>
          <p14:tracePt t="130319" x="2817813" y="4167188"/>
          <p14:tracePt t="130327" x="2871788" y="4203700"/>
          <p14:tracePt t="130336" x="2881313" y="4213225"/>
          <p14:tracePt t="130356" x="2889250" y="4213225"/>
          <p14:tracePt t="130537" x="2908300" y="4213225"/>
          <p14:tracePt t="130546" x="2962275" y="4213225"/>
          <p14:tracePt t="130556" x="3054350" y="4213225"/>
          <p14:tracePt t="130563" x="3163888" y="4213225"/>
          <p14:tracePt t="130573" x="3309938" y="4213225"/>
          <p14:tracePt t="130576" x="3473450" y="4186238"/>
          <p14:tracePt t="130584" x="3683000" y="4149725"/>
          <p14:tracePt t="130591" x="3919538" y="4130675"/>
          <p14:tracePt t="130599" x="4102100" y="4086225"/>
          <p14:tracePt t="130607" x="4357688" y="4049713"/>
          <p14:tracePt t="130615" x="4576763" y="4003675"/>
          <p14:tracePt t="130624" x="4786313" y="3921125"/>
          <p14:tracePt t="130631" x="4932363" y="3921125"/>
          <p14:tracePt t="130639" x="5059363" y="3884613"/>
          <p14:tracePt t="130647" x="5132388" y="3884613"/>
          <p14:tracePt t="130655" x="5195888" y="3867150"/>
          <p14:tracePt t="130663" x="5232400" y="3857625"/>
          <p14:tracePt t="130671" x="5268913" y="3840163"/>
          <p14:tracePt t="130787" x="5297488" y="3830638"/>
          <p14:tracePt t="130792" x="5324475" y="3830638"/>
          <p14:tracePt t="130799" x="5368925" y="3811588"/>
          <p14:tracePt t="130808" x="5397500" y="3811588"/>
          <p14:tracePt t="130816" x="5470525" y="3811588"/>
          <p14:tracePt t="130826" x="5543550" y="3811588"/>
          <p14:tracePt t="130831" x="5570538" y="3811588"/>
          <p14:tracePt t="130839" x="5653088" y="3811588"/>
          <p14:tracePt t="130847" x="5724525" y="3811588"/>
          <p14:tracePt t="130855" x="5807075" y="3811588"/>
          <p14:tracePt t="130863" x="5843588" y="3811588"/>
          <p14:tracePt t="130871" x="5899150" y="3811588"/>
          <p14:tracePt t="130879" x="5916613" y="3811588"/>
          <p14:tracePt t="130888" x="5935663" y="3811588"/>
          <p14:tracePt t="130895" x="5943600" y="3811588"/>
          <p14:tracePt t="130920" x="5953125" y="3811588"/>
          <p14:tracePt t="130951" x="5972175" y="3811588"/>
          <p14:tracePt t="130959" x="5980113" y="3811588"/>
          <p14:tracePt t="130968" x="5989638" y="3811588"/>
          <p14:tracePt t="130975" x="6016625" y="3811588"/>
          <p14:tracePt t="130983" x="6035675" y="3811588"/>
          <p14:tracePt t="130991" x="6043613" y="3821113"/>
          <p14:tracePt t="131000" x="6062663" y="3830638"/>
          <p14:tracePt t="131008" x="6072188" y="3848100"/>
          <p14:tracePt t="131016" x="6080125" y="3857625"/>
          <p14:tracePt t="131026" x="6089650" y="3875088"/>
          <p14:tracePt t="131047" x="6089650" y="3884613"/>
          <p14:tracePt t="131055" x="6089650" y="3903663"/>
          <p14:tracePt t="131063" x="6089650" y="3921125"/>
          <p14:tracePt t="131071" x="6089650" y="3930650"/>
          <p14:tracePt t="131079" x="6089650" y="3940175"/>
          <p14:tracePt t="131088" x="6089650" y="3948113"/>
          <p14:tracePt t="131096" x="6089650" y="3957638"/>
          <p14:tracePt t="131105" x="6089650" y="3967163"/>
          <p14:tracePt t="131129" x="6089650" y="3976688"/>
          <p14:tracePt t="131335" x="6099175" y="3957638"/>
          <p14:tracePt t="131343" x="6108700" y="3948113"/>
          <p14:tracePt t="131352" x="6126163" y="3930650"/>
          <p14:tracePt t="131367" x="6126163" y="3921125"/>
          <p14:tracePt t="131375" x="6135688" y="3894138"/>
          <p14:tracePt t="131408" x="6135688" y="3884613"/>
          <p14:tracePt t="131418" x="6145213" y="3875088"/>
          <p14:tracePt t="131424" x="6153150" y="3867150"/>
          <p14:tracePt t="131817" x="6172200" y="3867150"/>
          <p14:tracePt t="131827" x="6208713" y="3867150"/>
          <p14:tracePt t="131833" x="6281738" y="3867150"/>
          <p14:tracePt t="131840" x="6335713" y="3867150"/>
          <p14:tracePt t="131848" x="6427788" y="3867150"/>
          <p14:tracePt t="131856" x="6454775" y="3867150"/>
          <p14:tracePt t="131864" x="6508750" y="3867150"/>
          <p14:tracePt t="131873" x="6545263" y="3867150"/>
          <p14:tracePt t="131889" x="6564313" y="3857625"/>
          <p14:tracePt t="132183" x="6564313" y="3848100"/>
          <p14:tracePt t="132191" x="6554788" y="3848100"/>
          <p14:tracePt t="132199" x="6537325" y="3848100"/>
          <p14:tracePt t="132208" x="6508750" y="3857625"/>
          <p14:tracePt t="132216" x="6500813" y="3867150"/>
          <p14:tracePt t="132224" x="6491288" y="3884613"/>
          <p14:tracePt t="132231" x="6481763" y="3903663"/>
          <p14:tracePt t="132239" x="6472238" y="3940175"/>
          <p14:tracePt t="132247" x="6454775" y="3957638"/>
          <p14:tracePt t="132255" x="6454775" y="3976688"/>
          <p14:tracePt t="132263" x="6454775" y="3984625"/>
          <p14:tracePt t="132271" x="6435725" y="4030663"/>
          <p14:tracePt t="132287" x="6435725" y="4049713"/>
          <p14:tracePt t="132295" x="6435725" y="4067175"/>
          <p14:tracePt t="132303" x="6435725" y="4076700"/>
          <p14:tracePt t="132311" x="6418263" y="4103688"/>
          <p14:tracePt t="132319" x="6418263" y="4113213"/>
          <p14:tracePt t="132327" x="6418263" y="4122738"/>
          <p14:tracePt t="132336" x="6418263" y="4159250"/>
          <p14:tracePt t="132343" x="6418263" y="4176713"/>
          <p14:tracePt t="132353" x="6418263" y="4203700"/>
          <p14:tracePt t="132359" x="6418263" y="4213225"/>
          <p14:tracePt t="132369" x="6418263" y="4222750"/>
          <p14:tracePt t="132375" x="6418263" y="4240213"/>
          <p14:tracePt t="132384" x="6418263" y="4259263"/>
          <p14:tracePt t="132391" x="6418263" y="4268788"/>
          <p14:tracePt t="132399" x="6418263" y="4286250"/>
          <p14:tracePt t="132673" x="6408738" y="4295775"/>
          <p14:tracePt t="132681" x="6391275" y="4295775"/>
          <p14:tracePt t="132687" x="6308725" y="4295775"/>
          <p14:tracePt t="132695" x="6199188" y="4295775"/>
          <p14:tracePt t="132703" x="6089650" y="4295775"/>
          <p14:tracePt t="132712" x="6035675" y="4295775"/>
          <p14:tracePt t="132719" x="5972175" y="4295775"/>
          <p14:tracePt t="132730" x="5962650" y="4295775"/>
          <p14:tracePt t="132857" x="5972175" y="4276725"/>
          <p14:tracePt t="132865" x="5980113" y="4268788"/>
          <p14:tracePt t="132873" x="5989638" y="4240213"/>
          <p14:tracePt t="132880" x="6026150" y="4195763"/>
          <p14:tracePt t="132889" x="6043613" y="4186238"/>
          <p14:tracePt t="132908" x="6080125" y="4113213"/>
          <p14:tracePt t="132913" x="6089650" y="4076700"/>
          <p14:tracePt t="132922" x="6089650" y="4057650"/>
          <p14:tracePt t="132928" x="6099175" y="4040188"/>
          <p14:tracePt t="132938" x="6099175" y="4013200"/>
          <p14:tracePt t="132944" x="6099175" y="4003675"/>
          <p14:tracePt t="132955" x="6099175" y="3994150"/>
          <p14:tracePt t="132971" x="6099175" y="3976688"/>
          <p14:tracePt t="132976" x="6099175" y="3967163"/>
          <p14:tracePt t="132992" x="6099175" y="3948113"/>
          <p14:tracePt t="133008" x="6099175" y="3930650"/>
          <p14:tracePt t="133016" x="6099175" y="3921125"/>
          <p14:tracePt t="133137" x="6089650" y="3903663"/>
          <p14:tracePt t="133147" x="6072188" y="3903663"/>
          <p14:tracePt t="133151" x="6026150" y="3903663"/>
          <p14:tracePt t="133159" x="5953125" y="3867150"/>
          <p14:tracePt t="133167" x="5880100" y="3848100"/>
          <p14:tracePt t="133175" x="5761038" y="3803650"/>
          <p14:tracePt t="133183" x="5634038" y="3775075"/>
          <p14:tracePt t="133192" x="5534025" y="3711575"/>
          <p14:tracePt t="133199" x="5397500" y="3675063"/>
          <p14:tracePt t="133207" x="5341938" y="3648075"/>
          <p14:tracePt t="133215" x="5278438" y="3621088"/>
          <p14:tracePt t="133223" x="5241925" y="3602038"/>
          <p14:tracePt t="133232" x="5241925" y="3592513"/>
          <p14:tracePt t="133240" x="5232400" y="3584575"/>
          <p14:tracePt t="133457" x="5232400" y="3575050"/>
          <p14:tracePt t="133465" x="5241925" y="3565525"/>
          <p14:tracePt t="133474" x="5241925" y="3556000"/>
          <p14:tracePt t="133480" x="5268913" y="3556000"/>
          <p14:tracePt t="133488" x="5314950" y="3556000"/>
          <p14:tracePt t="133496" x="5368925" y="3556000"/>
          <p14:tracePt t="133503" x="5441950" y="3538538"/>
          <p14:tracePt t="133512" x="5497513" y="3538538"/>
          <p14:tracePt t="133521" x="5570538" y="3538538"/>
          <p14:tracePt t="133529" x="5653088" y="3538538"/>
          <p14:tracePt t="133536" x="5724525" y="3538538"/>
          <p14:tracePt t="133543" x="5761038" y="3538538"/>
          <p14:tracePt t="133552" x="5816600" y="3538538"/>
          <p14:tracePt t="133559" x="5843588" y="3538538"/>
          <p14:tracePt t="133569" x="5853113" y="3538538"/>
          <p14:tracePt t="133583" x="5862638" y="3538538"/>
          <p14:tracePt t="133608" x="5889625" y="3538538"/>
          <p14:tracePt t="133616" x="5899150" y="3538538"/>
          <p14:tracePt t="133624" x="5926138" y="3529013"/>
          <p14:tracePt t="133632" x="5943600" y="3529013"/>
          <p14:tracePt t="133640" x="5980113" y="3529013"/>
          <p14:tracePt t="133648" x="6026150" y="3529013"/>
          <p14:tracePt t="133655" x="6053138" y="3529013"/>
          <p14:tracePt t="133663" x="6089650" y="3529013"/>
          <p14:tracePt t="133671" x="6126163" y="3529013"/>
          <p14:tracePt t="133680" x="6153150" y="3529013"/>
          <p14:tracePt t="133687" x="6181725" y="3529013"/>
          <p14:tracePt t="133696" x="6199188" y="3529013"/>
          <p14:tracePt t="133703" x="6218238" y="3529013"/>
          <p14:tracePt t="133711" x="6235700" y="3529013"/>
          <p14:tracePt t="133735" x="6245225" y="3529013"/>
          <p14:tracePt t="133995" x="6254750" y="3538538"/>
          <p14:tracePt t="134003" x="6254750" y="3565525"/>
          <p14:tracePt t="134010" x="6254750" y="3621088"/>
          <p14:tracePt t="134017" x="6272213" y="3684588"/>
          <p14:tracePt t="134027" x="6272213" y="3711575"/>
          <p14:tracePt t="134032" x="6291263" y="3784600"/>
          <p14:tracePt t="134040" x="6299200" y="3830638"/>
          <p14:tracePt t="134047" x="6308725" y="3867150"/>
          <p14:tracePt t="134055" x="6318250" y="3948113"/>
          <p14:tracePt t="134063" x="6326188" y="3967163"/>
          <p14:tracePt t="134071" x="6326188" y="4003675"/>
          <p14:tracePt t="134079" x="6345238" y="4057650"/>
          <p14:tracePt t="134087" x="6345238" y="4094163"/>
          <p14:tracePt t="134095" x="6354763" y="4122738"/>
          <p14:tracePt t="134103" x="6362700" y="4149725"/>
          <p14:tracePt t="134111" x="6362700" y="4167188"/>
          <p14:tracePt t="134119" x="6381750" y="4186238"/>
          <p14:tracePt t="134128" x="6381750" y="4195763"/>
          <p14:tracePt t="134138" x="6381750" y="4203700"/>
          <p14:tracePt t="134144" x="6381750" y="4213225"/>
          <p14:tracePt t="134160" x="6381750" y="4232275"/>
          <p14:tracePt t="134170" x="6381750" y="4240213"/>
          <p14:tracePt t="134192" x="6381750" y="4268788"/>
          <p14:tracePt t="134200" x="6381750" y="4276725"/>
          <p14:tracePt t="134208" x="6381750" y="4295775"/>
          <p14:tracePt t="134216" x="6381750" y="4332288"/>
          <p14:tracePt t="134224" x="6381750" y="4368800"/>
          <p14:tracePt t="134232" x="6381750" y="4386263"/>
          <p14:tracePt t="134240" x="6381750" y="4422775"/>
          <p14:tracePt t="134248" x="6381750" y="4441825"/>
          <p14:tracePt t="134256" x="6381750" y="4468813"/>
          <p14:tracePt t="134264" x="6381750" y="4514850"/>
          <p14:tracePt t="134272" x="6381750" y="4532313"/>
          <p14:tracePt t="134280" x="6381750" y="4559300"/>
          <p14:tracePt t="134287" x="6391275" y="4578350"/>
          <p14:tracePt t="134296" x="6391275" y="4605338"/>
          <p14:tracePt t="134306" x="6391275" y="4614863"/>
          <p14:tracePt t="134311" x="6391275" y="4632325"/>
          <p14:tracePt t="134327" x="6391275" y="4651375"/>
          <p14:tracePt t="134568" x="6308725" y="4651375"/>
          <p14:tracePt t="134575" x="6181725" y="4651375"/>
          <p14:tracePt t="134584" x="6035675" y="4651375"/>
          <p14:tracePt t="134592" x="5880100" y="4632325"/>
          <p14:tracePt t="134601" x="5789613" y="4632325"/>
          <p14:tracePt t="134608" x="5753100" y="4624388"/>
          <p14:tracePt t="134616" x="5716588" y="4624388"/>
          <p14:tracePt t="134783" x="5716588" y="4614863"/>
          <p14:tracePt t="134799" x="5716588" y="4605338"/>
          <p14:tracePt t="134807" x="5716588" y="4595813"/>
          <p14:tracePt t="134823" x="5724525" y="4578350"/>
          <p14:tracePt t="134831" x="5724525" y="4568825"/>
          <p14:tracePt t="134839" x="5743575" y="4551363"/>
          <p14:tracePt t="134847" x="5780088" y="4522788"/>
          <p14:tracePt t="134855" x="5807075" y="4495800"/>
          <p14:tracePt t="134863" x="5843588" y="4478338"/>
          <p14:tracePt t="134871" x="5870575" y="4449763"/>
          <p14:tracePt t="134879" x="5889625" y="4422775"/>
          <p14:tracePt t="134889" x="5926138" y="4395788"/>
          <p14:tracePt t="134895" x="5943600" y="4368800"/>
          <p14:tracePt t="134904" x="5953125" y="4349750"/>
          <p14:tracePt t="134911" x="5980113" y="4313238"/>
          <p14:tracePt t="134919" x="5989638" y="4295775"/>
          <p14:tracePt t="134929" x="5999163" y="4249738"/>
          <p14:tracePt t="135073" x="5999163" y="4232275"/>
          <p14:tracePt t="135082" x="5999163" y="4213225"/>
          <p14:tracePt t="135087" x="5999163" y="4186238"/>
          <p14:tracePt t="135095" x="5999163" y="4167188"/>
          <p14:tracePt t="135103" x="6035675" y="4130675"/>
          <p14:tracePt t="135111" x="6043613" y="4103688"/>
          <p14:tracePt t="135120" x="6089650" y="4057650"/>
          <p14:tracePt t="135127" x="6108700" y="4030663"/>
          <p14:tracePt t="135135" x="6145213" y="3994150"/>
          <p14:tracePt t="135143" x="6162675" y="3967163"/>
          <p14:tracePt t="135155" x="6181725" y="3930650"/>
          <p14:tracePt t="135159" x="6199188" y="3903663"/>
          <p14:tracePt t="135169" x="6208713" y="3894138"/>
          <p14:tracePt t="135189" x="6208713" y="3875088"/>
          <p14:tracePt t="135351" x="6162675" y="3867150"/>
          <p14:tracePt t="135359" x="6016625" y="3867150"/>
          <p14:tracePt t="135367" x="5870575" y="3857625"/>
          <p14:tracePt t="135375" x="5707063" y="3821113"/>
          <p14:tracePt t="135383" x="5580063" y="3821113"/>
          <p14:tracePt t="135391" x="5461000" y="3784600"/>
          <p14:tracePt t="135399" x="5368925" y="3767138"/>
          <p14:tracePt t="135407" x="5305425" y="3757613"/>
          <p14:tracePt t="135416" x="5278438" y="3730625"/>
          <p14:tracePt t="135423" x="5260975" y="3721100"/>
          <p14:tracePt t="135455" x="5268913" y="3702050"/>
          <p14:tracePt t="135463" x="5278438" y="3694113"/>
          <p14:tracePt t="135479" x="5278438" y="3684588"/>
          <p14:tracePt t="135504" x="5278438" y="3675063"/>
          <p14:tracePt t="135520" x="5278438" y="3657600"/>
          <p14:tracePt t="135528" x="5268913" y="3648075"/>
          <p14:tracePt t="135539" x="5260975" y="3648075"/>
          <p14:tracePt t="135545" x="5241925" y="3638550"/>
          <p14:tracePt t="135555" x="5214938" y="3629025"/>
          <p14:tracePt t="135560" x="5168900" y="3602038"/>
          <p14:tracePt t="135571" x="5141913" y="3602038"/>
          <p14:tracePt t="135577" x="5095875" y="3584575"/>
          <p14:tracePt t="135587" x="5059363" y="3575050"/>
          <p14:tracePt t="135591" x="4995863" y="3529013"/>
          <p14:tracePt t="135599" x="4932363" y="3511550"/>
          <p14:tracePt t="135607" x="4868863" y="3482975"/>
          <p14:tracePt t="135615" x="4822825" y="3455988"/>
          <p14:tracePt t="135623" x="4776788" y="3446463"/>
          <p14:tracePt t="135631" x="4740275" y="3429000"/>
          <p14:tracePt t="135639" x="4730750" y="3419475"/>
          <p14:tracePt t="135647" x="4713288" y="3411538"/>
          <p14:tracePt t="135655" x="4686300" y="3411538"/>
          <p14:tracePt t="135671" x="4676775" y="3411538"/>
          <p14:tracePt t="135687" x="4667250" y="3402013"/>
          <p14:tracePt t="135703" x="4649788" y="3402013"/>
          <p14:tracePt t="135712" x="4630738" y="3402013"/>
          <p14:tracePt t="135723" x="4622800" y="3402013"/>
          <p14:tracePt t="135728" x="4613275" y="3402013"/>
          <p14:tracePt t="135865" x="4630738" y="3402013"/>
          <p14:tracePt t="135871" x="4640263" y="3402013"/>
          <p14:tracePt t="135887" x="4649788" y="3402013"/>
          <p14:tracePt t="135927" x="4667250" y="3402013"/>
          <p14:tracePt t="135935" x="4676775" y="3402013"/>
          <p14:tracePt t="135944" x="4722813" y="3402013"/>
          <p14:tracePt t="135951" x="4776788" y="3402013"/>
          <p14:tracePt t="135960" x="4868863" y="3402013"/>
          <p14:tracePt t="135970" x="4978400" y="3402013"/>
          <p14:tracePt t="135976" x="5068888" y="3402013"/>
          <p14:tracePt t="135984" x="5195888" y="3402013"/>
          <p14:tracePt t="135992" x="5287963" y="3402013"/>
          <p14:tracePt t="136000" x="5368925" y="3402013"/>
          <p14:tracePt t="136008" x="5424488" y="3402013"/>
          <p14:tracePt t="136016" x="5441950" y="3402013"/>
          <p14:tracePt t="136032" x="5461000" y="3402013"/>
          <p14:tracePt t="136361" x="5478463" y="3402013"/>
          <p14:tracePt t="136368" x="5543550" y="3429000"/>
          <p14:tracePt t="136375" x="5607050" y="3465513"/>
          <p14:tracePt t="136383" x="5734050" y="3529013"/>
          <p14:tracePt t="136391" x="5907088" y="3602038"/>
          <p14:tracePt t="136399" x="6072188" y="3684588"/>
          <p14:tracePt t="136407" x="6291263" y="3748088"/>
          <p14:tracePt t="136415" x="6445250" y="3811588"/>
          <p14:tracePt t="136423" x="6573838" y="3840163"/>
          <p14:tracePt t="136431" x="6673850" y="3875088"/>
          <p14:tracePt t="136439" x="6710363" y="3884613"/>
          <p14:tracePt t="136447" x="6727825" y="3894138"/>
          <p14:tracePt t="136455" x="6737350" y="3903663"/>
          <p14:tracePt t="136537" x="6746875" y="3903663"/>
          <p14:tracePt t="136559" x="6764338" y="3911600"/>
          <p14:tracePt t="136657" x="6764338" y="3921125"/>
          <p14:tracePt t="136664" x="6764338" y="3940175"/>
          <p14:tracePt t="136680" x="6764338" y="3967163"/>
          <p14:tracePt t="136687" x="6764338" y="3976688"/>
          <p14:tracePt t="136696" x="6764338" y="4003675"/>
          <p14:tracePt t="136703" x="6764338" y="4030663"/>
          <p14:tracePt t="136711" x="6764338" y="4057650"/>
          <p14:tracePt t="136719" x="6764338" y="4076700"/>
          <p14:tracePt t="136728" x="6764338" y="4094163"/>
          <p14:tracePt t="136736" x="6773863" y="4103688"/>
          <p14:tracePt t="136744" x="6783388" y="4122738"/>
          <p14:tracePt t="136775" x="6800850" y="4149725"/>
          <p14:tracePt t="136792" x="6800850" y="4159250"/>
          <p14:tracePt t="136801" x="6810375" y="4167188"/>
          <p14:tracePt t="136816" x="6810375" y="4186238"/>
          <p14:tracePt t="136832" x="6810375" y="4195763"/>
          <p14:tracePt t="136985" x="6800850" y="4186238"/>
          <p14:tracePt t="136995" x="6791325" y="4159250"/>
          <p14:tracePt t="137001" x="6783388" y="4130675"/>
          <p14:tracePt t="137008" x="6783388" y="4122738"/>
          <p14:tracePt t="137015" x="6783388" y="4103688"/>
          <p14:tracePt t="137024" x="6783388" y="4094163"/>
          <p14:tracePt t="137031" x="6783388" y="4086225"/>
          <p14:tracePt t="137039" x="6783388" y="4076700"/>
          <p14:tracePt t="137047" x="6783388" y="4067175"/>
          <p14:tracePt t="137055" x="6783388" y="4057650"/>
          <p14:tracePt t="137071" x="6783388" y="4040188"/>
          <p14:tracePt t="137079" x="6783388" y="4030663"/>
          <p14:tracePt t="137087" x="6783388" y="4021138"/>
          <p14:tracePt t="137112" x="6800850" y="4003675"/>
          <p14:tracePt t="137121" x="6810375" y="3994150"/>
          <p14:tracePt t="137129" x="6819900" y="3984625"/>
          <p14:tracePt t="137156" x="6819900" y="3976688"/>
          <p14:tracePt t="137177" x="6827838" y="3976688"/>
          <p14:tracePt t="137200" x="6837363" y="3976688"/>
          <p14:tracePt t="137282" x="6846888" y="3976688"/>
          <p14:tracePt t="137288" x="6873875" y="3984625"/>
          <p14:tracePt t="137297" x="6883400" y="3994150"/>
          <p14:tracePt t="137306" x="6910388" y="4013200"/>
          <p14:tracePt t="137311" x="6956425" y="4049713"/>
          <p14:tracePt t="137320" x="6964363" y="4049713"/>
          <p14:tracePt t="137327" x="6973888" y="4057650"/>
          <p14:tracePt t="137336" x="7000875" y="4086225"/>
          <p14:tracePt t="137359" x="7000875" y="4094163"/>
          <p14:tracePt t="137369" x="7000875" y="4113213"/>
          <p14:tracePt t="137375" x="7029450" y="4130675"/>
          <p14:tracePt t="137407" x="7029450" y="4140200"/>
          <p14:tracePt t="137489" x="7029450" y="4159250"/>
          <p14:tracePt t="137497" x="7029450" y="4167188"/>
          <p14:tracePt t="137505" x="7029450" y="4176713"/>
          <p14:tracePt t="137512" x="7019925" y="4176713"/>
          <p14:tracePt t="137536" x="7000875" y="4176713"/>
          <p14:tracePt t="137552" x="6992938" y="4176713"/>
          <p14:tracePt t="137560" x="6983413" y="4176713"/>
          <p14:tracePt t="137576" x="6956425" y="4176713"/>
          <p14:tracePt t="137592" x="6946900" y="4176713"/>
          <p14:tracePt t="137600" x="6937375" y="4176713"/>
          <p14:tracePt t="137608" x="6929438" y="4176713"/>
          <p14:tracePt t="137624" x="6929438" y="4167188"/>
          <p14:tracePt t="137649" x="6929438" y="4140200"/>
          <p14:tracePt t="137656" x="6929438" y="4130675"/>
          <p14:tracePt t="137664" x="6929438" y="4122738"/>
          <p14:tracePt t="137673" x="6929438" y="4113213"/>
          <p14:tracePt t="137680" x="6929438" y="4094163"/>
          <p14:tracePt t="137688" x="6929438" y="4086225"/>
          <p14:tracePt t="137696" x="6910388" y="4067175"/>
          <p14:tracePt t="137704" x="6892925" y="4057650"/>
          <p14:tracePt t="137712" x="6883400" y="4057650"/>
          <p14:tracePt t="137721" x="6864350" y="4040188"/>
          <p14:tracePt t="137728" x="6856413" y="4030663"/>
          <p14:tracePt t="137744" x="6837363" y="4021138"/>
          <p14:tracePt t="137833" x="6827838" y="4021138"/>
          <p14:tracePt t="137857" x="6819900" y="4021138"/>
          <p14:tracePt t="137866" x="6810375" y="4021138"/>
          <p14:tracePt t="137873" x="6800850" y="4030663"/>
          <p14:tracePt t="137879" x="6800850" y="4040188"/>
          <p14:tracePt t="137887" x="6783388" y="4057650"/>
          <p14:tracePt t="137896" x="6783388" y="4076700"/>
          <p14:tracePt t="137904" x="6783388" y="4094163"/>
          <p14:tracePt t="137912" x="6783388" y="4113213"/>
          <p14:tracePt t="137920" x="6773863" y="4130675"/>
          <p14:tracePt t="137927" x="6773863" y="4149725"/>
          <p14:tracePt t="137936" x="6773863" y="4167188"/>
          <p14:tracePt t="137944" x="6773863" y="4176713"/>
          <p14:tracePt t="137953" x="6773863" y="4186238"/>
          <p14:tracePt t="137969" x="6773863" y="4203700"/>
          <p14:tracePt t="138009" x="6773863" y="4213225"/>
          <p14:tracePt t="138327" x="6791325" y="4213225"/>
          <p14:tracePt t="138335" x="6827838" y="4213225"/>
          <p14:tracePt t="138343" x="6873875" y="4213225"/>
          <p14:tracePt t="138351" x="6892925" y="4213225"/>
          <p14:tracePt t="138359" x="6919913" y="4213225"/>
          <p14:tracePt t="138371" x="6946900" y="4203700"/>
          <p14:tracePt t="138375" x="6964363" y="4203700"/>
          <p14:tracePt t="138383" x="6983413" y="4195763"/>
          <p14:tracePt t="138391" x="7029450" y="4149725"/>
          <p14:tracePt t="138399" x="7037388" y="4149725"/>
          <p14:tracePt t="138407" x="7065963" y="4140200"/>
          <p14:tracePt t="138415" x="7073900" y="4130675"/>
          <p14:tracePt t="138423" x="7092950" y="4113213"/>
          <p14:tracePt t="138561" x="7092950" y="4122738"/>
          <p14:tracePt t="138572" x="7092950" y="4149725"/>
          <p14:tracePt t="138578" x="7102475" y="4167188"/>
          <p14:tracePt t="138592" x="7129463" y="4195763"/>
          <p14:tracePt t="138608" x="7129463" y="4213225"/>
          <p14:tracePt t="138616" x="7129463" y="4232275"/>
          <p14:tracePt t="138632" x="7129463" y="4240213"/>
          <p14:tracePt t="138640" x="7138988" y="4259263"/>
          <p14:tracePt t="138648" x="7146925" y="4268788"/>
          <p14:tracePt t="138657" x="7156450" y="4276725"/>
          <p14:tracePt t="138672" x="7156450" y="4286250"/>
          <p14:tracePt t="138692" x="7165975" y="4295775"/>
          <p14:tracePt t="138809" x="7156450" y="4295775"/>
          <p14:tracePt t="138819" x="7102475" y="4295775"/>
          <p14:tracePt t="138824" x="7065963" y="4295775"/>
          <p14:tracePt t="138831" x="7019925" y="4295775"/>
          <p14:tracePt t="138839" x="6983413" y="4295775"/>
          <p14:tracePt t="138847" x="6946900" y="4295775"/>
          <p14:tracePt t="138855" x="6919913" y="4295775"/>
          <p14:tracePt t="138863" x="6892925" y="4295775"/>
          <p14:tracePt t="138871" x="6883400" y="4295775"/>
          <p14:tracePt t="138879" x="6864350" y="4295775"/>
          <p14:tracePt t="138905" x="6856413" y="4295775"/>
          <p14:tracePt t="138927" x="6837363" y="4286250"/>
          <p14:tracePt t="138952" x="6800850" y="4249738"/>
          <p14:tracePt t="138959" x="6791325" y="4240213"/>
          <p14:tracePt t="138967" x="6783388" y="4222750"/>
          <p14:tracePt t="138975" x="6773863" y="4186238"/>
          <p14:tracePt t="138983" x="6764338" y="4176713"/>
          <p14:tracePt t="138991" x="6754813" y="4140200"/>
          <p14:tracePt t="139002" x="6754813" y="4122738"/>
          <p14:tracePt t="139007" x="6754813" y="4103688"/>
          <p14:tracePt t="139015" x="6754813" y="4094163"/>
          <p14:tracePt t="139032" x="6754813" y="4086225"/>
          <p14:tracePt t="139059" x="6754813" y="4067175"/>
          <p14:tracePt t="139063" x="6754813" y="4049713"/>
          <p14:tracePt t="139071" x="6754813" y="4040188"/>
          <p14:tracePt t="139079" x="6754813" y="4021138"/>
          <p14:tracePt t="139087" x="6754813" y="4013200"/>
          <p14:tracePt t="139095" x="6754813" y="4003675"/>
          <p14:tracePt t="139103" x="6754813" y="3994150"/>
          <p14:tracePt t="139112" x="6773863" y="3976688"/>
          <p14:tracePt t="139145" x="6791325" y="3976688"/>
          <p14:tracePt t="139153" x="6800850" y="3976688"/>
          <p14:tracePt t="139161" x="6810375" y="3976688"/>
          <p14:tracePt t="139173" x="6819900" y="3976688"/>
          <p14:tracePt t="139177" x="6846888" y="3976688"/>
          <p14:tracePt t="139188" x="6883400" y="3976688"/>
          <p14:tracePt t="139192" x="6892925" y="3976688"/>
          <p14:tracePt t="139202" x="6900863" y="3976688"/>
          <p14:tracePt t="139208" x="6929438" y="3984625"/>
          <p14:tracePt t="139217" x="6946900" y="3994150"/>
          <p14:tracePt t="139226" x="6956425" y="3994150"/>
          <p14:tracePt t="139232" x="6973888" y="4013200"/>
          <p14:tracePt t="139263" x="6983413" y="4021138"/>
          <p14:tracePt t="139385" x="6983413" y="4030663"/>
          <p14:tracePt t="139394" x="6983413" y="4040188"/>
          <p14:tracePt t="139433" x="6973888" y="4049713"/>
          <p14:tracePt t="139472" x="6964363" y="4049713"/>
          <p14:tracePt t="139753" x="6964363" y="4057650"/>
          <p14:tracePt t="139762" x="6964363" y="4094163"/>
          <p14:tracePt t="139770" x="6964363" y="4140200"/>
          <p14:tracePt t="139775" x="6964363" y="4167188"/>
          <p14:tracePt t="139789" x="6964363" y="4222750"/>
          <p14:tracePt t="139792" x="6964363" y="4259263"/>
          <p14:tracePt t="139803" x="6964363" y="4303713"/>
          <p14:tracePt t="139807" x="6964363" y="4322763"/>
          <p14:tracePt t="139815" x="6964363" y="4349750"/>
          <p14:tracePt t="139823" x="6964363" y="4395788"/>
          <p14:tracePt t="139831" x="6964363" y="4405313"/>
          <p14:tracePt t="139839" x="6964363" y="4441825"/>
          <p14:tracePt t="139847" x="6964363" y="4449763"/>
          <p14:tracePt t="139855" x="6964363" y="4459288"/>
          <p14:tracePt t="139874" x="6964363" y="4478338"/>
          <p14:tracePt t="139896" x="6964363" y="4486275"/>
          <p14:tracePt t="139921" x="6973888" y="4495800"/>
          <p14:tracePt t="139928" x="6983413" y="4505325"/>
          <p14:tracePt t="140073" x="6983413" y="4522788"/>
          <p14:tracePt t="140081" x="6983413" y="4532313"/>
          <p14:tracePt t="140097" x="6983413" y="4541838"/>
          <p14:tracePt t="140104" x="6983413" y="4559300"/>
          <p14:tracePt t="140112" x="6983413" y="4568825"/>
          <p14:tracePt t="140122" x="6983413" y="4578350"/>
          <p14:tracePt t="140144" x="6983413" y="4595813"/>
          <p14:tracePt t="140921" x="7010400" y="4595813"/>
          <p14:tracePt t="140929" x="7110413" y="4595813"/>
          <p14:tracePt t="140935" x="7219950" y="4595813"/>
          <p14:tracePt t="140943" x="7312025" y="4595813"/>
          <p14:tracePt t="140952" x="7385050" y="4595813"/>
          <p14:tracePt t="140959" x="7466013" y="4605338"/>
          <p14:tracePt t="140968" x="7558088" y="4632325"/>
          <p14:tracePt t="140975" x="7602538" y="4641850"/>
          <p14:tracePt t="140985" x="7658100" y="4660900"/>
          <p14:tracePt t="140991" x="7694613" y="4660900"/>
          <p14:tracePt t="141003" x="7721600" y="4660900"/>
          <p14:tracePt t="141119" x="7704138" y="4660900"/>
          <p14:tracePt t="141127" x="7585075" y="4651375"/>
          <p14:tracePt t="141135" x="7458075" y="4605338"/>
          <p14:tracePt t="141143" x="7248525" y="4578350"/>
          <p14:tracePt t="141151" x="7019925" y="4505325"/>
          <p14:tracePt t="141159" x="6764338" y="4449763"/>
          <p14:tracePt t="141168" x="6491288" y="4432300"/>
          <p14:tracePt t="141175" x="6254750" y="4395788"/>
          <p14:tracePt t="141185" x="5953125" y="4322763"/>
          <p14:tracePt t="141191" x="5697538" y="4268788"/>
          <p14:tracePt t="141199" x="5514975" y="4222750"/>
          <p14:tracePt t="141207" x="5297488" y="4149725"/>
          <p14:tracePt t="141215" x="5105400" y="4086225"/>
          <p14:tracePt t="141223" x="4959350" y="4057650"/>
          <p14:tracePt t="141231" x="4803775" y="3994150"/>
          <p14:tracePt t="141240" x="4676775" y="3967163"/>
          <p14:tracePt t="141248" x="4586288" y="3940175"/>
          <p14:tracePt t="141258" x="4448175" y="3911600"/>
          <p14:tracePt t="141265" x="4384675" y="3875088"/>
          <p14:tracePt t="141272" x="4311650" y="3848100"/>
          <p14:tracePt t="141280" x="4211638" y="3821113"/>
          <p14:tracePt t="141288" x="4129088" y="3794125"/>
          <p14:tracePt t="141295" x="4094163" y="3794125"/>
          <p14:tracePt t="141303" x="4065588" y="3794125"/>
          <p14:tracePt t="141311" x="4021138" y="3784600"/>
          <p14:tracePt t="141321" x="4011613" y="3784600"/>
          <p14:tracePt t="141327" x="4002088" y="3784600"/>
          <p14:tracePt t="141335" x="3984625" y="3775075"/>
          <p14:tracePt t="141408" x="3965575" y="3757613"/>
          <p14:tracePt t="141426" x="3929063" y="3748088"/>
          <p14:tracePt t="141434" x="3919538" y="3748088"/>
          <p14:tracePt t="141442" x="3892550" y="3738563"/>
          <p14:tracePt t="141455" x="3883025" y="3738563"/>
          <p14:tracePt t="141537" x="3875088" y="3730625"/>
          <p14:tracePt t="141554" x="3875088" y="3721100"/>
          <p14:tracePt t="141786" x="3865563" y="3702050"/>
          <p14:tracePt t="141791" x="3838575" y="3694113"/>
          <p14:tracePt t="141799" x="3783013" y="3657600"/>
          <p14:tracePt t="141807" x="3683000" y="3629025"/>
          <p14:tracePt t="141816" x="3563938" y="3584575"/>
          <p14:tracePt t="141823" x="3419475" y="3529013"/>
          <p14:tracePt t="141831" x="3263900" y="3482975"/>
          <p14:tracePt t="141839" x="3136900" y="3411538"/>
          <p14:tracePt t="141847" x="3017838" y="3346450"/>
          <p14:tracePt t="141855" x="2935288" y="3309938"/>
          <p14:tracePt t="141863" x="2852738" y="3282950"/>
          <p14:tracePt t="141888" x="2808288" y="3236913"/>
          <p14:tracePt t="142145" x="2808288" y="3228975"/>
          <p14:tracePt t="142151" x="2935288" y="3228975"/>
          <p14:tracePt t="142159" x="3117850" y="3228975"/>
          <p14:tracePt t="142168" x="3263900" y="3228975"/>
          <p14:tracePt t="142175" x="3419475" y="3228975"/>
          <p14:tracePt t="142184" x="3563938" y="3228975"/>
          <p14:tracePt t="142191" x="3692525" y="3228975"/>
          <p14:tracePt t="142199" x="3802063" y="3228975"/>
          <p14:tracePt t="142207" x="3911600" y="3228975"/>
          <p14:tracePt t="142215" x="3992563" y="3228975"/>
          <p14:tracePt t="142224" x="4065588" y="3228975"/>
          <p14:tracePt t="142232" x="4121150" y="3228975"/>
          <p14:tracePt t="142240" x="4211638" y="3228975"/>
          <p14:tracePt t="142249" x="4284663" y="3228975"/>
          <p14:tracePt t="142255" x="4357688" y="3228975"/>
          <p14:tracePt t="142263" x="4484688" y="3228975"/>
          <p14:tracePt t="142271" x="4630738" y="3236913"/>
          <p14:tracePt t="142279" x="4803775" y="3282950"/>
          <p14:tracePt t="142287" x="4968875" y="3292475"/>
          <p14:tracePt t="142295" x="5132388" y="3328988"/>
          <p14:tracePt t="142306" x="5278438" y="3355975"/>
          <p14:tracePt t="142311" x="5461000" y="3365500"/>
          <p14:tracePt t="142319" x="5616575" y="3429000"/>
          <p14:tracePt t="142327" x="5761038" y="3455988"/>
          <p14:tracePt t="142336" x="5899150" y="3519488"/>
          <p14:tracePt t="142343" x="5989638" y="3575050"/>
          <p14:tracePt t="142351" x="6072188" y="3611563"/>
          <p14:tracePt t="142359" x="6135688" y="3657600"/>
          <p14:tracePt t="142368" x="6199188" y="3694113"/>
          <p14:tracePt t="142376" x="6245225" y="3711575"/>
          <p14:tracePt t="142389" x="6254750" y="3721100"/>
          <p14:tracePt t="142393" x="6291263" y="3730625"/>
          <p14:tracePt t="142403" x="6299200" y="3738563"/>
          <p14:tracePt t="142416" x="6318250" y="3748088"/>
          <p14:tracePt t="142480" x="6335713" y="3748088"/>
          <p14:tracePt t="142487" x="6345238" y="3748088"/>
          <p14:tracePt t="142495" x="6372225" y="3748088"/>
          <p14:tracePt t="142503" x="6391275" y="3767138"/>
          <p14:tracePt t="142519" x="6408738" y="3767138"/>
          <p14:tracePt t="142535" x="6427788" y="3775075"/>
          <p14:tracePt t="142585" x="6454775" y="3784600"/>
          <p14:tracePt t="142592" x="6481763" y="3784600"/>
          <p14:tracePt t="142601" x="6564313" y="3784600"/>
          <p14:tracePt t="142608" x="6645275" y="3775075"/>
          <p14:tracePt t="142617" x="6718300" y="3775075"/>
          <p14:tracePt t="142624" x="6773863" y="3775075"/>
          <p14:tracePt t="142632" x="6819900" y="3775075"/>
          <p14:tracePt t="142639" x="6837363" y="3775075"/>
          <p14:tracePt t="142648" x="6856413" y="3775075"/>
          <p14:tracePt t="142664" x="6864350" y="3775075"/>
          <p14:tracePt t="142671" x="6883400" y="3775075"/>
          <p14:tracePt t="142680" x="6892925" y="3775075"/>
          <p14:tracePt t="142689" x="6900863" y="3775075"/>
          <p14:tracePt t="142698" x="6910388" y="3775075"/>
          <p14:tracePt t="142859" x="6919913" y="3775075"/>
          <p14:tracePt t="142865" x="6919913" y="3784600"/>
          <p14:tracePt t="142876" x="6937375" y="3803650"/>
          <p14:tracePt t="142885" x="6946900" y="3821113"/>
          <p14:tracePt t="142890" x="6946900" y="3830638"/>
          <p14:tracePt t="142896" x="6964363" y="3848100"/>
          <p14:tracePt t="142904" x="6983413" y="3867150"/>
          <p14:tracePt t="142913" x="6992938" y="3875088"/>
          <p14:tracePt t="142922" x="6992938" y="3884613"/>
          <p14:tracePt t="142928" x="7000875" y="3903663"/>
          <p14:tracePt t="142944" x="7010400" y="3921125"/>
          <p14:tracePt t="142960" x="7019925" y="3930650"/>
          <p14:tracePt t="142969" x="7029450" y="3940175"/>
          <p14:tracePt t="143176" x="7037388" y="3940175"/>
          <p14:tracePt t="143186" x="7065963" y="3940175"/>
          <p14:tracePt t="143191" x="7073900" y="3940175"/>
          <p14:tracePt t="143199" x="7083425" y="3940175"/>
          <p14:tracePt t="143207" x="7119938" y="3930650"/>
          <p14:tracePt t="143215" x="7138988" y="3930650"/>
          <p14:tracePt t="143223" x="7192963" y="3911600"/>
          <p14:tracePt t="143231" x="7212013" y="3911600"/>
          <p14:tracePt t="143239" x="7239000" y="3911600"/>
          <p14:tracePt t="143248" x="7283450" y="3911600"/>
          <p14:tracePt t="143256" x="7329488" y="3911600"/>
          <p14:tracePt t="143264" x="7375525" y="3911600"/>
          <p14:tracePt t="143272" x="7429500" y="3911600"/>
          <p14:tracePt t="143279" x="7448550" y="3911600"/>
          <p14:tracePt t="143288" x="7485063" y="3911600"/>
          <p14:tracePt t="143295" x="7521575" y="3911600"/>
          <p14:tracePt t="143311" x="7531100" y="3911600"/>
          <p14:tracePt t="143441" x="7485063" y="3911600"/>
          <p14:tracePt t="143449" x="7366000" y="3948113"/>
          <p14:tracePt t="143457" x="7239000" y="3948113"/>
          <p14:tracePt t="143465" x="7073900" y="3994150"/>
          <p14:tracePt t="143472" x="6910388" y="4003675"/>
          <p14:tracePt t="143480" x="6727825" y="4021138"/>
          <p14:tracePt t="143488" x="6564313" y="4049713"/>
          <p14:tracePt t="143496" x="6354763" y="4086225"/>
          <p14:tracePt t="143504" x="6189663" y="4086225"/>
          <p14:tracePt t="143511" x="6043613" y="4094163"/>
          <p14:tracePt t="143520" x="5899150" y="4094163"/>
          <p14:tracePt t="143527" x="5789613" y="4094163"/>
          <p14:tracePt t="143536" x="5697538" y="4094163"/>
          <p14:tracePt t="143543" x="5588000" y="4122738"/>
          <p14:tracePt t="143553" x="5543550" y="4122738"/>
          <p14:tracePt t="143559" x="5514975" y="4130675"/>
          <p14:tracePt t="143568" x="5487988" y="4130675"/>
          <p14:tracePt t="143600" x="5478463" y="4140200"/>
          <p14:tracePt t="143616" x="5461000" y="4140200"/>
          <p14:tracePt t="143624" x="5414963" y="4149725"/>
          <p14:tracePt t="143632" x="5368925" y="4186238"/>
          <p14:tracePt t="143640" x="5314950" y="4186238"/>
          <p14:tracePt t="143649" x="5232400" y="4213225"/>
          <p14:tracePt t="143656" x="5168900" y="4240213"/>
          <p14:tracePt t="143664" x="5095875" y="4249738"/>
          <p14:tracePt t="143671" x="5005388" y="4268788"/>
          <p14:tracePt t="143680" x="4905375" y="4276725"/>
          <p14:tracePt t="143688" x="4795838" y="4303713"/>
          <p14:tracePt t="143697" x="4722813" y="4303713"/>
          <p14:tracePt t="143704" x="4659313" y="4322763"/>
          <p14:tracePt t="143713" x="4603750" y="4332288"/>
          <p14:tracePt t="143722" x="4586288" y="4332288"/>
          <p14:tracePt t="143739" x="4567238" y="4332288"/>
          <p14:tracePt t="143769" x="4557713" y="4332288"/>
          <p14:tracePt t="143779" x="4540250" y="4340225"/>
          <p14:tracePt t="143784" x="4513263" y="4340225"/>
          <p14:tracePt t="143791" x="4484688" y="4349750"/>
          <p14:tracePt t="143799" x="4440238" y="4359275"/>
          <p14:tracePt t="143807" x="4384675" y="4376738"/>
          <p14:tracePt t="143816" x="4321175" y="4376738"/>
          <p14:tracePt t="143823" x="4267200" y="4376738"/>
          <p14:tracePt t="143831" x="4211638" y="4376738"/>
          <p14:tracePt t="143839" x="4175125" y="4376738"/>
          <p14:tracePt t="143847" x="4138613" y="4376738"/>
          <p14:tracePt t="143961" x="4111625" y="4395788"/>
          <p14:tracePt t="143970" x="4075113" y="4432300"/>
          <p14:tracePt t="143981" x="4048125" y="4441825"/>
          <p14:tracePt t="143984" x="4011613" y="4468813"/>
          <p14:tracePt t="143991" x="3975100" y="4486275"/>
          <p14:tracePt t="144000" x="3929063" y="4514850"/>
          <p14:tracePt t="144007" x="3865563" y="4532313"/>
          <p14:tracePt t="144015" x="3819525" y="4551363"/>
          <p14:tracePt t="144023" x="3756025" y="4578350"/>
          <p14:tracePt t="144031" x="3729038" y="4578350"/>
          <p14:tracePt t="144039" x="3683000" y="4587875"/>
          <p14:tracePt t="144048" x="3656013" y="4587875"/>
          <p14:tracePt t="144055" x="3636963" y="4587875"/>
          <p14:tracePt t="144111" x="3629025" y="4587875"/>
          <p14:tracePt t="144119" x="3609975" y="4568825"/>
          <p14:tracePt t="144127" x="3609975" y="4541838"/>
          <p14:tracePt t="144135" x="3609975" y="4486275"/>
          <p14:tracePt t="144143" x="3592513" y="4432300"/>
          <p14:tracePt t="144152" x="3582988" y="4368800"/>
          <p14:tracePt t="144160" x="3573463" y="4313238"/>
          <p14:tracePt t="144169" x="3573463" y="4268788"/>
          <p14:tracePt t="144178" x="3573463" y="4232275"/>
          <p14:tracePt t="144184" x="3573463" y="4186238"/>
          <p14:tracePt t="144191" x="3563938" y="4149725"/>
          <p14:tracePt t="144199" x="3556000" y="4113213"/>
          <p14:tracePt t="144208" x="3556000" y="4086225"/>
          <p14:tracePt t="144215" x="3556000" y="4057650"/>
          <p14:tracePt t="144223" x="3556000" y="4013200"/>
          <p14:tracePt t="144231" x="3563938" y="3994150"/>
          <p14:tracePt t="144239" x="3600450" y="3940175"/>
          <p14:tracePt t="144248" x="3619500" y="3894138"/>
          <p14:tracePt t="144256" x="3656013" y="3857625"/>
          <p14:tracePt t="144264" x="3683000" y="3830638"/>
          <p14:tracePt t="144272" x="3719513" y="3794125"/>
          <p14:tracePt t="144280" x="3719513" y="3784600"/>
          <p14:tracePt t="144288" x="3738563" y="3784600"/>
          <p14:tracePt t="144296" x="3746500" y="3775075"/>
          <p14:tracePt t="144307" x="3756025" y="3775075"/>
          <p14:tracePt t="144311" x="3765550" y="3775075"/>
          <p14:tracePt t="144359" x="3775075" y="3775075"/>
          <p14:tracePt t="144368" x="3802063" y="3775075"/>
          <p14:tracePt t="144376" x="3838575" y="3775075"/>
          <p14:tracePt t="144384" x="3883025" y="3794125"/>
          <p14:tracePt t="144393" x="3948113" y="3848100"/>
          <p14:tracePt t="144402" x="3992563" y="3884613"/>
          <p14:tracePt t="144409" x="4065588" y="3940175"/>
          <p14:tracePt t="144415" x="4129088" y="3994150"/>
          <p14:tracePt t="144424" x="4148138" y="4013200"/>
          <p14:tracePt t="144431" x="4194175" y="4057650"/>
          <p14:tracePt t="144440" x="4202113" y="4067175"/>
          <p14:tracePt t="144447" x="4221163" y="4086225"/>
          <p14:tracePt t="144456" x="4221163" y="4094163"/>
          <p14:tracePt t="144463" x="4221163" y="4130675"/>
          <p14:tracePt t="144471" x="4230688" y="4140200"/>
          <p14:tracePt t="144495" x="4230688" y="4159250"/>
          <p14:tracePt t="144503" x="4230688" y="4167188"/>
          <p14:tracePt t="144511" x="4230688" y="4176713"/>
          <p14:tracePt t="144519" x="4230688" y="4203700"/>
          <p14:tracePt t="144527" x="4221163" y="4222750"/>
          <p14:tracePt t="144536" x="4194175" y="4240213"/>
          <p14:tracePt t="144543" x="4157663" y="4259263"/>
          <p14:tracePt t="144552" x="4129088" y="4286250"/>
          <p14:tracePt t="144560" x="4094163" y="4295775"/>
          <p14:tracePt t="144569" x="4029075" y="4332288"/>
          <p14:tracePt t="144576" x="3965575" y="4359275"/>
          <p14:tracePt t="144586" x="3956050" y="4376738"/>
          <p14:tracePt t="144592" x="3911600" y="4386263"/>
          <p14:tracePt t="144602" x="3875088" y="4395788"/>
          <p14:tracePt t="144609" x="3856038" y="4405313"/>
          <p14:tracePt t="144615" x="3829050" y="4405313"/>
          <p14:tracePt t="144624" x="3810000" y="4413250"/>
          <p14:tracePt t="144745" x="3792538" y="4395788"/>
          <p14:tracePt t="144752" x="3756025" y="4322763"/>
          <p14:tracePt t="144760" x="3738563" y="4303713"/>
          <p14:tracePt t="144768" x="3719513" y="4259263"/>
          <p14:tracePt t="144775" x="3709988" y="4195763"/>
          <p14:tracePt t="144784" x="3692525" y="4159250"/>
          <p14:tracePt t="144791" x="3683000" y="4094163"/>
          <p14:tracePt t="144799" x="3683000" y="4040188"/>
          <p14:tracePt t="144807" x="3683000" y="4003675"/>
          <p14:tracePt t="144815" x="3683000" y="3967163"/>
          <p14:tracePt t="144823" x="3683000" y="3930650"/>
          <p14:tracePt t="144831" x="3683000" y="3921125"/>
          <p14:tracePt t="144839" x="3683000" y="3884613"/>
          <p14:tracePt t="144848" x="3719513" y="3840163"/>
          <p14:tracePt t="144856" x="3765550" y="3784600"/>
          <p14:tracePt t="144864" x="3792538" y="3767138"/>
          <p14:tracePt t="144872" x="3819525" y="3738563"/>
          <p14:tracePt t="144881" x="3838575" y="3721100"/>
          <p14:tracePt t="144887" x="3865563" y="3702050"/>
          <p14:tracePt t="144896" x="3892550" y="3694113"/>
          <p14:tracePt t="144904" x="3919538" y="3694113"/>
          <p14:tracePt t="144911" x="3929063" y="3694113"/>
          <p14:tracePt t="144927" x="3938588" y="3684588"/>
          <p14:tracePt t="144943" x="3956050" y="3684588"/>
          <p14:tracePt t="144952" x="3965575" y="3684588"/>
          <p14:tracePt t="144960" x="3992563" y="3684588"/>
          <p14:tracePt t="144971" x="4011613" y="3684588"/>
          <p14:tracePt t="144977" x="4048125" y="3684588"/>
          <p14:tracePt t="144988" x="4111625" y="3711575"/>
          <p14:tracePt t="144992" x="4148138" y="3757613"/>
          <p14:tracePt t="145004" x="4238625" y="3811588"/>
          <p14:tracePt t="145008" x="4275138" y="3830638"/>
          <p14:tracePt t="145017" x="4321175" y="3867150"/>
          <p14:tracePt t="145027" x="4357688" y="3911600"/>
          <p14:tracePt t="145031" x="4367213" y="3930650"/>
          <p14:tracePt t="145040" x="4376738" y="3976688"/>
          <p14:tracePt t="145048" x="4384675" y="4003675"/>
          <p14:tracePt t="145056" x="4384675" y="4021138"/>
          <p14:tracePt t="145065" x="4384675" y="4067175"/>
          <p14:tracePt t="145071" x="4384675" y="4076700"/>
          <p14:tracePt t="145082" x="4384675" y="4113213"/>
          <p14:tracePt t="145096" x="4384675" y="4122738"/>
          <p14:tracePt t="145112" x="4384675" y="4140200"/>
          <p14:tracePt t="145119" x="4384675" y="4159250"/>
          <p14:tracePt t="145135" x="4367213" y="4167188"/>
          <p14:tracePt t="145144" x="4330700" y="4203700"/>
          <p14:tracePt t="145153" x="4303713" y="4213225"/>
          <p14:tracePt t="145160" x="4267200" y="4222750"/>
          <p14:tracePt t="145170" x="4221163" y="4232275"/>
          <p14:tracePt t="145176" x="4165600" y="4232275"/>
          <p14:tracePt t="145186" x="4065588" y="4276725"/>
          <p14:tracePt t="145192" x="4011613" y="4276725"/>
          <p14:tracePt t="145202" x="3929063" y="4286250"/>
          <p14:tracePt t="145208" x="3892550" y="4286250"/>
          <p14:tracePt t="145216" x="3819525" y="4295775"/>
          <p14:tracePt t="145224" x="3775075" y="4322763"/>
          <p14:tracePt t="145232" x="3765550" y="4322763"/>
          <p14:tracePt t="145240" x="3756025" y="4322763"/>
          <p14:tracePt t="145452" x="3775075" y="4303713"/>
          <p14:tracePt t="145455" x="3810000" y="4276725"/>
          <p14:tracePt t="145463" x="3838575" y="4249738"/>
          <p14:tracePt t="145471" x="3875088" y="4232275"/>
          <p14:tracePt t="145479" x="3902075" y="4222750"/>
          <p14:tracePt t="145487" x="3929063" y="4213225"/>
          <p14:tracePt t="145495" x="3965575" y="4176713"/>
          <p14:tracePt t="145503" x="3984625" y="4159250"/>
          <p14:tracePt t="145511" x="3992563" y="4159250"/>
          <p14:tracePt t="145519" x="4002088" y="4140200"/>
          <p14:tracePt t="145527" x="4029075" y="4103688"/>
          <p14:tracePt t="145537" x="4029075" y="4086225"/>
          <p14:tracePt t="145543" x="4029075" y="4049713"/>
          <p14:tracePt t="145551" x="4029075" y="4021138"/>
          <p14:tracePt t="145559" x="4029075" y="3984625"/>
          <p14:tracePt t="145568" x="4029075" y="3948113"/>
          <p14:tracePt t="145576" x="4029075" y="3940175"/>
          <p14:tracePt t="145588" x="4029075" y="3921125"/>
          <p14:tracePt t="145593" x="4021138" y="3903663"/>
          <p14:tracePt t="145604" x="4011613" y="3894138"/>
          <p14:tracePt t="145608" x="4011613" y="3884613"/>
          <p14:tracePt t="145617" x="3992563" y="3875088"/>
          <p14:tracePt t="145626" x="3984625" y="3867150"/>
          <p14:tracePt t="145640" x="3984625" y="3857625"/>
          <p14:tracePt t="145769" x="3975100" y="3848100"/>
          <p14:tracePt t="145780" x="3938588" y="3848100"/>
          <p14:tracePt t="145786" x="3902075" y="3857625"/>
          <p14:tracePt t="145793" x="3883025" y="3867150"/>
          <p14:tracePt t="145815" x="3875088" y="3875088"/>
          <p14:tracePt t="145825" x="3865563" y="3875088"/>
          <p14:tracePt t="145839" x="3846513" y="3884613"/>
          <p14:tracePt t="146072" x="3846513" y="3894138"/>
          <p14:tracePt t="146079" x="3856038" y="3894138"/>
          <p14:tracePt t="146087" x="3875088" y="3857625"/>
          <p14:tracePt t="146095" x="3911600" y="3794125"/>
          <p14:tracePt t="146103" x="3929063" y="3748088"/>
          <p14:tracePt t="146113" x="3984625" y="3665538"/>
          <p14:tracePt t="146119" x="4011613" y="3638550"/>
          <p14:tracePt t="146127" x="4029075" y="3602038"/>
          <p14:tracePt t="146137" x="4029075" y="3575050"/>
          <p14:tracePt t="146144" x="4038600" y="3565525"/>
          <p14:tracePt t="146151" x="4038600" y="3556000"/>
          <p14:tracePt t="146160" x="4038600" y="3548063"/>
          <p14:tracePt t="146171" x="4048125" y="3529013"/>
          <p14:tracePt t="146311" x="4048125" y="3519488"/>
          <p14:tracePt t="146327" x="4048125" y="3511550"/>
          <p14:tracePt t="147129" x="4048125" y="3519488"/>
          <p14:tracePt t="147135" x="4048125" y="3529013"/>
          <p14:tracePt t="147151" x="4048125" y="3548063"/>
          <p14:tracePt t="147257" x="4048125" y="3565525"/>
          <p14:tracePt t="147266" x="4048125" y="3621088"/>
          <p14:tracePt t="147273" x="4048125" y="3665538"/>
          <p14:tracePt t="147280" x="4065588" y="3738563"/>
          <p14:tracePt t="147290" x="4148138" y="3794125"/>
          <p14:tracePt t="147295" x="4202113" y="3830638"/>
          <p14:tracePt t="147303" x="4294188" y="3884613"/>
          <p14:tracePt t="147311" x="4413250" y="3940175"/>
          <p14:tracePt t="147319" x="4513263" y="3994150"/>
          <p14:tracePt t="147327" x="4557713" y="4030663"/>
          <p14:tracePt t="147336" x="4622800" y="4067175"/>
          <p14:tracePt t="147343" x="4703763" y="4122738"/>
          <p14:tracePt t="147351" x="4767263" y="4140200"/>
          <p14:tracePt t="147359" x="4822825" y="4149725"/>
          <p14:tracePt t="147368" x="4905375" y="4176713"/>
          <p14:tracePt t="147375" x="4978400" y="4186238"/>
          <p14:tracePt t="147386" x="5041900" y="4203700"/>
          <p14:tracePt t="147391" x="5086350" y="4222750"/>
          <p14:tracePt t="147402" x="5132388" y="4249738"/>
          <p14:tracePt t="147407" x="5260975" y="4259263"/>
          <p14:tracePt t="147415" x="5324475" y="4268788"/>
          <p14:tracePt t="147423" x="5397500" y="4286250"/>
          <p14:tracePt t="147431" x="5461000" y="4322763"/>
          <p14:tracePt t="147439" x="5551488" y="4340225"/>
          <p14:tracePt t="147447" x="5653088" y="4376738"/>
          <p14:tracePt t="147455" x="5734050" y="4405313"/>
          <p14:tracePt t="147464" x="5843588" y="4422775"/>
          <p14:tracePt t="147472" x="5935663" y="4422775"/>
          <p14:tracePt t="147479" x="5999163" y="4441825"/>
          <p14:tracePt t="147487" x="6072188" y="4441825"/>
          <p14:tracePt t="147495" x="6126163" y="4441825"/>
          <p14:tracePt t="147503" x="6153150" y="4441825"/>
          <p14:tracePt t="147511" x="6208713" y="4441825"/>
          <p14:tracePt t="147520" x="6254750" y="4441825"/>
          <p14:tracePt t="147527" x="6291263" y="4441825"/>
          <p14:tracePt t="147535" x="6318250" y="4441825"/>
          <p14:tracePt t="147543" x="6362700" y="4441825"/>
          <p14:tracePt t="147551" x="6399213" y="4441825"/>
          <p14:tracePt t="147559" x="6445250" y="4441825"/>
          <p14:tracePt t="147568" x="6472238" y="4441825"/>
          <p14:tracePt t="147575" x="6518275" y="4441825"/>
          <p14:tracePt t="147585" x="6554788" y="4441825"/>
          <p14:tracePt t="147591" x="6600825" y="4441825"/>
          <p14:tracePt t="147601" x="6627813" y="4441825"/>
          <p14:tracePt t="147607" x="6664325" y="4441825"/>
          <p14:tracePt t="147615" x="6691313" y="4441825"/>
          <p14:tracePt t="147623" x="6727825" y="4441825"/>
          <p14:tracePt t="147631" x="6754813" y="4441825"/>
          <p14:tracePt t="147639" x="6773863" y="4441825"/>
          <p14:tracePt t="147648" x="6810375" y="4441825"/>
          <p14:tracePt t="147656" x="6856413" y="4441825"/>
          <p14:tracePt t="147664" x="6873875" y="4449763"/>
          <p14:tracePt t="147671" x="6900863" y="4449763"/>
          <p14:tracePt t="147681" x="6946900" y="4459288"/>
          <p14:tracePt t="147687" x="6964363" y="4459288"/>
          <p14:tracePt t="147695" x="7000875" y="4459288"/>
          <p14:tracePt t="147703" x="7046913" y="4478338"/>
          <p14:tracePt t="147711" x="7073900" y="4478338"/>
          <p14:tracePt t="147719" x="7129463" y="4486275"/>
          <p14:tracePt t="147728" x="7156450" y="4495800"/>
          <p14:tracePt t="147735" x="7175500" y="4495800"/>
          <p14:tracePt t="147743" x="7192963" y="4495800"/>
          <p14:tracePt t="147759" x="7202488" y="4495800"/>
          <p14:tracePt t="147897" x="7212013" y="4495800"/>
          <p14:tracePt t="147905" x="7248525" y="4495800"/>
          <p14:tracePt t="147913" x="7302500" y="4505325"/>
          <p14:tracePt t="147921" x="7356475" y="4505325"/>
          <p14:tracePt t="147929" x="7421563" y="4514850"/>
          <p14:tracePt t="147938" x="7502525" y="4559300"/>
          <p14:tracePt t="147945" x="7575550" y="4568825"/>
          <p14:tracePt t="147955" x="7685088" y="4595813"/>
          <p14:tracePt t="147961" x="7821613" y="4641850"/>
          <p14:tracePt t="147971" x="7913688" y="4641850"/>
          <p14:tracePt t="147980" x="8023225" y="4660900"/>
          <p14:tracePt t="147984" x="8123238" y="4668838"/>
          <p14:tracePt t="147992" x="8196263" y="4668838"/>
          <p14:tracePt t="147999" x="8240713" y="4697413"/>
          <p14:tracePt t="148007" x="8277225" y="4697413"/>
          <p14:tracePt t="148015" x="8286750" y="4697413"/>
          <p14:tracePt t="148153" x="8296275" y="4697413"/>
          <p14:tracePt t="148159" x="8286750" y="4660900"/>
          <p14:tracePt t="148167" x="8240713" y="4651375"/>
          <p14:tracePt t="148175" x="8177213" y="4624388"/>
          <p14:tracePt t="148184" x="8113713" y="4587875"/>
          <p14:tracePt t="148191" x="8040688" y="4559300"/>
          <p14:tracePt t="148201" x="7958138" y="4514850"/>
          <p14:tracePt t="148207" x="7894638" y="4468813"/>
          <p14:tracePt t="148215" x="7850188" y="4449763"/>
          <p14:tracePt t="148223" x="7831138" y="4449763"/>
          <p14:tracePt t="148231" x="7804150" y="4441825"/>
          <p14:tracePt t="148239" x="7785100" y="4432300"/>
          <p14:tracePt t="148282" x="7767638" y="4432300"/>
          <p14:tracePt t="148802" x="7758113" y="4422775"/>
          <p14:tracePt t="149113" x="7748588" y="4422775"/>
          <p14:tracePt t="149122" x="7721600" y="4422775"/>
          <p14:tracePt t="149130" x="7694613" y="4422775"/>
          <p14:tracePt t="149138" x="7667625" y="4422775"/>
          <p14:tracePt t="149145" x="7658100" y="4422775"/>
          <p14:tracePt t="149156" x="7648575" y="4422775"/>
          <p14:tracePt t="149161" x="7621588" y="4422775"/>
          <p14:tracePt t="149172" x="7602538" y="4422775"/>
          <p14:tracePt t="149177" x="7567613" y="4405313"/>
          <p14:tracePt t="149185" x="7521575" y="4395788"/>
          <p14:tracePt t="149191" x="7448550" y="4386263"/>
          <p14:tracePt t="149201" x="7366000" y="4359275"/>
          <p14:tracePt t="149207" x="7256463" y="4359275"/>
          <p14:tracePt t="149215" x="7165975" y="4340225"/>
          <p14:tracePt t="149223" x="7046913" y="4332288"/>
          <p14:tracePt t="149231" x="6956425" y="4313238"/>
          <p14:tracePt t="149239" x="6810375" y="4286250"/>
          <p14:tracePt t="149247" x="6700838" y="4276725"/>
          <p14:tracePt t="149255" x="6600825" y="4276725"/>
          <p14:tracePt t="149263" x="6472238" y="4276725"/>
          <p14:tracePt t="149271" x="6362700" y="4259263"/>
          <p14:tracePt t="149280" x="6272213" y="4259263"/>
          <p14:tracePt t="149288" x="6181725" y="4259263"/>
          <p14:tracePt t="149297" x="6108700" y="4259263"/>
          <p14:tracePt t="149307" x="6053138" y="4259263"/>
          <p14:tracePt t="149312" x="6026150" y="4259263"/>
          <p14:tracePt t="149319" x="5972175" y="4259263"/>
          <p14:tracePt t="149327" x="5935663" y="4259263"/>
          <p14:tracePt t="149336" x="5899150" y="4259263"/>
          <p14:tracePt t="149343" x="5870575" y="4259263"/>
          <p14:tracePt t="149351" x="5807075" y="4249738"/>
          <p14:tracePt t="149359" x="5753100" y="4240213"/>
          <p14:tracePt t="149368" x="5643563" y="4203700"/>
          <p14:tracePt t="149375" x="5597525" y="4195763"/>
          <p14:tracePt t="149386" x="5487988" y="4186238"/>
          <p14:tracePt t="149391" x="5334000" y="4159250"/>
          <p14:tracePt t="149401" x="5168900" y="4140200"/>
          <p14:tracePt t="149407" x="4986338" y="4113213"/>
          <p14:tracePt t="149415" x="4822825" y="4049713"/>
          <p14:tracePt t="149423" x="4603750" y="3984625"/>
          <p14:tracePt t="149431" x="4421188" y="3967163"/>
          <p14:tracePt t="149439" x="4211638" y="3921125"/>
          <p14:tracePt t="149447" x="4065588" y="3884613"/>
          <p14:tracePt t="149455" x="3919538" y="3875088"/>
          <p14:tracePt t="149464" x="3802063" y="3830638"/>
          <p14:tracePt t="149472" x="3709988" y="3821113"/>
          <p14:tracePt t="149479" x="3646488" y="3803650"/>
          <p14:tracePt t="149487" x="3619500" y="3784600"/>
          <p14:tracePt t="149576" x="3592513" y="3784600"/>
          <p14:tracePt t="149583" x="3546475" y="3784600"/>
          <p14:tracePt t="149591" x="3482975" y="3784600"/>
          <p14:tracePt t="149599" x="3409950" y="3784600"/>
          <p14:tracePt t="149607" x="3309938" y="3784600"/>
          <p14:tracePt t="149615" x="3217863" y="3757613"/>
          <p14:tracePt t="149623" x="3144838" y="3748088"/>
          <p14:tracePt t="149631" x="3063875" y="3702050"/>
          <p14:tracePt t="149639" x="3017838" y="3694113"/>
          <p14:tracePt t="149648" x="3008313" y="3694113"/>
          <p14:tracePt t="149655" x="2990850" y="3694113"/>
          <p14:tracePt t="150042" x="2981325" y="3684588"/>
          <p14:tracePt t="150265" x="2981325" y="3665538"/>
          <p14:tracePt t="150273" x="2981325" y="3629025"/>
          <p14:tracePt t="150281" x="2990850" y="3575050"/>
          <p14:tracePt t="150288" x="2998788" y="3511550"/>
          <p14:tracePt t="150295" x="3008313" y="3475038"/>
          <p14:tracePt t="150303" x="3008313" y="3438525"/>
          <p14:tracePt t="150312" x="3008313" y="3402013"/>
          <p14:tracePt t="150320" x="3017838" y="3375025"/>
          <p14:tracePt t="150328" x="3027363" y="3355975"/>
          <p14:tracePt t="150337" x="3027363" y="3338513"/>
          <p14:tracePt t="150345" x="3027363" y="3319463"/>
          <p14:tracePt t="150354" x="3027363" y="3309938"/>
          <p14:tracePt t="150360" x="3035300" y="3292475"/>
          <p14:tracePt t="150371" x="3035300" y="3265488"/>
          <p14:tracePt t="150377" x="3035300" y="3255963"/>
          <p14:tracePt t="150388" x="3035300" y="3246438"/>
          <p14:tracePt t="150393" x="3044825" y="3209925"/>
          <p14:tracePt t="150408" x="3044825" y="3182938"/>
          <p14:tracePt t="150416" x="3054350" y="3146425"/>
          <p14:tracePt t="150424" x="3054350" y="3136900"/>
          <p14:tracePt t="150432" x="3054350" y="3119438"/>
          <p14:tracePt t="150440" x="3054350" y="3082925"/>
          <p14:tracePt t="150448" x="3054350" y="3073400"/>
          <p14:tracePt t="150456" x="3081338" y="3036888"/>
          <p14:tracePt t="150465" x="3081338" y="3027363"/>
          <p14:tracePt t="150472" x="3081338" y="3017838"/>
          <p14:tracePt t="150487" x="3081338" y="3000375"/>
          <p14:tracePt t="150496" x="3081338" y="2990850"/>
          <p14:tracePt t="150577" x="3081338" y="2982913"/>
          <p14:tracePt t="150583" x="3081338" y="2973388"/>
          <p14:tracePt t="150631" x="3081338" y="2954338"/>
          <p14:tracePt t="150700" x="3081338" y="2946400"/>
          <p14:tracePt t="150721" x="3081338" y="2936875"/>
          <p14:tracePt t="150729" x="3081338" y="2917825"/>
          <p14:tracePt t="150737" x="3081338" y="2900363"/>
          <p14:tracePt t="150745" x="3081338" y="2873375"/>
          <p14:tracePt t="150754" x="3081338" y="2854325"/>
          <p14:tracePt t="150760" x="3081338" y="2827338"/>
          <p14:tracePt t="150770" x="3081338" y="2817813"/>
          <p14:tracePt t="150777" x="3081338" y="2808288"/>
          <p14:tracePt t="150786" x="3081338" y="2800350"/>
          <p14:tracePt t="150792" x="3081338" y="2781300"/>
          <p14:tracePt t="150807" x="3081338" y="2771775"/>
          <p14:tracePt t="150817" x="3081338" y="2763838"/>
          <p14:tracePt t="151392" x="3081338" y="2744788"/>
          <p14:tracePt t="151400" x="3081338" y="2727325"/>
          <p14:tracePt t="151407" x="3081338" y="2717800"/>
          <p14:tracePt t="151415" x="3081338" y="2698750"/>
          <p14:tracePt t="151423" x="3071813" y="2681288"/>
          <p14:tracePt t="151431" x="3063875" y="2671763"/>
          <p14:tracePt t="151439" x="3054350" y="2662238"/>
          <p14:tracePt t="151447" x="3044825" y="2662238"/>
          <p14:tracePt t="151455" x="3035300" y="2654300"/>
          <p14:tracePt t="151472" x="3027363" y="2654300"/>
          <p14:tracePt t="151799" x="3044825" y="2654300"/>
          <p14:tracePt t="151809" x="3108325" y="2690813"/>
          <p14:tracePt t="151820" x="3190875" y="2771775"/>
          <p14:tracePt t="151825" x="3273425" y="2854325"/>
          <p14:tracePt t="151831" x="3354388" y="2927350"/>
          <p14:tracePt t="151839" x="3446463" y="3000375"/>
          <p14:tracePt t="151847" x="3509963" y="3063875"/>
          <p14:tracePt t="151855" x="3573463" y="3127375"/>
          <p14:tracePt t="151863" x="3609975" y="3163888"/>
          <p14:tracePt t="151871" x="3646488" y="3209925"/>
          <p14:tracePt t="151879" x="3656013" y="3228975"/>
          <p14:tracePt t="151887" x="3665538" y="3273425"/>
          <p14:tracePt t="151895" x="3683000" y="3292475"/>
          <p14:tracePt t="151903" x="3692525" y="3319463"/>
          <p14:tracePt t="151911" x="3702050" y="3355975"/>
          <p14:tracePt t="151919" x="3702050" y="3382963"/>
          <p14:tracePt t="151927" x="3709988" y="3419475"/>
          <p14:tracePt t="151935" x="3746500" y="3475038"/>
          <p14:tracePt t="151944" x="3746500" y="3502025"/>
          <p14:tracePt t="151953" x="3746500" y="3556000"/>
          <p14:tracePt t="151960" x="3756025" y="3592513"/>
          <p14:tracePt t="151969" x="3775075" y="3657600"/>
          <p14:tracePt t="151978" x="3792538" y="3702050"/>
          <p14:tracePt t="151987" x="3810000" y="3757613"/>
          <p14:tracePt t="151993" x="3819525" y="3794125"/>
          <p14:tracePt t="152004" x="3829050" y="3848100"/>
          <p14:tracePt t="152009" x="3829050" y="3903663"/>
          <p14:tracePt t="152021" x="3829050" y="3957638"/>
          <p14:tracePt t="152026" x="3856038" y="4021138"/>
          <p14:tracePt t="152033" x="3856038" y="4076700"/>
          <p14:tracePt t="152040" x="3856038" y="4130675"/>
          <p14:tracePt t="152048" x="3856038" y="4176713"/>
          <p14:tracePt t="152056" x="3856038" y="4213225"/>
          <p14:tracePt t="152064" x="3856038" y="4232275"/>
          <p14:tracePt t="152072" x="3856038" y="4276725"/>
          <p14:tracePt t="152080" x="3856038" y="4313238"/>
          <p14:tracePt t="152088" x="3856038" y="4332288"/>
          <p14:tracePt t="152096" x="3856038" y="4376738"/>
          <p14:tracePt t="152104" x="3856038" y="4405313"/>
          <p14:tracePt t="152112" x="3856038" y="4441825"/>
          <p14:tracePt t="152121" x="3838575" y="4486275"/>
          <p14:tracePt t="152127" x="3829050" y="4514850"/>
          <p14:tracePt t="152135" x="3810000" y="4559300"/>
          <p14:tracePt t="152143" x="3783013" y="4595813"/>
          <p14:tracePt t="152153" x="3775075" y="4632325"/>
          <p14:tracePt t="152159" x="3756025" y="4660900"/>
          <p14:tracePt t="152168" x="3738563" y="4697413"/>
          <p14:tracePt t="152175" x="3729038" y="4732338"/>
          <p14:tracePt t="152184" x="3692525" y="4768850"/>
          <p14:tracePt t="152191" x="3665538" y="4797425"/>
          <p14:tracePt t="152201" x="3656013" y="4805363"/>
          <p14:tracePt t="152209" x="3646488" y="4824413"/>
          <p14:tracePt t="152219" x="3629025" y="4860925"/>
          <p14:tracePt t="152225" x="3600450" y="4887913"/>
          <p14:tracePt t="152231" x="3592513" y="4906963"/>
          <p14:tracePt t="152240" x="3573463" y="4933950"/>
          <p14:tracePt t="152249" x="3546475" y="4970463"/>
          <p14:tracePt t="152259" x="3527425" y="4987925"/>
          <p14:tracePt t="152264" x="3490913" y="5016500"/>
          <p14:tracePt t="152274" x="3473450" y="5033963"/>
          <p14:tracePt t="152280" x="3455988" y="5043488"/>
          <p14:tracePt t="152293" x="3427413" y="5070475"/>
          <p14:tracePt t="152295" x="3409950" y="5080000"/>
          <p14:tracePt t="152303" x="3400425" y="5089525"/>
          <p14:tracePt t="152311" x="3363913" y="5097463"/>
          <p14:tracePt t="152319" x="3317875" y="5106988"/>
          <p14:tracePt t="152327" x="3290888" y="5126038"/>
          <p14:tracePt t="152335" x="3236913" y="5133975"/>
          <p14:tracePt t="152343" x="3171825" y="5153025"/>
          <p14:tracePt t="152351" x="3100388" y="5160963"/>
          <p14:tracePt t="152359" x="3017838" y="5189538"/>
          <p14:tracePt t="152367" x="2990850" y="5189538"/>
          <p14:tracePt t="152375" x="2935288" y="5197475"/>
          <p14:tracePt t="152392" x="2898775" y="5197475"/>
          <p14:tracePt t="152400" x="2898775" y="5207000"/>
          <p14:tracePt t="152881" x="2898775" y="5197475"/>
          <p14:tracePt t="152897" x="2898775" y="5189538"/>
          <p14:tracePt t="152905" x="2908300" y="5189538"/>
          <p14:tracePt t="152914" x="2935288" y="5180013"/>
          <p14:tracePt t="152928" x="2944813" y="5180013"/>
          <p14:tracePt t="152936" x="2954338" y="5180013"/>
          <p14:tracePt t="152991" x="2962275" y="5170488"/>
          <p14:tracePt t="152999" x="2971800" y="5170488"/>
          <p14:tracePt t="153007" x="2990850" y="5170488"/>
          <p14:tracePt t="153015" x="3035300" y="5153025"/>
          <p14:tracePt t="153023" x="3100388" y="5143500"/>
          <p14:tracePt t="153031" x="3171825" y="5116513"/>
          <p14:tracePt t="153039" x="3281363" y="5116513"/>
          <p14:tracePt t="153047" x="3382963" y="5089525"/>
          <p14:tracePt t="153056" x="3509963" y="5070475"/>
          <p14:tracePt t="153064" x="3636963" y="5060950"/>
          <p14:tracePt t="153072" x="3765550" y="5043488"/>
          <p14:tracePt t="153080" x="3902075" y="5016500"/>
          <p14:tracePt t="153088" x="4029075" y="4997450"/>
          <p14:tracePt t="153097" x="4194175" y="4970463"/>
          <p14:tracePt t="153103" x="4357688" y="4943475"/>
          <p14:tracePt t="153114" x="4540250" y="4924425"/>
          <p14:tracePt t="153119" x="4703763" y="4906963"/>
          <p14:tracePt t="153127" x="4913313" y="4860925"/>
          <p14:tracePt t="153135" x="5114925" y="4841875"/>
          <p14:tracePt t="153143" x="5324475" y="4814888"/>
          <p14:tracePt t="153151" x="5607050" y="4778375"/>
          <p14:tracePt t="153159" x="5880100" y="4741863"/>
          <p14:tracePt t="153168" x="6135688" y="4687888"/>
          <p14:tracePt t="153176" x="6372225" y="4668838"/>
          <p14:tracePt t="153186" x="6581775" y="4632325"/>
          <p14:tracePt t="153191" x="6800850" y="4587875"/>
          <p14:tracePt t="153200" x="6964363" y="4568825"/>
          <p14:tracePt t="153207" x="7129463" y="4568825"/>
          <p14:tracePt t="153215" x="7256463" y="4568825"/>
          <p14:tracePt t="153223" x="7366000" y="4568825"/>
          <p14:tracePt t="153231" x="7458075" y="4568825"/>
          <p14:tracePt t="153239" x="7531100" y="4568825"/>
          <p14:tracePt t="153247" x="7602538" y="4568825"/>
          <p14:tracePt t="153256" x="7648575" y="4568825"/>
          <p14:tracePt t="153264" x="7685088" y="4568825"/>
          <p14:tracePt t="153272" x="7740650" y="4559300"/>
          <p14:tracePt t="153280" x="7748588" y="4559300"/>
          <p14:tracePt t="153288" x="7777163" y="4559300"/>
          <p14:tracePt t="153295" x="7794625" y="4551363"/>
          <p14:tracePt t="153303" x="7804150" y="4532313"/>
          <p14:tracePt t="153311" x="7840663" y="4514850"/>
          <p14:tracePt t="153319" x="7850188" y="4505325"/>
          <p14:tracePt t="153336" x="7850188" y="4495800"/>
          <p14:tracePt t="153343" x="7850188" y="4478338"/>
          <p14:tracePt t="153375" x="7850188" y="4459288"/>
          <p14:tracePt t="153401" x="7850188" y="4449763"/>
          <p14:tracePt t="153425" x="7850188" y="4441825"/>
          <p14:tracePt t="153449" x="7850188" y="4432300"/>
          <p14:tracePt t="153458" x="7850188" y="4422775"/>
          <p14:tracePt t="153465" x="7850188" y="4413250"/>
          <p14:tracePt t="153472" x="7840663" y="4405313"/>
          <p14:tracePt t="153479" x="7821613" y="4395788"/>
          <p14:tracePt t="153487" x="7794625" y="4395788"/>
          <p14:tracePt t="153496" x="7748588" y="4386263"/>
          <p14:tracePt t="153503" x="7721600" y="4386263"/>
          <p14:tracePt t="153512" x="7648575" y="4359275"/>
          <p14:tracePt t="153519" x="7575550" y="4359275"/>
          <p14:tracePt t="153527" x="7521575" y="4359275"/>
          <p14:tracePt t="153535" x="7448550" y="4359275"/>
          <p14:tracePt t="153543" x="7429500" y="4359275"/>
          <p14:tracePt t="153551" x="7385050" y="4359275"/>
          <p14:tracePt t="153559" x="7356475" y="4359275"/>
          <p14:tracePt t="153567" x="7348538" y="4359275"/>
          <p14:tracePt t="153575" x="7339013" y="4359275"/>
          <p14:tracePt t="153584" x="7329488" y="4359275"/>
          <p14:tracePt t="153833" x="7329488" y="4349750"/>
          <p14:tracePt t="153839" x="7329488" y="4322763"/>
          <p14:tracePt t="153847" x="7348538" y="4286250"/>
          <p14:tracePt t="153855" x="7348538" y="4276725"/>
          <p14:tracePt t="153863" x="7356475" y="4249738"/>
          <p14:tracePt t="153871" x="7356475" y="4222750"/>
          <p14:tracePt t="153879" x="7356475" y="4186238"/>
          <p14:tracePt t="153901" x="7366000" y="4140200"/>
          <p14:tracePt t="153903" x="7375525" y="4103688"/>
          <p14:tracePt t="153911" x="7392988" y="4076700"/>
          <p14:tracePt t="153919" x="7402513" y="4057650"/>
          <p14:tracePt t="153927" x="7402513" y="4013200"/>
          <p14:tracePt t="153937" x="7402513" y="4003675"/>
          <p14:tracePt t="153943" x="7412038" y="3984625"/>
          <p14:tracePt t="153952" x="7421563" y="3967163"/>
          <p14:tracePt t="153984" x="7421563" y="3948113"/>
          <p14:tracePt t="154113" x="7429500" y="3930650"/>
          <p14:tracePt t="154131" x="7439025" y="3930650"/>
          <p14:tracePt t="154163" x="7448550" y="3921125"/>
          <p14:tracePt t="154185" x="7458075" y="3921125"/>
          <p14:tracePt t="154225" x="7485063" y="3911600"/>
          <p14:tracePt t="154375" x="7502525" y="3903663"/>
          <p14:tracePt t="154425" x="7502525" y="3894138"/>
          <p14:tracePt t="154433" x="7512050" y="3884613"/>
          <p14:tracePt t="154447" x="7521575" y="3884613"/>
          <p14:tracePt t="154455" x="7539038" y="3875088"/>
          <p14:tracePt t="154463" x="7558088" y="3875088"/>
          <p14:tracePt t="154471" x="7567613" y="3867150"/>
          <p14:tracePt t="154479" x="7575550" y="3867150"/>
          <p14:tracePt t="154487" x="7594600" y="3848100"/>
          <p14:tracePt t="154496" x="7602538" y="3848100"/>
          <p14:tracePt t="154720" x="7612063" y="3840163"/>
          <p14:tracePt t="154743" x="7621588" y="3803650"/>
          <p14:tracePt t="154751" x="7621588" y="3784600"/>
          <p14:tracePt t="154759" x="7621588" y="3775075"/>
          <p14:tracePt t="154768" x="7621588" y="3767138"/>
          <p14:tracePt t="154775" x="7621588" y="3757613"/>
          <p14:tracePt t="154784" x="7621588" y="3748088"/>
          <p14:tracePt t="154801" x="7621588" y="3730625"/>
          <p14:tracePt t="154879" x="7621588" y="3721100"/>
          <p14:tracePt t="154895" x="7621588" y="3711575"/>
          <p14:tracePt t="154912" x="7621588" y="3694113"/>
          <p14:tracePt t="154920" x="7621588" y="3675063"/>
          <p14:tracePt t="154929" x="7621588" y="3648075"/>
          <p14:tracePt t="154937" x="7621588" y="3638550"/>
          <p14:tracePt t="154944" x="7621588" y="3621088"/>
          <p14:tracePt t="154952" x="7621588" y="3592513"/>
          <p14:tracePt t="154961" x="7612063" y="3556000"/>
          <p14:tracePt t="154978" x="7612063" y="3548063"/>
          <p14:tracePt t="154986" x="7602538" y="3538538"/>
          <p14:tracePt t="155009" x="7602538" y="3529013"/>
          <p14:tracePt t="155257" x="7602538" y="3548063"/>
          <p14:tracePt t="155263" x="7612063" y="3629025"/>
          <p14:tracePt t="155271" x="7639050" y="3730625"/>
          <p14:tracePt t="155280" x="7694613" y="3857625"/>
          <p14:tracePt t="155287" x="7721600" y="3940175"/>
          <p14:tracePt t="155296" x="7758113" y="4040188"/>
          <p14:tracePt t="155303" x="7821613" y="4140200"/>
          <p14:tracePt t="155313" x="7831138" y="4232275"/>
          <p14:tracePt t="155328" x="7885113" y="4368800"/>
          <p14:tracePt t="155337" x="7894638" y="4432300"/>
          <p14:tracePt t="155344" x="7904163" y="4478338"/>
          <p14:tracePt t="155352" x="7904163" y="4505325"/>
          <p14:tracePt t="155359" x="7904163" y="4514850"/>
          <p14:tracePt t="155383" x="7904163" y="4522788"/>
          <p14:tracePt t="155873" x="7904163" y="4541838"/>
          <p14:tracePt t="155879" x="7904163" y="4551363"/>
          <p14:tracePt t="155887" x="7894638" y="4578350"/>
          <p14:tracePt t="155895" x="7877175" y="4595813"/>
          <p14:tracePt t="155903" x="7858125" y="4605338"/>
          <p14:tracePt t="155911" x="7831138" y="4614863"/>
          <p14:tracePt t="155927" x="7794625" y="4624388"/>
          <p14:tracePt t="156143" x="7785100" y="4624388"/>
          <p14:tracePt t="156160" x="7777163" y="4614863"/>
          <p14:tracePt t="156168" x="7777163" y="4605338"/>
          <p14:tracePt t="156176" x="7777163" y="4595813"/>
          <p14:tracePt t="156183" x="7777163" y="4578350"/>
          <p14:tracePt t="156192" x="7777163" y="4568825"/>
          <p14:tracePt t="156514" x="7740650" y="4551363"/>
          <p14:tracePt t="156519" x="7721600" y="4551363"/>
          <p14:tracePt t="156527" x="7667625" y="4541838"/>
          <p14:tracePt t="156535" x="7585075" y="4514850"/>
          <p14:tracePt t="156543" x="7512050" y="4505325"/>
          <p14:tracePt t="156552" x="7402513" y="4505325"/>
          <p14:tracePt t="156559" x="7302500" y="4505325"/>
          <p14:tracePt t="156568" x="7248525" y="4505325"/>
          <p14:tracePt t="156575" x="7212013" y="4505325"/>
          <p14:tracePt t="156583" x="7192963" y="4505325"/>
          <p14:tracePt t="156607" x="7183438" y="4495800"/>
          <p14:tracePt t="156743" x="7175500" y="4495800"/>
          <p14:tracePt t="156768" x="7165975" y="4495800"/>
          <p14:tracePt t="157218" x="7129463" y="4495800"/>
          <p14:tracePt t="157225" x="7037388" y="4495800"/>
          <p14:tracePt t="157234" x="6910388" y="4495800"/>
          <p14:tracePt t="157239" x="6800850" y="4495800"/>
          <p14:tracePt t="157249" x="6637338" y="4495800"/>
          <p14:tracePt t="157256" x="6491288" y="4495800"/>
          <p14:tracePt t="157265" x="6345238" y="4495800"/>
          <p14:tracePt t="157273" x="6181725" y="4495800"/>
          <p14:tracePt t="157281" x="6035675" y="4495800"/>
          <p14:tracePt t="157289" x="5889625" y="4495800"/>
          <p14:tracePt t="157296" x="5761038" y="4495800"/>
          <p14:tracePt t="157306" x="5670550" y="4495800"/>
          <p14:tracePt t="157311" x="5580063" y="4495800"/>
          <p14:tracePt t="157319" x="5487988" y="4495800"/>
          <p14:tracePt t="157327" x="5378450" y="4495800"/>
          <p14:tracePt t="157335" x="5268913" y="4495800"/>
          <p14:tracePt t="157343" x="5122863" y="4495800"/>
          <p14:tracePt t="157351" x="4995863" y="4495800"/>
          <p14:tracePt t="157359" x="4849813" y="4495800"/>
          <p14:tracePt t="157367" x="4703763" y="4495800"/>
          <p14:tracePt t="157375" x="4540250" y="4449763"/>
          <p14:tracePt t="157384" x="4384675" y="4422775"/>
          <p14:tracePt t="157391" x="4184650" y="4405313"/>
          <p14:tracePt t="157401" x="4057650" y="4376738"/>
          <p14:tracePt t="157408" x="3911600" y="4359275"/>
          <p14:tracePt t="157417" x="3819525" y="4349750"/>
          <p14:tracePt t="157423" x="3756025" y="4332288"/>
          <p14:tracePt t="157435" x="3702050" y="4332288"/>
          <p14:tracePt t="157439" x="3673475" y="4313238"/>
          <p14:tracePt t="157449" x="3665538" y="4313238"/>
          <p14:tracePt t="157496" x="3656013" y="4313238"/>
          <p14:tracePt t="157657" x="3692525" y="4313238"/>
          <p14:tracePt t="157663" x="3746500" y="4313238"/>
          <p14:tracePt t="157671" x="3838575" y="4313238"/>
          <p14:tracePt t="157679" x="3911600" y="4313238"/>
          <p14:tracePt t="157687" x="4002088" y="4313238"/>
          <p14:tracePt t="157695" x="4094163" y="4313238"/>
          <p14:tracePt t="157703" x="4184650" y="4313238"/>
          <p14:tracePt t="157711" x="4238625" y="4313238"/>
          <p14:tracePt t="157719" x="4284663" y="4313238"/>
          <p14:tracePt t="157728" x="4303713" y="4313238"/>
          <p14:tracePt t="157735" x="4321175" y="4303713"/>
          <p14:tracePt t="157967" x="4321175" y="4295775"/>
          <p14:tracePt t="157975" x="4284663" y="4295775"/>
          <p14:tracePt t="157983" x="4257675" y="4286250"/>
          <p14:tracePt t="157991" x="4221163" y="4286250"/>
          <p14:tracePt t="158007" x="4211638" y="4286250"/>
          <p14:tracePt t="158247" x="4202113" y="4276725"/>
          <p14:tracePt t="158263" x="4202113" y="4268788"/>
          <p14:tracePt t="158271" x="4202113" y="4259263"/>
          <p14:tracePt t="158279" x="4202113" y="4222750"/>
          <p14:tracePt t="158295" x="4202113" y="4186238"/>
          <p14:tracePt t="158304" x="4202113" y="4167188"/>
          <p14:tracePt t="158311" x="4202113" y="4122738"/>
          <p14:tracePt t="158319" x="4202113" y="4094163"/>
          <p14:tracePt t="158327" x="4165600" y="4040188"/>
          <p14:tracePt t="158336" x="4148138" y="4003675"/>
          <p14:tracePt t="158343" x="4111625" y="3948113"/>
          <p14:tracePt t="158352" x="4084638" y="3903663"/>
          <p14:tracePt t="158359" x="4065588" y="3867150"/>
          <p14:tracePt t="158368" x="4048125" y="3840163"/>
          <p14:tracePt t="158375" x="4029075" y="3794125"/>
          <p14:tracePt t="158384" x="4021138" y="3784600"/>
          <p14:tracePt t="158391" x="4002088" y="3748088"/>
          <p14:tracePt t="158400" x="4002088" y="3721100"/>
          <p14:tracePt t="158407" x="4002088" y="3711575"/>
          <p14:tracePt t="158420" x="3992563" y="3694113"/>
          <p14:tracePt t="158423" x="3965575" y="3665538"/>
          <p14:tracePt t="158673" x="3948113" y="3657600"/>
          <p14:tracePt t="158684" x="3865563" y="3657600"/>
          <p14:tracePt t="158690" x="3775075" y="3638550"/>
          <p14:tracePt t="158697" x="3673475" y="3629025"/>
          <p14:tracePt t="158703" x="3582988" y="3629025"/>
          <p14:tracePt t="158712" x="3509963" y="3602038"/>
          <p14:tracePt t="158719" x="3455988" y="3602038"/>
          <p14:tracePt t="158727" x="3409950" y="3602038"/>
          <p14:tracePt t="158735" x="3354388" y="3602038"/>
          <p14:tracePt t="158743" x="3336925" y="3602038"/>
          <p14:tracePt t="158751" x="3317875" y="3602038"/>
          <p14:tracePt t="158759" x="3309938" y="3602038"/>
          <p14:tracePt t="159153" x="3300413" y="3602038"/>
          <p14:tracePt t="159159" x="3254375" y="3602038"/>
          <p14:tracePt t="159168" x="3190875" y="3602038"/>
          <p14:tracePt t="159175" x="3090863" y="3602038"/>
          <p14:tracePt t="159183" x="3035300" y="3602038"/>
          <p14:tracePt t="159191" x="2981325" y="3602038"/>
          <p14:tracePt t="159200" x="2962275" y="3602038"/>
          <p14:tracePt t="159207" x="2935288" y="3602038"/>
          <p14:tracePt t="159457" x="3035300" y="3602038"/>
          <p14:tracePt t="159463" x="3163888" y="3602038"/>
          <p14:tracePt t="159471" x="3290888" y="3611563"/>
          <p14:tracePt t="159479" x="3419475" y="3621088"/>
          <p14:tracePt t="159487" x="3546475" y="3638550"/>
          <p14:tracePt t="159495" x="3665538" y="3665538"/>
          <p14:tracePt t="159503" x="3738563" y="3675063"/>
          <p14:tracePt t="159511" x="3810000" y="3694113"/>
          <p14:tracePt t="159519" x="3846513" y="3694113"/>
          <p14:tracePt t="159527" x="3883025" y="3694113"/>
          <p14:tracePt t="159535" x="3892550" y="3694113"/>
          <p14:tracePt t="159543" x="3911600" y="3702050"/>
          <p14:tracePt t="159826" x="3846513" y="3702050"/>
          <p14:tracePt t="159833" x="3719513" y="3694113"/>
          <p14:tracePt t="159842" x="3556000" y="3665538"/>
          <p14:tracePt t="159851" x="3390900" y="3648075"/>
          <p14:tracePt t="159859" x="3227388" y="3621088"/>
          <p14:tracePt t="159864" x="3054350" y="3592513"/>
          <p14:tracePt t="159871" x="2962275" y="3592513"/>
          <p14:tracePt t="159885" x="2889250" y="3592513"/>
          <p14:tracePt t="159887" x="2852738" y="3592513"/>
          <p14:tracePt t="159895" x="2835275" y="3592513"/>
          <p14:tracePt t="160097" x="2944813" y="3592513"/>
          <p14:tracePt t="160103" x="3108325" y="3592513"/>
          <p14:tracePt t="160111" x="3273425" y="3592513"/>
          <p14:tracePt t="160119" x="3419475" y="3592513"/>
          <p14:tracePt t="160127" x="3546475" y="3592513"/>
          <p14:tracePt t="160135" x="3656013" y="3592513"/>
          <p14:tracePt t="160143" x="3709988" y="3592513"/>
          <p14:tracePt t="160151" x="3729038" y="3592513"/>
          <p14:tracePt t="160159" x="3738563" y="3592513"/>
          <p14:tracePt t="160339" x="3719513" y="3592513"/>
          <p14:tracePt t="160346" x="3665538" y="3592513"/>
          <p14:tracePt t="160355" x="3536950" y="3592513"/>
          <p14:tracePt t="160361" x="3409950" y="3592513"/>
          <p14:tracePt t="160371" x="3263900" y="3592513"/>
          <p14:tracePt t="160376" x="3136900" y="3592513"/>
          <p14:tracePt t="160386" x="2990850" y="3592513"/>
          <p14:tracePt t="160392" x="2881313" y="3592513"/>
          <p14:tracePt t="160403" x="2808288" y="3592513"/>
          <p14:tracePt t="160408" x="2752725" y="3592513"/>
          <p14:tracePt t="160419" x="2716213" y="3592513"/>
          <p14:tracePt t="160650" x="2725738" y="3592513"/>
          <p14:tracePt t="160657" x="2844800" y="3592513"/>
          <p14:tracePt t="160665" x="2971800" y="3592513"/>
          <p14:tracePt t="160672" x="3100388" y="3592513"/>
          <p14:tracePt t="160679" x="3227388" y="3592513"/>
          <p14:tracePt t="160687" x="3354388" y="3592513"/>
          <p14:tracePt t="160695" x="3463925" y="3592513"/>
          <p14:tracePt t="160703" x="3536950" y="3592513"/>
          <p14:tracePt t="160711" x="3592513" y="3592513"/>
          <p14:tracePt t="160719" x="3646488" y="3592513"/>
          <p14:tracePt t="160727" x="3656013" y="3592513"/>
          <p14:tracePt t="160735" x="3673475" y="3592513"/>
          <p14:tracePt t="160945" x="3683000" y="3592513"/>
          <p14:tracePt t="160961" x="3719513" y="3592513"/>
          <p14:tracePt t="160968" x="3738563" y="3592513"/>
          <p14:tracePt t="160977" x="3775075" y="3592513"/>
          <p14:tracePt t="160989" x="3819525" y="3592513"/>
          <p14:tracePt t="160993" x="3856038" y="3602038"/>
          <p14:tracePt t="161005" x="3902075" y="3611563"/>
          <p14:tracePt t="161009" x="3929063" y="3621088"/>
          <p14:tracePt t="161020" x="3938588" y="3629025"/>
          <p14:tracePt t="161024" x="3948113" y="3638550"/>
          <p14:tracePt t="161137" x="3956050" y="3648075"/>
          <p14:tracePt t="161168" x="3956050" y="3694113"/>
          <p14:tracePt t="161176" x="3956050" y="3721100"/>
          <p14:tracePt t="161184" x="3956050" y="3767138"/>
          <p14:tracePt t="161192" x="3956050" y="3784600"/>
          <p14:tracePt t="161202" x="3956050" y="3821113"/>
          <p14:tracePt t="161208" x="3956050" y="3867150"/>
          <p14:tracePt t="161217" x="3956050" y="3894138"/>
          <p14:tracePt t="161223" x="3956050" y="3921125"/>
          <p14:tracePt t="161232" x="3956050" y="3957638"/>
          <p14:tracePt t="161239" x="3956050" y="3976688"/>
          <p14:tracePt t="161247" x="3956050" y="4013200"/>
          <p14:tracePt t="161256" x="3956050" y="4030663"/>
          <p14:tracePt t="161263" x="3956050" y="4049713"/>
          <p14:tracePt t="161271" x="3956050" y="4057650"/>
          <p14:tracePt t="161279" x="3956050" y="4067175"/>
          <p14:tracePt t="161288" x="3956050" y="4076700"/>
          <p14:tracePt t="161295" x="3956050" y="4094163"/>
          <p14:tracePt t="161311" x="3956050" y="4103688"/>
          <p14:tracePt t="161585" x="3948113" y="4113213"/>
          <p14:tracePt t="161599" x="3938588" y="4122738"/>
          <p14:tracePt t="161607" x="3938588" y="4140200"/>
          <p14:tracePt t="161615" x="3938588" y="4149725"/>
          <p14:tracePt t="161624" x="3938588" y="4176713"/>
          <p14:tracePt t="161633" x="3938588" y="4195763"/>
          <p14:tracePt t="161639" x="3929063" y="4222750"/>
          <p14:tracePt t="161647" x="3929063" y="4232275"/>
          <p14:tracePt t="161655" x="3929063" y="4249738"/>
          <p14:tracePt t="161663" x="3929063" y="4268788"/>
          <p14:tracePt t="161671" x="3929063" y="4286250"/>
          <p14:tracePt t="161680" x="3919538" y="4295775"/>
          <p14:tracePt t="161697" x="3919538" y="4313238"/>
          <p14:tracePt t="161767" x="3911600" y="4313238"/>
          <p14:tracePt t="161775" x="3911600" y="4322763"/>
          <p14:tracePt t="161783" x="3902075" y="4340225"/>
          <p14:tracePt t="161791" x="3892550" y="4349750"/>
          <p14:tracePt t="161800" x="3892550" y="4359275"/>
          <p14:tracePt t="161807" x="3892550" y="4368800"/>
          <p14:tracePt t="161822" x="3883025" y="4376738"/>
          <p14:tracePt t="161832" x="3875088" y="4395788"/>
          <p14:tracePt t="161847" x="3856038" y="4422775"/>
          <p14:tracePt t="161863" x="3846513" y="4422775"/>
          <p14:tracePt t="161871" x="3838575" y="4441825"/>
          <p14:tracePt t="162049" x="3819525" y="4432300"/>
          <p14:tracePt t="162055" x="3783013" y="4386263"/>
          <p14:tracePt t="162063" x="3746500" y="4303713"/>
          <p14:tracePt t="162071" x="3729038" y="4268788"/>
          <p14:tracePt t="162079" x="3719513" y="4222750"/>
          <p14:tracePt t="162087" x="3709988" y="4186238"/>
          <p14:tracePt t="162095" x="3709988" y="4149725"/>
          <p14:tracePt t="162103" x="3709988" y="4094163"/>
          <p14:tracePt t="162112" x="3709988" y="4067175"/>
          <p14:tracePt t="162121" x="3709988" y="4049713"/>
          <p14:tracePt t="162128" x="3709988" y="4021138"/>
          <p14:tracePt t="162137" x="3746500" y="3984625"/>
          <p14:tracePt t="162144" x="3746500" y="3976688"/>
          <p14:tracePt t="162159" x="3756025" y="3967163"/>
          <p14:tracePt t="162311" x="3792538" y="3984625"/>
          <p14:tracePt t="162319" x="3975100" y="3994150"/>
          <p14:tracePt t="162327" x="4194175" y="3994150"/>
          <p14:tracePt t="162335" x="4457700" y="3994150"/>
          <p14:tracePt t="162343" x="4868863" y="3994150"/>
          <p14:tracePt t="162351" x="5159375" y="3994150"/>
          <p14:tracePt t="162359" x="5534025" y="3994150"/>
          <p14:tracePt t="162367" x="5834063" y="3994150"/>
          <p14:tracePt t="162375" x="6062663" y="3994150"/>
          <p14:tracePt t="162383" x="6245225" y="3994150"/>
          <p14:tracePt t="162391" x="6391275" y="3994150"/>
          <p14:tracePt t="162400" x="6518275" y="3994150"/>
          <p14:tracePt t="162407" x="6573838" y="3994150"/>
          <p14:tracePt t="162417" x="6600825" y="3994150"/>
          <p14:tracePt t="162423" x="6610350" y="3994150"/>
          <p14:tracePt t="162455" x="6618288" y="3994150"/>
          <p14:tracePt t="162464" x="6627813" y="3994150"/>
          <p14:tracePt t="162472" x="6654800" y="3994150"/>
          <p14:tracePt t="162479" x="6737350" y="4021138"/>
          <p14:tracePt t="162488" x="6810375" y="4021138"/>
          <p14:tracePt t="162496" x="6937375" y="4040188"/>
          <p14:tracePt t="162504" x="7092950" y="4067175"/>
          <p14:tracePt t="162512" x="7202488" y="4094163"/>
          <p14:tracePt t="162519" x="7366000" y="4122738"/>
          <p14:tracePt t="162528" x="7494588" y="4140200"/>
          <p14:tracePt t="162537" x="7567613" y="4140200"/>
          <p14:tracePt t="162543" x="7631113" y="4167188"/>
          <p14:tracePt t="162551" x="7658100" y="4167188"/>
          <p14:tracePt t="162559" x="7667625" y="4167188"/>
          <p14:tracePt t="162738" x="7675563" y="4176713"/>
          <p14:tracePt t="162748" x="7675563" y="4203700"/>
          <p14:tracePt t="162754" x="7675563" y="4213225"/>
          <p14:tracePt t="162761" x="7675563" y="4240213"/>
          <p14:tracePt t="162767" x="7675563" y="4249738"/>
          <p14:tracePt t="162775" x="7675563" y="4268788"/>
          <p14:tracePt t="162783" x="7675563" y="4303713"/>
          <p14:tracePt t="162791" x="7675563" y="4313238"/>
          <p14:tracePt t="162800" x="7685088" y="4340225"/>
          <p14:tracePt t="162807" x="7694613" y="4349750"/>
          <p14:tracePt t="162823" x="7694613" y="4359275"/>
          <p14:tracePt t="162969" x="7694613" y="4349750"/>
          <p14:tracePt t="162979" x="7694613" y="4303713"/>
          <p14:tracePt t="162986" x="7694613" y="4276725"/>
          <p14:tracePt t="162993" x="7694613" y="4240213"/>
          <p14:tracePt t="163000" x="7694613" y="4203700"/>
          <p14:tracePt t="163007" x="7694613" y="4176713"/>
          <p14:tracePt t="163017" x="7704138" y="4140200"/>
          <p14:tracePt t="163024" x="7721600" y="4113213"/>
          <p14:tracePt t="163033" x="7740650" y="4094163"/>
          <p14:tracePt t="163039" x="7785100" y="4067175"/>
          <p14:tracePt t="163047" x="7804150" y="4040188"/>
          <p14:tracePt t="163055" x="7840663" y="4021138"/>
          <p14:tracePt t="163063" x="7867650" y="4021138"/>
          <p14:tracePt t="163072" x="7885113" y="4013200"/>
          <p14:tracePt t="163104" x="7904163" y="4013200"/>
          <p14:tracePt t="163112" x="7921625" y="4013200"/>
          <p14:tracePt t="163120" x="7940675" y="4013200"/>
          <p14:tracePt t="163128" x="7958138" y="4013200"/>
          <p14:tracePt t="163139" x="7977188" y="4013200"/>
          <p14:tracePt t="163143" x="7994650" y="4013200"/>
          <p14:tracePt t="163159" x="8004175" y="4013200"/>
          <p14:tracePt t="163167" x="8023225" y="4040188"/>
          <p14:tracePt t="163199" x="8023225" y="4049713"/>
          <p14:tracePt t="163266" x="8023225" y="4067175"/>
          <p14:tracePt t="163280" x="8013700" y="4086225"/>
          <p14:tracePt t="163287" x="7994650" y="4113213"/>
          <p14:tracePt t="163295" x="7986713" y="4113213"/>
          <p14:tracePt t="163303" x="7977188" y="4130675"/>
          <p14:tracePt t="163311" x="7977188" y="4140200"/>
          <p14:tracePt t="163320" x="7967663" y="4149725"/>
          <p14:tracePt t="163335" x="7958138" y="4159250"/>
          <p14:tracePt t="163418" x="7958138" y="4167188"/>
          <p14:tracePt t="163426" x="7958138" y="4195763"/>
          <p14:tracePt t="163437" x="7950200" y="4195763"/>
          <p14:tracePt t="163464" x="7950200" y="4203700"/>
          <p14:tracePt t="163657" x="7950200" y="4213225"/>
          <p14:tracePt t="163666" x="7940675" y="4213225"/>
          <p14:tracePt t="163674" x="7913688" y="4240213"/>
          <p14:tracePt t="163681" x="7894638" y="4259263"/>
          <p14:tracePt t="163687" x="7894638" y="4276725"/>
          <p14:tracePt t="163695" x="7885113" y="4286250"/>
          <p14:tracePt t="192754" x="7885113" y="4276725"/>
          <p14:tracePt t="192761" x="7904163" y="4176713"/>
          <p14:tracePt t="192769" x="7994650" y="4057650"/>
          <p14:tracePt t="192776" x="8077200" y="3994150"/>
          <p14:tracePt t="192786" x="8104188" y="3957638"/>
          <p14:tracePt t="192793" x="8132763" y="3940175"/>
          <p14:tracePt t="192799" x="8150225" y="3921125"/>
          <p14:tracePt t="192831" x="8150225" y="3911600"/>
          <p14:tracePt t="192847" x="8169275" y="3894138"/>
          <p14:tracePt t="192863" x="8177213" y="3884613"/>
          <p14:tracePt t="192889" x="8186738" y="3867150"/>
          <p14:tracePt t="192899" x="8196263" y="3857625"/>
          <p14:tracePt t="192906" x="8196263" y="3848100"/>
          <p14:tracePt t="192916" x="8213725" y="3821113"/>
          <p14:tracePt t="192920" x="8240713" y="3784600"/>
          <p14:tracePt t="192929" x="8250238" y="3767138"/>
          <p14:tracePt t="192938" x="8269288" y="3702050"/>
          <p14:tracePt t="192945" x="8277225" y="3665538"/>
          <p14:tracePt t="192954" x="8277225" y="3657600"/>
          <p14:tracePt t="192961" x="8277225" y="3629025"/>
          <p14:tracePt t="192969" x="8286750" y="3621088"/>
          <p14:tracePt t="192977" x="8286750" y="3602038"/>
          <p14:tracePt t="192984" x="8286750" y="3592513"/>
          <p14:tracePt t="193674" x="8296275" y="3584575"/>
          <p14:tracePt t="193682" x="8305800" y="3584575"/>
          <p14:tracePt t="193690" x="8313738" y="3584575"/>
          <p14:tracePt t="193700" x="8323263" y="3584575"/>
          <p14:tracePt t="193716" x="8342313" y="3584575"/>
          <p14:tracePt t="193720" x="8369300" y="3584575"/>
          <p14:tracePt t="193728" x="8405813" y="3584575"/>
          <p14:tracePt t="193736" x="8478838" y="3556000"/>
          <p14:tracePt t="193744" x="8605838" y="3511550"/>
          <p14:tracePt t="193752" x="8751888" y="3482975"/>
          <p14:tracePt t="193760" x="8888413" y="3438525"/>
          <p14:tracePt t="193769" x="9034463" y="3411538"/>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例題</a:t>
            </a:r>
            <a:r>
              <a:rPr lang="en-US" altLang="ja-JP" dirty="0"/>
              <a:t>1</a:t>
            </a:r>
            <a:r>
              <a:rPr lang="ja-JP" altLang="en-US" dirty="0"/>
              <a:t>　電流増幅度　</a:t>
            </a:r>
            <a:r>
              <a:rPr lang="en-US" altLang="ja-JP" i="1" dirty="0"/>
              <a:t>i</a:t>
            </a:r>
            <a:r>
              <a:rPr lang="en-US" altLang="ja-JP" sz="4000" i="1" dirty="0"/>
              <a:t>2</a:t>
            </a:r>
            <a:r>
              <a:rPr lang="en-US" altLang="ja-JP" i="1" dirty="0"/>
              <a:t>/i</a:t>
            </a:r>
            <a:r>
              <a:rPr lang="en-US" altLang="ja-JP" sz="4000" i="1" dirty="0"/>
              <a:t>1</a:t>
            </a:r>
            <a:r>
              <a:rPr lang="ja-JP" altLang="en-US" sz="4000" dirty="0"/>
              <a:t>を求めよ</a:t>
            </a:r>
            <a:endParaRPr kumimoji="1" lang="ja-JP" altLang="en-US" dirty="0"/>
          </a:p>
        </p:txBody>
      </p:sp>
      <p:cxnSp>
        <p:nvCxnSpPr>
          <p:cNvPr id="10" name="直線コネクタ 9"/>
          <p:cNvCxnSpPr/>
          <p:nvPr/>
        </p:nvCxnSpPr>
        <p:spPr>
          <a:xfrm>
            <a:off x="4570467" y="2184035"/>
            <a:ext cx="0" cy="16885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1330244" y="2165523"/>
            <a:ext cx="24330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Line 28"/>
          <p:cNvSpPr>
            <a:spLocks noChangeShapeType="1"/>
          </p:cNvSpPr>
          <p:nvPr/>
        </p:nvSpPr>
        <p:spPr bwMode="auto">
          <a:xfrm>
            <a:off x="3688600" y="3424801"/>
            <a:ext cx="0" cy="4477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 name="Rectangle 29"/>
          <p:cNvSpPr>
            <a:spLocks noChangeArrowheads="1"/>
          </p:cNvSpPr>
          <p:nvPr/>
        </p:nvSpPr>
        <p:spPr bwMode="auto">
          <a:xfrm>
            <a:off x="3575382" y="2604159"/>
            <a:ext cx="240687" cy="8069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 name="Line 31"/>
          <p:cNvSpPr>
            <a:spLocks noChangeShapeType="1"/>
          </p:cNvSpPr>
          <p:nvPr/>
        </p:nvSpPr>
        <p:spPr bwMode="auto">
          <a:xfrm>
            <a:off x="3734078" y="2184035"/>
            <a:ext cx="0" cy="404564"/>
          </a:xfrm>
          <a:prstGeom prst="line">
            <a:avLst/>
          </a:prstGeom>
          <a:noFill/>
          <a:ln w="28575">
            <a:solidFill>
              <a:schemeClr val="tx1"/>
            </a:solidFill>
            <a:round/>
            <a:headEnd type="non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15" name="直線コネクタ 14"/>
          <p:cNvCxnSpPr/>
          <p:nvPr/>
        </p:nvCxnSpPr>
        <p:spPr>
          <a:xfrm>
            <a:off x="1255591" y="3893060"/>
            <a:ext cx="24330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Line 28"/>
          <p:cNvSpPr>
            <a:spLocks noChangeShapeType="1"/>
          </p:cNvSpPr>
          <p:nvPr/>
        </p:nvSpPr>
        <p:spPr bwMode="auto">
          <a:xfrm>
            <a:off x="2623690" y="3447094"/>
            <a:ext cx="0" cy="4477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Rectangle 29"/>
          <p:cNvSpPr>
            <a:spLocks noChangeArrowheads="1"/>
          </p:cNvSpPr>
          <p:nvPr/>
        </p:nvSpPr>
        <p:spPr bwMode="auto">
          <a:xfrm>
            <a:off x="2510472" y="2626452"/>
            <a:ext cx="240687" cy="8069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8" name="Line 31"/>
          <p:cNvSpPr>
            <a:spLocks noChangeShapeType="1"/>
          </p:cNvSpPr>
          <p:nvPr/>
        </p:nvSpPr>
        <p:spPr bwMode="auto">
          <a:xfrm>
            <a:off x="2669167" y="2206328"/>
            <a:ext cx="0" cy="4045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19" name="直線矢印コネクタ 18"/>
          <p:cNvCxnSpPr/>
          <p:nvPr/>
        </p:nvCxnSpPr>
        <p:spPr>
          <a:xfrm flipV="1">
            <a:off x="1330244" y="2163702"/>
            <a:ext cx="677657" cy="182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円/楕円 19"/>
          <p:cNvSpPr/>
          <p:nvPr/>
        </p:nvSpPr>
        <p:spPr>
          <a:xfrm>
            <a:off x="4331714" y="2687830"/>
            <a:ext cx="522983" cy="5699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矢印コネクタ 20"/>
          <p:cNvCxnSpPr/>
          <p:nvPr/>
        </p:nvCxnSpPr>
        <p:spPr>
          <a:xfrm>
            <a:off x="4570467" y="2802493"/>
            <a:ext cx="0" cy="3629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Line 28"/>
          <p:cNvSpPr>
            <a:spLocks noChangeShapeType="1"/>
          </p:cNvSpPr>
          <p:nvPr/>
        </p:nvSpPr>
        <p:spPr bwMode="auto">
          <a:xfrm>
            <a:off x="5651690" y="3488501"/>
            <a:ext cx="0" cy="4477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 name="Rectangle 29"/>
          <p:cNvSpPr>
            <a:spLocks noChangeArrowheads="1"/>
          </p:cNvSpPr>
          <p:nvPr/>
        </p:nvSpPr>
        <p:spPr bwMode="auto">
          <a:xfrm>
            <a:off x="5538472" y="2667858"/>
            <a:ext cx="240687" cy="8069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7" name="Line 31"/>
          <p:cNvSpPr>
            <a:spLocks noChangeShapeType="1"/>
          </p:cNvSpPr>
          <p:nvPr/>
        </p:nvSpPr>
        <p:spPr bwMode="auto">
          <a:xfrm>
            <a:off x="5697167" y="2247735"/>
            <a:ext cx="0" cy="4045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28" name="直線コネクタ 27"/>
          <p:cNvCxnSpPr/>
          <p:nvPr/>
        </p:nvCxnSpPr>
        <p:spPr>
          <a:xfrm>
            <a:off x="4562893" y="2206925"/>
            <a:ext cx="24330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a:off x="4566681" y="3910914"/>
            <a:ext cx="243300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V="1">
            <a:off x="6700316" y="2205105"/>
            <a:ext cx="677657" cy="182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flipV="1">
            <a:off x="1255591" y="2465284"/>
            <a:ext cx="0" cy="12092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flipV="1">
            <a:off x="8073346" y="2500272"/>
            <a:ext cx="0" cy="12092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1330244" y="3092873"/>
            <a:ext cx="407484" cy="461665"/>
          </a:xfrm>
          <a:prstGeom prst="rect">
            <a:avLst/>
          </a:prstGeom>
          <a:noFill/>
        </p:spPr>
        <p:txBody>
          <a:bodyPr wrap="none" rtlCol="0">
            <a:spAutoFit/>
          </a:bodyPr>
          <a:lstStyle/>
          <a:p>
            <a:r>
              <a:rPr kumimoji="1" lang="en-US" altLang="ja-JP" sz="2400" dirty="0"/>
              <a:t>vi</a:t>
            </a:r>
            <a:endParaRPr kumimoji="1" lang="ja-JP" altLang="en-US" sz="2400" dirty="0"/>
          </a:p>
        </p:txBody>
      </p:sp>
      <p:sp>
        <p:nvSpPr>
          <p:cNvPr id="34" name="テキスト ボックス 33"/>
          <p:cNvSpPr txBox="1"/>
          <p:nvPr/>
        </p:nvSpPr>
        <p:spPr>
          <a:xfrm>
            <a:off x="8031408" y="3085633"/>
            <a:ext cx="510076" cy="461665"/>
          </a:xfrm>
          <a:prstGeom prst="rect">
            <a:avLst/>
          </a:prstGeom>
          <a:noFill/>
        </p:spPr>
        <p:txBody>
          <a:bodyPr wrap="none" rtlCol="0">
            <a:spAutoFit/>
          </a:bodyPr>
          <a:lstStyle/>
          <a:p>
            <a:r>
              <a:rPr kumimoji="1" lang="en-US" altLang="ja-JP" sz="2400" dirty="0" err="1"/>
              <a:t>vo</a:t>
            </a:r>
            <a:endParaRPr kumimoji="1" lang="ja-JP" altLang="en-US" sz="2400" dirty="0"/>
          </a:p>
        </p:txBody>
      </p:sp>
      <p:sp>
        <p:nvSpPr>
          <p:cNvPr id="35" name="テキスト ボックス 34"/>
          <p:cNvSpPr txBox="1"/>
          <p:nvPr/>
        </p:nvSpPr>
        <p:spPr>
          <a:xfrm>
            <a:off x="1757626" y="2667858"/>
            <a:ext cx="904415" cy="830997"/>
          </a:xfrm>
          <a:prstGeom prst="rect">
            <a:avLst/>
          </a:prstGeom>
          <a:noFill/>
        </p:spPr>
        <p:txBody>
          <a:bodyPr wrap="none" rtlCol="0">
            <a:spAutoFit/>
          </a:bodyPr>
          <a:lstStyle/>
          <a:p>
            <a:r>
              <a:rPr kumimoji="1" lang="en-US" altLang="ja-JP" sz="2400" dirty="0"/>
              <a:t>RB=</a:t>
            </a:r>
          </a:p>
          <a:p>
            <a:r>
              <a:rPr kumimoji="1" lang="en-US" altLang="ja-JP" sz="2400" dirty="0"/>
              <a:t>100K</a:t>
            </a:r>
            <a:endParaRPr kumimoji="1" lang="ja-JP" altLang="en-US" sz="2400" dirty="0"/>
          </a:p>
        </p:txBody>
      </p:sp>
      <p:sp>
        <p:nvSpPr>
          <p:cNvPr id="36" name="テキスト ボックス 35"/>
          <p:cNvSpPr txBox="1"/>
          <p:nvPr/>
        </p:nvSpPr>
        <p:spPr>
          <a:xfrm>
            <a:off x="2851998" y="2690985"/>
            <a:ext cx="776175" cy="830997"/>
          </a:xfrm>
          <a:prstGeom prst="rect">
            <a:avLst/>
          </a:prstGeom>
          <a:noFill/>
        </p:spPr>
        <p:txBody>
          <a:bodyPr wrap="none" rtlCol="0">
            <a:spAutoFit/>
          </a:bodyPr>
          <a:lstStyle/>
          <a:p>
            <a:r>
              <a:rPr lang="en-US" altLang="ja-JP" sz="2400" dirty="0" err="1"/>
              <a:t>hie</a:t>
            </a:r>
            <a:r>
              <a:rPr lang="en-US" altLang="ja-JP" sz="2400" dirty="0"/>
              <a:t>=</a:t>
            </a:r>
          </a:p>
          <a:p>
            <a:r>
              <a:rPr lang="en-US" altLang="ja-JP" sz="2400" dirty="0"/>
              <a:t>50K</a:t>
            </a:r>
            <a:endParaRPr kumimoji="1" lang="ja-JP" altLang="en-US" sz="2400" dirty="0"/>
          </a:p>
        </p:txBody>
      </p:sp>
      <p:sp>
        <p:nvSpPr>
          <p:cNvPr id="37" name="テキスト ボックス 36"/>
          <p:cNvSpPr txBox="1"/>
          <p:nvPr/>
        </p:nvSpPr>
        <p:spPr>
          <a:xfrm>
            <a:off x="4471539" y="2289851"/>
            <a:ext cx="938077" cy="461665"/>
          </a:xfrm>
          <a:prstGeom prst="rect">
            <a:avLst/>
          </a:prstGeom>
          <a:noFill/>
        </p:spPr>
        <p:txBody>
          <a:bodyPr wrap="none" rtlCol="0">
            <a:spAutoFit/>
          </a:bodyPr>
          <a:lstStyle/>
          <a:p>
            <a:r>
              <a:rPr lang="en-US" altLang="ja-JP" sz="2400" dirty="0" err="1"/>
              <a:t>hfe</a:t>
            </a:r>
            <a:r>
              <a:rPr lang="en-US" altLang="ja-JP" sz="2400" dirty="0"/>
              <a:t> </a:t>
            </a:r>
            <a:r>
              <a:rPr lang="en-US" altLang="ja-JP" sz="2400" dirty="0" err="1"/>
              <a:t>ib</a:t>
            </a:r>
            <a:endParaRPr kumimoji="1" lang="ja-JP" altLang="en-US" sz="2400" dirty="0"/>
          </a:p>
        </p:txBody>
      </p:sp>
      <p:sp>
        <p:nvSpPr>
          <p:cNvPr id="38" name="テキスト ボックス 37"/>
          <p:cNvSpPr txBox="1"/>
          <p:nvPr/>
        </p:nvSpPr>
        <p:spPr>
          <a:xfrm>
            <a:off x="5675861" y="2751516"/>
            <a:ext cx="1063113" cy="646331"/>
          </a:xfrm>
          <a:prstGeom prst="rect">
            <a:avLst/>
          </a:prstGeom>
          <a:noFill/>
        </p:spPr>
        <p:txBody>
          <a:bodyPr wrap="none" rtlCol="0">
            <a:spAutoFit/>
          </a:bodyPr>
          <a:lstStyle/>
          <a:p>
            <a:r>
              <a:rPr kumimoji="1" lang="en-US" altLang="ja-JP" dirty="0"/>
              <a:t>RC=10K</a:t>
            </a:r>
          </a:p>
          <a:p>
            <a:endParaRPr kumimoji="1" lang="ja-JP" altLang="en-US" dirty="0"/>
          </a:p>
        </p:txBody>
      </p:sp>
      <p:sp>
        <p:nvSpPr>
          <p:cNvPr id="40" name="正方形/長方形 39"/>
          <p:cNvSpPr/>
          <p:nvPr/>
        </p:nvSpPr>
        <p:spPr>
          <a:xfrm>
            <a:off x="2851998" y="1651376"/>
            <a:ext cx="2502945" cy="324679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a:off x="3960724" y="3956503"/>
            <a:ext cx="1306768" cy="461665"/>
          </a:xfrm>
          <a:prstGeom prst="rect">
            <a:avLst/>
          </a:prstGeom>
          <a:noFill/>
        </p:spPr>
        <p:txBody>
          <a:bodyPr wrap="none" rtlCol="0">
            <a:spAutoFit/>
          </a:bodyPr>
          <a:lstStyle/>
          <a:p>
            <a:r>
              <a:rPr lang="en-US" altLang="ja-JP" sz="2400" dirty="0" err="1"/>
              <a:t>hfe</a:t>
            </a:r>
            <a:r>
              <a:rPr lang="en-US" altLang="ja-JP" sz="2400" dirty="0"/>
              <a:t>=200</a:t>
            </a:r>
            <a:endParaRPr kumimoji="1" lang="ja-JP" altLang="en-US" sz="2400" dirty="0"/>
          </a:p>
        </p:txBody>
      </p:sp>
      <p:sp>
        <p:nvSpPr>
          <p:cNvPr id="42" name="テキスト ボックス 41"/>
          <p:cNvSpPr txBox="1"/>
          <p:nvPr/>
        </p:nvSpPr>
        <p:spPr>
          <a:xfrm>
            <a:off x="1486971" y="1775859"/>
            <a:ext cx="425116" cy="461665"/>
          </a:xfrm>
          <a:prstGeom prst="rect">
            <a:avLst/>
          </a:prstGeom>
          <a:noFill/>
        </p:spPr>
        <p:txBody>
          <a:bodyPr wrap="none" rtlCol="0">
            <a:spAutoFit/>
          </a:bodyPr>
          <a:lstStyle/>
          <a:p>
            <a:r>
              <a:rPr kumimoji="1" lang="en-US" altLang="ja-JP" sz="2400" dirty="0"/>
              <a:t>i1</a:t>
            </a:r>
            <a:endParaRPr kumimoji="1" lang="ja-JP" altLang="en-US" sz="2400" dirty="0"/>
          </a:p>
        </p:txBody>
      </p:sp>
      <p:sp>
        <p:nvSpPr>
          <p:cNvPr id="45" name="テキスト ボックス 44"/>
          <p:cNvSpPr txBox="1"/>
          <p:nvPr/>
        </p:nvSpPr>
        <p:spPr>
          <a:xfrm>
            <a:off x="785488" y="4946945"/>
            <a:ext cx="6138219" cy="1569660"/>
          </a:xfrm>
          <a:prstGeom prst="rect">
            <a:avLst/>
          </a:prstGeom>
          <a:noFill/>
        </p:spPr>
        <p:txBody>
          <a:bodyPr wrap="none" rtlCol="0">
            <a:spAutoFit/>
          </a:bodyPr>
          <a:lstStyle/>
          <a:p>
            <a:r>
              <a:rPr kumimoji="1" lang="ja-JP" altLang="en-US" sz="2400" dirty="0"/>
              <a:t>①　</a:t>
            </a:r>
            <a:r>
              <a:rPr kumimoji="1" lang="en-US" altLang="ja-JP" sz="2400" dirty="0" err="1"/>
              <a:t>ib</a:t>
            </a:r>
            <a:r>
              <a:rPr kumimoji="1" lang="ja-JP" altLang="en-US" sz="2400" dirty="0"/>
              <a:t>を</a:t>
            </a:r>
            <a:r>
              <a:rPr kumimoji="1" lang="en-US" altLang="ja-JP" sz="2400" dirty="0"/>
              <a:t>i1</a:t>
            </a:r>
            <a:r>
              <a:rPr kumimoji="1" lang="ja-JP" altLang="en-US" sz="2400" dirty="0"/>
              <a:t>で表す</a:t>
            </a:r>
            <a:endParaRPr kumimoji="1" lang="en-US" altLang="ja-JP" sz="2400" dirty="0"/>
          </a:p>
          <a:p>
            <a:r>
              <a:rPr lang="en-US" altLang="ja-JP" sz="2400" dirty="0" err="1"/>
              <a:t>ib</a:t>
            </a:r>
            <a:r>
              <a:rPr lang="en-US" altLang="ja-JP" sz="2400" dirty="0"/>
              <a:t>=100/150×i1=2/3 ×i1</a:t>
            </a:r>
            <a:endParaRPr kumimoji="1" lang="en-US" altLang="ja-JP" sz="2400" dirty="0"/>
          </a:p>
          <a:p>
            <a:r>
              <a:rPr lang="ja-JP" altLang="en-US" sz="2400" dirty="0"/>
              <a:t>②　</a:t>
            </a:r>
            <a:r>
              <a:rPr lang="en-US" altLang="ja-JP" sz="2400" dirty="0"/>
              <a:t>i2+iRC = -</a:t>
            </a:r>
            <a:r>
              <a:rPr lang="en-US" altLang="ja-JP" sz="2400" dirty="0" err="1"/>
              <a:t>hfe</a:t>
            </a:r>
            <a:r>
              <a:rPr lang="en-US" altLang="ja-JP" sz="2400" dirty="0"/>
              <a:t> </a:t>
            </a:r>
            <a:r>
              <a:rPr lang="en-US" altLang="ja-JP" sz="2400" dirty="0" err="1"/>
              <a:t>ib</a:t>
            </a:r>
            <a:r>
              <a:rPr lang="ja-JP" altLang="en-US" sz="2400" dirty="0"/>
              <a:t>　</a:t>
            </a:r>
            <a:r>
              <a:rPr lang="en-US" altLang="ja-JP" sz="2400" dirty="0"/>
              <a:t>i2=-(200×2/3</a:t>
            </a:r>
            <a:r>
              <a:rPr lang="ja-JP" altLang="en-US" sz="2400" dirty="0"/>
              <a:t>）／</a:t>
            </a:r>
            <a:r>
              <a:rPr lang="en-US" altLang="ja-JP" sz="2400" dirty="0"/>
              <a:t>2×i1</a:t>
            </a:r>
          </a:p>
          <a:p>
            <a:r>
              <a:rPr lang="en-US" altLang="ja-JP" sz="2400" dirty="0"/>
              <a:t>i2/i1 = - 66.7</a:t>
            </a:r>
          </a:p>
        </p:txBody>
      </p:sp>
      <p:sp>
        <p:nvSpPr>
          <p:cNvPr id="48" name="テキスト ボックス 47"/>
          <p:cNvSpPr txBox="1"/>
          <p:nvPr/>
        </p:nvSpPr>
        <p:spPr>
          <a:xfrm>
            <a:off x="6700316" y="4325836"/>
            <a:ext cx="2478564" cy="646331"/>
          </a:xfrm>
          <a:prstGeom prst="rect">
            <a:avLst/>
          </a:prstGeom>
          <a:noFill/>
        </p:spPr>
        <p:txBody>
          <a:bodyPr wrap="none" rtlCol="0">
            <a:spAutoFit/>
          </a:bodyPr>
          <a:lstStyle/>
          <a:p>
            <a:r>
              <a:rPr lang="en-US" altLang="ja-JP" dirty="0"/>
              <a:t>RL</a:t>
            </a:r>
            <a:r>
              <a:rPr lang="ja-JP" altLang="en-US" dirty="0"/>
              <a:t>に表れる</a:t>
            </a:r>
            <a:endParaRPr lang="en-US" altLang="ja-JP" dirty="0"/>
          </a:p>
          <a:p>
            <a:r>
              <a:rPr kumimoji="1" lang="ja-JP" altLang="en-US" dirty="0"/>
              <a:t>電圧・電流</a:t>
            </a:r>
            <a:r>
              <a:rPr lang="ja-JP" altLang="en-US" dirty="0"/>
              <a:t>を出力とする</a:t>
            </a:r>
            <a:endParaRPr kumimoji="1" lang="en-US" altLang="ja-JP" dirty="0"/>
          </a:p>
        </p:txBody>
      </p:sp>
      <p:sp>
        <p:nvSpPr>
          <p:cNvPr id="46" name="テキスト ボックス 45"/>
          <p:cNvSpPr txBox="1"/>
          <p:nvPr/>
        </p:nvSpPr>
        <p:spPr>
          <a:xfrm>
            <a:off x="6807192" y="2276487"/>
            <a:ext cx="425116" cy="461665"/>
          </a:xfrm>
          <a:prstGeom prst="rect">
            <a:avLst/>
          </a:prstGeom>
          <a:noFill/>
        </p:spPr>
        <p:txBody>
          <a:bodyPr wrap="none" rtlCol="0">
            <a:spAutoFit/>
          </a:bodyPr>
          <a:lstStyle/>
          <a:p>
            <a:r>
              <a:rPr kumimoji="1" lang="en-US" altLang="ja-JP" sz="2400" dirty="0"/>
              <a:t>i2</a:t>
            </a:r>
            <a:endParaRPr kumimoji="1" lang="ja-JP" altLang="en-US" sz="2400" dirty="0"/>
          </a:p>
        </p:txBody>
      </p:sp>
      <p:sp>
        <p:nvSpPr>
          <p:cNvPr id="39" name="Line 28"/>
          <p:cNvSpPr>
            <a:spLocks noChangeShapeType="1"/>
          </p:cNvSpPr>
          <p:nvPr/>
        </p:nvSpPr>
        <p:spPr bwMode="auto">
          <a:xfrm>
            <a:off x="6735743" y="3485624"/>
            <a:ext cx="0" cy="4477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1" name="Rectangle 29"/>
          <p:cNvSpPr>
            <a:spLocks noChangeArrowheads="1"/>
          </p:cNvSpPr>
          <p:nvPr/>
        </p:nvSpPr>
        <p:spPr bwMode="auto">
          <a:xfrm>
            <a:off x="6622525" y="2664981"/>
            <a:ext cx="240687" cy="8069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43" name="Line 31"/>
          <p:cNvSpPr>
            <a:spLocks noChangeShapeType="1"/>
          </p:cNvSpPr>
          <p:nvPr/>
        </p:nvSpPr>
        <p:spPr bwMode="auto">
          <a:xfrm>
            <a:off x="6781220" y="2244858"/>
            <a:ext cx="0" cy="404564"/>
          </a:xfrm>
          <a:prstGeom prst="line">
            <a:avLst/>
          </a:prstGeom>
          <a:noFill/>
          <a:ln w="28575">
            <a:solidFill>
              <a:schemeClr val="tx1"/>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 name="テキスト ボックス 46"/>
          <p:cNvSpPr txBox="1"/>
          <p:nvPr/>
        </p:nvSpPr>
        <p:spPr>
          <a:xfrm>
            <a:off x="6831721" y="2800763"/>
            <a:ext cx="1024639" cy="646331"/>
          </a:xfrm>
          <a:prstGeom prst="rect">
            <a:avLst/>
          </a:prstGeom>
          <a:noFill/>
        </p:spPr>
        <p:txBody>
          <a:bodyPr wrap="none" rtlCol="0">
            <a:spAutoFit/>
          </a:bodyPr>
          <a:lstStyle/>
          <a:p>
            <a:r>
              <a:rPr kumimoji="1" lang="en-US" altLang="ja-JP" dirty="0"/>
              <a:t>RL=10K</a:t>
            </a:r>
          </a:p>
          <a:p>
            <a:endParaRPr kumimoji="1" lang="ja-JP" altLang="en-US" dirty="0"/>
          </a:p>
        </p:txBody>
      </p:sp>
      <p:sp>
        <p:nvSpPr>
          <p:cNvPr id="49" name="テキスト ボックス 48"/>
          <p:cNvSpPr txBox="1"/>
          <p:nvPr/>
        </p:nvSpPr>
        <p:spPr>
          <a:xfrm>
            <a:off x="3708106" y="2187817"/>
            <a:ext cx="425116" cy="461665"/>
          </a:xfrm>
          <a:prstGeom prst="rect">
            <a:avLst/>
          </a:prstGeom>
          <a:noFill/>
        </p:spPr>
        <p:txBody>
          <a:bodyPr wrap="none" rtlCol="0">
            <a:spAutoFit/>
          </a:bodyPr>
          <a:lstStyle/>
          <a:p>
            <a:r>
              <a:rPr kumimoji="1" lang="en-US" altLang="ja-JP" sz="2400" dirty="0" err="1"/>
              <a:t>ib</a:t>
            </a:r>
            <a:endParaRPr kumimoji="1" lang="ja-JP" altLang="en-US" sz="2400" dirty="0"/>
          </a:p>
        </p:txBody>
      </p:sp>
      <p:pic>
        <p:nvPicPr>
          <p:cNvPr id="3" name="オーディオ 2">
            <a:hlinkClick r:id="" action="ppaction://media"/>
            <a:extLst>
              <a:ext uri="{FF2B5EF4-FFF2-40B4-BE49-F238E27FC236}">
                <a16:creationId xmlns:a16="http://schemas.microsoft.com/office/drawing/2014/main" id="{EBFE77A6-8ADB-451B-B3F3-43C018923B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31377699"/>
      </p:ext>
    </p:extLst>
  </p:cSld>
  <p:clrMapOvr>
    <a:masterClrMapping/>
  </p:clrMapOvr>
  <mc:AlternateContent xmlns:mc="http://schemas.openxmlformats.org/markup-compatibility/2006" xmlns:p14="http://schemas.microsoft.com/office/powerpoint/2010/main">
    <mc:Choice Requires="p14">
      <p:transition spd="slow" p14:dur="2000" advTm="263291"/>
    </mc:Choice>
    <mc:Fallback xmlns="">
      <p:transition spd="slow" advTm="263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516" x="9061450" y="3328988"/>
          <p14:tracePt t="1521" x="9007475" y="3328988"/>
          <p14:tracePt t="1528" x="8951913" y="3328988"/>
          <p14:tracePt t="1537" x="8897938" y="3328988"/>
          <p14:tracePt t="1545" x="8824913" y="3309938"/>
          <p14:tracePt t="1553" x="8742363" y="3282950"/>
          <p14:tracePt t="1561" x="8642350" y="3255963"/>
          <p14:tracePt t="1568" x="8569325" y="3236913"/>
          <p14:tracePt t="1576" x="8451850" y="3200400"/>
          <p14:tracePt t="1584" x="8323263" y="3163888"/>
          <p14:tracePt t="1593" x="8204200" y="3136900"/>
          <p14:tracePt t="1601" x="8113713" y="3119438"/>
          <p14:tracePt t="1609" x="8031163" y="3090863"/>
          <p14:tracePt t="1618" x="7940675" y="3082925"/>
          <p14:tracePt t="1623" x="7850188" y="3082925"/>
          <p14:tracePt t="1632" x="7794625" y="3063875"/>
          <p14:tracePt t="1640" x="7731125" y="3063875"/>
          <p14:tracePt t="1648" x="7712075" y="3063875"/>
          <p14:tracePt t="1664" x="7694613" y="3063875"/>
          <p14:tracePt t="1671" x="7685088" y="3063875"/>
          <p14:tracePt t="2098" x="7675563" y="3063875"/>
          <p14:tracePt t="2170" x="7675563" y="2963863"/>
          <p14:tracePt t="2178" x="7675563" y="2836863"/>
          <p14:tracePt t="2185" x="7675563" y="2708275"/>
          <p14:tracePt t="2192" x="7675563" y="2635250"/>
          <p14:tracePt t="2201" x="7675563" y="2571750"/>
          <p14:tracePt t="2208" x="7675563" y="2498725"/>
          <p14:tracePt t="2216" x="7648575" y="2408238"/>
          <p14:tracePt t="2224" x="7621588" y="2325688"/>
          <p14:tracePt t="2232" x="7621588" y="2252663"/>
          <p14:tracePt t="2240" x="7621588" y="2197100"/>
          <p14:tracePt t="2248" x="7621588" y="2152650"/>
          <p14:tracePt t="2256" x="7621588" y="2133600"/>
          <p14:tracePt t="2264" x="7621588" y="2106613"/>
          <p14:tracePt t="2273" x="7621588" y="2097088"/>
          <p14:tracePt t="2626" x="7621588" y="2070100"/>
          <p14:tracePt t="2635" x="7621588" y="2043113"/>
          <p14:tracePt t="2641" x="7621588" y="2006600"/>
          <p14:tracePt t="2652" x="7621588" y="1979613"/>
          <p14:tracePt t="2657" x="7621588" y="1970088"/>
          <p14:tracePt t="2667" x="7621588" y="1960563"/>
          <p14:tracePt t="2674" x="7621588" y="1951038"/>
          <p14:tracePt t="2684" x="7621588" y="1924050"/>
          <p14:tracePt t="2690" x="7621588" y="1914525"/>
          <p14:tracePt t="2714" x="7621588" y="1906588"/>
          <p14:tracePt t="3594" x="7621588" y="1870075"/>
          <p14:tracePt t="3603" x="7621588" y="1814513"/>
          <p14:tracePt t="3610" x="7621588" y="1778000"/>
          <p14:tracePt t="3617" x="7621588" y="1760538"/>
          <p14:tracePt t="3627" x="7621588" y="1741488"/>
          <p14:tracePt t="3635" x="7621588" y="1724025"/>
          <p14:tracePt t="3640" x="7621588" y="1714500"/>
          <p14:tracePt t="3826" x="7621588" y="1704975"/>
          <p14:tracePt t="4392" x="7612063" y="1697038"/>
          <p14:tracePt t="4592" x="7602538" y="1697038"/>
          <p14:tracePt t="4600" x="7558088" y="1731963"/>
          <p14:tracePt t="4609" x="7512050" y="1760538"/>
          <p14:tracePt t="4619" x="7448550" y="1797050"/>
          <p14:tracePt t="4625" x="7412038" y="1804988"/>
          <p14:tracePt t="4633" x="7392988" y="1824038"/>
          <p14:tracePt t="4639" x="7366000" y="1841500"/>
          <p14:tracePt t="4653" x="7339013" y="1851025"/>
          <p14:tracePt t="4658" x="7292975" y="1878013"/>
          <p14:tracePt t="4667" x="7265988" y="1897063"/>
          <p14:tracePt t="4674" x="7229475" y="1914525"/>
          <p14:tracePt t="4683" x="7212013" y="1924050"/>
          <p14:tracePt t="4690" x="7183438" y="1951038"/>
          <p14:tracePt t="4706" x="7175500" y="1951038"/>
          <p14:tracePt t="4730" x="7165975" y="1951038"/>
          <p14:tracePt t="4739" x="7146925" y="1960563"/>
          <p14:tracePt t="4745" x="7138988" y="1970088"/>
          <p14:tracePt t="4753" x="7102475" y="1987550"/>
          <p14:tracePt t="4761" x="7092950" y="1997075"/>
          <p14:tracePt t="4768" x="7065963" y="2006600"/>
          <p14:tracePt t="4777" x="7046913" y="2024063"/>
          <p14:tracePt t="4784" x="7019925" y="2060575"/>
          <p14:tracePt t="4793" x="7000875" y="2070100"/>
          <p14:tracePt t="4802" x="6964363" y="2097088"/>
          <p14:tracePt t="4809" x="6937375" y="2133600"/>
          <p14:tracePt t="4822" x="6900863" y="2160588"/>
          <p14:tracePt t="4824" x="6837363" y="2197100"/>
          <p14:tracePt t="4834" x="6810375" y="2233613"/>
          <p14:tracePt t="4839" x="6754813" y="2279650"/>
          <p14:tracePt t="4848" x="6727825" y="2298700"/>
          <p14:tracePt t="4856" x="6710363" y="2343150"/>
          <p14:tracePt t="4865" x="6673850" y="2362200"/>
          <p14:tracePt t="4872" x="6664325" y="2398713"/>
          <p14:tracePt t="4879" x="6654800" y="2408238"/>
          <p14:tracePt t="4887" x="6637338" y="2425700"/>
          <p14:tracePt t="4912" x="6627813" y="2435225"/>
          <p14:tracePt t="4928" x="6627813" y="2444750"/>
          <p14:tracePt t="5052" x="6627813" y="2452688"/>
          <p14:tracePt t="5064" x="6627813" y="2462213"/>
          <p14:tracePt t="5194" x="6627813" y="2471738"/>
          <p14:tracePt t="5200" x="6627813" y="2481263"/>
          <p14:tracePt t="5208" x="6591300" y="2525713"/>
          <p14:tracePt t="5216" x="6581775" y="2571750"/>
          <p14:tracePt t="5224" x="6573838" y="2617788"/>
          <p14:tracePt t="5232" x="6573838" y="2671763"/>
          <p14:tracePt t="5239" x="6564313" y="2708275"/>
          <p14:tracePt t="5248" x="6537325" y="2735263"/>
          <p14:tracePt t="5256" x="6527800" y="2771775"/>
          <p14:tracePt t="5263" x="6527800" y="2800350"/>
          <p14:tracePt t="5272" x="6527800" y="2808288"/>
          <p14:tracePt t="5281" x="6527800" y="2827338"/>
          <p14:tracePt t="5288" x="6527800" y="2844800"/>
          <p14:tracePt t="5562" x="6527800" y="2854325"/>
          <p14:tracePt t="5570" x="6472238" y="2909888"/>
          <p14:tracePt t="5577" x="6408738" y="2946400"/>
          <p14:tracePt t="5586" x="6326188" y="3017838"/>
          <p14:tracePt t="5593" x="6262688" y="3063875"/>
          <p14:tracePt t="5604" x="6199188" y="3109913"/>
          <p14:tracePt t="5609" x="6172200" y="3136900"/>
          <p14:tracePt t="5622" x="6145213" y="3163888"/>
          <p14:tracePt t="5623" x="6135688" y="3200400"/>
          <p14:tracePt t="5632" x="6108700" y="3228975"/>
          <p14:tracePt t="5639" x="6099175" y="3246438"/>
          <p14:tracePt t="5648" x="6080125" y="3265488"/>
          <p14:tracePt t="5656" x="6072188" y="3273425"/>
          <p14:tracePt t="5665" x="6062663" y="3292475"/>
          <p14:tracePt t="5688" x="6062663" y="3302000"/>
          <p14:tracePt t="6032" x="6062663" y="3273425"/>
          <p14:tracePt t="6040" x="6062663" y="3265488"/>
          <p14:tracePt t="6056" x="6062663" y="3255963"/>
          <p14:tracePt t="6266" x="6062663" y="3200400"/>
          <p14:tracePt t="6274" x="6062663" y="3146425"/>
          <p14:tracePt t="6282" x="6062663" y="3100388"/>
          <p14:tracePt t="6288" x="6072188" y="3046413"/>
          <p14:tracePt t="6297" x="6072188" y="3017838"/>
          <p14:tracePt t="6303" x="6072188" y="2963863"/>
          <p14:tracePt t="6313" x="6072188" y="2909888"/>
          <p14:tracePt t="6320" x="6072188" y="2881313"/>
          <p14:tracePt t="6328" x="6089650" y="2808288"/>
          <p14:tracePt t="6336" x="6089650" y="2717800"/>
          <p14:tracePt t="6344" x="6099175" y="2654300"/>
          <p14:tracePt t="6352" x="6099175" y="2581275"/>
          <p14:tracePt t="6360" x="6099175" y="2452688"/>
          <p14:tracePt t="6369" x="6099175" y="2379663"/>
          <p14:tracePt t="6376" x="6099175" y="2325688"/>
          <p14:tracePt t="6384" x="6099175" y="2298700"/>
          <p14:tracePt t="6392" x="6099175" y="2262188"/>
          <p14:tracePt t="6399" x="6072188" y="2206625"/>
          <p14:tracePt t="6408" x="6062663" y="2160588"/>
          <p14:tracePt t="6416" x="6062663" y="2125663"/>
          <p14:tracePt t="6424" x="6062663" y="2106613"/>
          <p14:tracePt t="6432" x="6062663" y="2079625"/>
          <p14:tracePt t="6439" x="6062663" y="2060575"/>
          <p14:tracePt t="6448" x="6062663" y="2043113"/>
          <p14:tracePt t="6456" x="6062663" y="2024063"/>
          <p14:tracePt t="6464" x="6062663" y="2016125"/>
          <p14:tracePt t="6481" x="6062663" y="1997075"/>
          <p14:tracePt t="6499" x="6062663" y="1987550"/>
          <p14:tracePt t="6537" x="6062663" y="1979613"/>
          <p14:tracePt t="6552" x="6062663" y="1970088"/>
          <p14:tracePt t="6560" x="6062663" y="1960563"/>
          <p14:tracePt t="6569" x="6062663" y="1943100"/>
          <p14:tracePt t="6576" x="6062663" y="1933575"/>
          <p14:tracePt t="6585" x="6062663" y="1906588"/>
          <p14:tracePt t="6593" x="6062663" y="1897063"/>
          <p14:tracePt t="6602" x="6062663" y="1851025"/>
          <p14:tracePt t="6608" x="6062663" y="1841500"/>
          <p14:tracePt t="6616" x="6062663" y="1804988"/>
          <p14:tracePt t="6624" x="6062663" y="1797050"/>
          <p14:tracePt t="6634" x="6062663" y="1778000"/>
          <p14:tracePt t="6641" x="6062663" y="1760538"/>
          <p14:tracePt t="6650" x="6062663" y="1724025"/>
          <p14:tracePt t="6657" x="6062663" y="1697038"/>
          <p14:tracePt t="6665" x="6072188" y="1668463"/>
          <p14:tracePt t="6673" x="6080125" y="1641475"/>
          <p14:tracePt t="6682" x="6099175" y="1604963"/>
          <p14:tracePt t="6689" x="6116638" y="1558925"/>
          <p14:tracePt t="6698" x="6153150" y="1514475"/>
          <p14:tracePt t="6705" x="6208713" y="1449388"/>
          <p14:tracePt t="6715" x="6254750" y="1412875"/>
          <p14:tracePt t="6721" x="6299200" y="1368425"/>
          <p14:tracePt t="6732" x="6318250" y="1331913"/>
          <p14:tracePt t="6737" x="6354763" y="1303338"/>
          <p14:tracePt t="6748" x="6399213" y="1268413"/>
          <p14:tracePt t="6754" x="6418263" y="1249363"/>
          <p14:tracePt t="6761" x="6435725" y="1231900"/>
          <p14:tracePt t="7114" x="6445250" y="1222375"/>
          <p14:tracePt t="7130" x="6454775" y="1212850"/>
          <p14:tracePt t="7338" x="6408738" y="1231900"/>
          <p14:tracePt t="7347" x="6399213" y="1231900"/>
          <p14:tracePt t="7353" x="6354763" y="1249363"/>
          <p14:tracePt t="7359" x="6291263" y="1258888"/>
          <p14:tracePt t="7368" x="6245225" y="1276350"/>
          <p14:tracePt t="7376" x="6189663" y="1295400"/>
          <p14:tracePt t="7384" x="6172200" y="1295400"/>
          <p14:tracePt t="7391" x="6153150" y="1303338"/>
          <p14:tracePt t="7400" x="6145213" y="1303338"/>
          <p14:tracePt t="7658" x="6135688" y="1303338"/>
          <p14:tracePt t="7664" x="6116638" y="1295400"/>
          <p14:tracePt t="7671" x="6072188" y="1249363"/>
          <p14:tracePt t="7680" x="6026150" y="1212850"/>
          <p14:tracePt t="7687" x="5980113" y="1203325"/>
          <p14:tracePt t="7697" x="5935663" y="1166813"/>
          <p14:tracePt t="7704" x="5907088" y="1139825"/>
          <p14:tracePt t="7713" x="5880100" y="1130300"/>
          <p14:tracePt t="7720" x="5853113" y="1112838"/>
          <p14:tracePt t="7728" x="5853113" y="1103313"/>
          <p14:tracePt t="8424" x="5789613" y="1103313"/>
          <p14:tracePt t="8432" x="5780088" y="1103313"/>
          <p14:tracePt t="8439" x="5780088" y="1112838"/>
          <p14:tracePt t="8690" x="5770563" y="1212850"/>
          <p14:tracePt t="8699" x="5753100" y="1322388"/>
          <p14:tracePt t="8707" x="5743575" y="1468438"/>
          <p14:tracePt t="8717" x="5743575" y="1595438"/>
          <p14:tracePt t="8722" x="5743575" y="1724025"/>
          <p14:tracePt t="8732" x="5743575" y="1833563"/>
          <p14:tracePt t="8738" x="5789613" y="1951038"/>
          <p14:tracePt t="8748" x="5816600" y="2070100"/>
          <p14:tracePt t="8751" x="5870575" y="2160588"/>
          <p14:tracePt t="8759" x="5916613" y="2262188"/>
          <p14:tracePt t="8768" x="5943600" y="2325688"/>
          <p14:tracePt t="8776" x="5999163" y="2389188"/>
          <p14:tracePt t="8784" x="6016625" y="2416175"/>
          <p14:tracePt t="8792" x="6035675" y="2444750"/>
          <p14:tracePt t="8817" x="6053138" y="2517775"/>
          <p14:tracePt t="8824" x="6053138" y="2562225"/>
          <p14:tracePt t="8832" x="6062663" y="2617788"/>
          <p14:tracePt t="8840" x="6062663" y="2671763"/>
          <p14:tracePt t="8848" x="6062663" y="2744788"/>
          <p14:tracePt t="8856" x="6062663" y="2854325"/>
          <p14:tracePt t="8864" x="6062663" y="2946400"/>
          <p14:tracePt t="8871" x="6062663" y="3017838"/>
          <p14:tracePt t="8880" x="6062663" y="3100388"/>
          <p14:tracePt t="8898" x="6062663" y="3265488"/>
          <p14:tracePt t="8904" x="6062663" y="3338513"/>
          <p14:tracePt t="8913" x="6062663" y="3429000"/>
          <p14:tracePt t="8919" x="6062663" y="3502025"/>
          <p14:tracePt t="8930" x="6016625" y="3584575"/>
          <p14:tracePt t="8935" x="5980113" y="3648075"/>
          <p14:tracePt t="8944" x="5926138" y="3711575"/>
          <p14:tracePt t="8952" x="5880100" y="3767138"/>
          <p14:tracePt t="8959" x="5797550" y="3848100"/>
          <p14:tracePt t="8968" x="5697538" y="3921125"/>
          <p14:tracePt t="8976" x="5597525" y="3994150"/>
          <p14:tracePt t="8984" x="5478463" y="4067175"/>
          <p14:tracePt t="8992" x="5378450" y="4122738"/>
          <p14:tracePt t="9000" x="5278438" y="4167188"/>
          <p14:tracePt t="9008" x="5178425" y="4203700"/>
          <p14:tracePt t="9016" x="5068888" y="4232275"/>
          <p14:tracePt t="9024" x="4949825" y="4303713"/>
          <p14:tracePt t="9032" x="4813300" y="4368800"/>
          <p14:tracePt t="9040" x="4703763" y="4413250"/>
          <p14:tracePt t="9048" x="4603750" y="4422775"/>
          <p14:tracePt t="9056" x="4476750" y="4449763"/>
          <p14:tracePt t="9065" x="4330700" y="4495800"/>
          <p14:tracePt t="9071" x="4202113" y="4514850"/>
          <p14:tracePt t="9080" x="4094163" y="4514850"/>
          <p14:tracePt t="9088" x="3965575" y="4514850"/>
          <p14:tracePt t="9096" x="3838575" y="4514850"/>
          <p14:tracePt t="9104" x="3709988" y="4514850"/>
          <p14:tracePt t="9113" x="3582988" y="4514850"/>
          <p14:tracePt t="9120" x="3473450" y="4514850"/>
          <p14:tracePt t="9129" x="3309938" y="4514850"/>
          <p14:tracePt t="9136" x="3154363" y="4459288"/>
          <p14:tracePt t="9144" x="3035300" y="4405313"/>
          <p14:tracePt t="9152" x="2908300" y="4332288"/>
          <p14:tracePt t="9159" x="2789238" y="4259263"/>
          <p14:tracePt t="9168" x="2716213" y="4186238"/>
          <p14:tracePt t="9176" x="2635250" y="4122738"/>
          <p14:tracePt t="9183" x="2570163" y="4030663"/>
          <p14:tracePt t="9192" x="2506663" y="3948113"/>
          <p14:tracePt t="9199" x="2452688" y="3857625"/>
          <p14:tracePt t="9207" x="2425700" y="3757613"/>
          <p14:tracePt t="9215" x="2389188" y="3657600"/>
          <p14:tracePt t="9223" x="2360613" y="3592513"/>
          <p14:tracePt t="9232" x="2316163" y="3502025"/>
          <p14:tracePt t="9240" x="2316163" y="3411538"/>
          <p14:tracePt t="9250" x="2306638" y="3309938"/>
          <p14:tracePt t="9256" x="2306638" y="3219450"/>
          <p14:tracePt t="9264" x="2306638" y="3109913"/>
          <p14:tracePt t="9272" x="2306638" y="2982913"/>
          <p14:tracePt t="9280" x="2306638" y="2890838"/>
          <p14:tracePt t="9288" x="2306638" y="2781300"/>
          <p14:tracePt t="9296" x="2352675" y="2635250"/>
          <p14:tracePt t="9304" x="2416175" y="2498725"/>
          <p14:tracePt t="9313" x="2506663" y="2343150"/>
          <p14:tracePt t="9320" x="2598738" y="2206625"/>
          <p14:tracePt t="9328" x="2689225" y="2070100"/>
          <p14:tracePt t="9336" x="2789238" y="1970088"/>
          <p14:tracePt t="9344" x="2908300" y="1870075"/>
          <p14:tracePt t="9353" x="3027363" y="1824038"/>
          <p14:tracePt t="9360" x="3144838" y="1768475"/>
          <p14:tracePt t="9368" x="3254375" y="1724025"/>
          <p14:tracePt t="9375" x="3373438" y="1677988"/>
          <p14:tracePt t="9384" x="3519488" y="1677988"/>
          <p14:tracePt t="9391" x="3665538" y="1677988"/>
          <p14:tracePt t="9400" x="3792538" y="1677988"/>
          <p14:tracePt t="9408" x="3938588" y="1677988"/>
          <p14:tracePt t="9416" x="4102100" y="1677988"/>
          <p14:tracePt t="9424" x="4267200" y="1687513"/>
          <p14:tracePt t="9432" x="4413250" y="1741488"/>
          <p14:tracePt t="9440" x="4557713" y="1787525"/>
          <p14:tracePt t="9448" x="4713288" y="1833563"/>
          <p14:tracePt t="9456" x="4868863" y="1914525"/>
          <p14:tracePt t="9464" x="5014913" y="1987550"/>
          <p14:tracePt t="9472" x="5151438" y="2097088"/>
          <p14:tracePt t="9481" x="5251450" y="2179638"/>
          <p14:tracePt t="9488" x="5341938" y="2279650"/>
          <p14:tracePt t="9496" x="5414963" y="2398713"/>
          <p14:tracePt t="9504" x="5470525" y="2517775"/>
          <p14:tracePt t="9514" x="5534025" y="2654300"/>
          <p14:tracePt t="9520" x="5588000" y="2781300"/>
          <p14:tracePt t="9530" x="5624513" y="2927350"/>
          <p14:tracePt t="9536" x="5670550" y="3082925"/>
          <p14:tracePt t="9544" x="5697538" y="3209925"/>
          <p14:tracePt t="9552" x="5724525" y="3355975"/>
          <p14:tracePt t="9560" x="5743575" y="3492500"/>
          <p14:tracePt t="9568" x="5743575" y="3584575"/>
          <p14:tracePt t="9576" x="5743575" y="3694113"/>
          <p14:tracePt t="9584" x="5743575" y="3784600"/>
          <p14:tracePt t="9592" x="5743575" y="3875088"/>
          <p14:tracePt t="9600" x="5743575" y="3948113"/>
          <p14:tracePt t="9608" x="5707063" y="4067175"/>
          <p14:tracePt t="9616" x="5680075" y="4122738"/>
          <p14:tracePt t="9625" x="5624513" y="4222750"/>
          <p14:tracePt t="9632" x="5607050" y="4259263"/>
          <p14:tracePt t="9640" x="5570538" y="4303713"/>
          <p14:tracePt t="9651" x="5534025" y="4368800"/>
          <p14:tracePt t="9655" x="5461000" y="4449763"/>
          <p14:tracePt t="9665" x="5397500" y="4514850"/>
          <p14:tracePt t="9672" x="5334000" y="4551363"/>
          <p14:tracePt t="9680" x="5232400" y="4614863"/>
          <p14:tracePt t="9687" x="5132388" y="4651375"/>
          <p14:tracePt t="9697" x="5014913" y="4697413"/>
          <p14:tracePt t="9704" x="4922838" y="4705350"/>
          <p14:tracePt t="9713" x="4776788" y="4724400"/>
          <p14:tracePt t="9720" x="4630738" y="4751388"/>
          <p14:tracePt t="9729" x="4484688" y="4751388"/>
          <p14:tracePt t="9735" x="4357688" y="4751388"/>
          <p14:tracePt t="9746" x="4248150" y="4751388"/>
          <p14:tracePt t="9751" x="4121150" y="4751388"/>
          <p14:tracePt t="9760" x="4011613" y="4751388"/>
          <p14:tracePt t="9768" x="3902075" y="4751388"/>
          <p14:tracePt t="9776" x="3775075" y="4751388"/>
          <p14:tracePt t="9784" x="3746500" y="4751388"/>
          <p14:tracePt t="9792" x="3656013" y="4751388"/>
          <p14:tracePt t="9801" x="3582988" y="4732338"/>
          <p14:tracePt t="9808" x="3519488" y="4724400"/>
          <p14:tracePt t="9817" x="3455988" y="4687888"/>
          <p14:tracePt t="9824" x="3390900" y="4660900"/>
          <p14:tracePt t="9832" x="3327400" y="4605338"/>
          <p14:tracePt t="9840" x="3263900" y="4559300"/>
          <p14:tracePt t="9850" x="3200400" y="4486275"/>
          <p14:tracePt t="9855" x="3127375" y="4432300"/>
          <p14:tracePt t="9863" x="3044825" y="4368800"/>
          <p14:tracePt t="9872" x="2981325" y="4295775"/>
          <p14:tracePt t="9882" x="2908300" y="4232275"/>
          <p14:tracePt t="9902" x="2781300" y="4140200"/>
          <p14:tracePt t="9906" x="2744788" y="4076700"/>
          <p14:tracePt t="9916" x="2689225" y="4013200"/>
          <p14:tracePt t="9921" x="2635250" y="3930650"/>
          <p14:tracePt t="9932" x="2598738" y="3867150"/>
          <p14:tracePt t="9936" x="2570163" y="3767138"/>
          <p14:tracePt t="9944" x="2552700" y="3748088"/>
          <p14:tracePt t="9954" x="2543175" y="3694113"/>
          <p14:tracePt t="9960" x="2525713" y="3638550"/>
          <p14:tracePt t="9968" x="2498725" y="3556000"/>
          <p14:tracePt t="9976" x="2498725" y="3511550"/>
          <p14:tracePt t="9983" x="2489200" y="3475038"/>
          <p14:tracePt t="9992" x="2489200" y="3419475"/>
          <p14:tracePt t="10000" x="2489200" y="3365500"/>
          <p14:tracePt t="10008" x="2489200" y="3319463"/>
          <p14:tracePt t="10016" x="2489200" y="3265488"/>
          <p14:tracePt t="10024" x="2489200" y="3209925"/>
          <p14:tracePt t="10032" x="2489200" y="3155950"/>
          <p14:tracePt t="10040" x="2506663" y="3090863"/>
          <p14:tracePt t="10048" x="2598738" y="2973388"/>
          <p14:tracePt t="10057" x="2662238" y="2909888"/>
          <p14:tracePt t="10064" x="2716213" y="2817813"/>
          <p14:tracePt t="10072" x="2789238" y="2735263"/>
          <p14:tracePt t="10082" x="2852738" y="2671763"/>
          <p14:tracePt t="10087" x="2935288" y="2617788"/>
          <p14:tracePt t="10096" x="3035300" y="2525713"/>
          <p14:tracePt t="10104" x="3136900" y="2471738"/>
          <p14:tracePt t="10113" x="3254375" y="2379663"/>
          <p14:tracePt t="10120" x="3354388" y="2343150"/>
          <p14:tracePt t="10129" x="3500438" y="2298700"/>
          <p14:tracePt t="10136" x="3619500" y="2233613"/>
          <p14:tracePt t="10144" x="3738563" y="2206625"/>
          <p14:tracePt t="10151" x="3865563" y="2197100"/>
          <p14:tracePt t="10160" x="4011613" y="2133600"/>
          <p14:tracePt t="10167" x="4148138" y="2089150"/>
          <p14:tracePt t="10176" x="4294188" y="2079625"/>
          <p14:tracePt t="10183" x="4403725" y="2079625"/>
          <p14:tracePt t="10192" x="4513263" y="2060575"/>
          <p14:tracePt t="10200" x="4622800" y="2060575"/>
          <p14:tracePt t="10208" x="4713288" y="2060575"/>
          <p14:tracePt t="10216" x="4767263" y="2060575"/>
          <p14:tracePt t="10224" x="4849813" y="2060575"/>
          <p14:tracePt t="10233" x="4886325" y="2060575"/>
          <p14:tracePt t="10241" x="4941888" y="2079625"/>
          <p14:tracePt t="10249" x="4995863" y="2116138"/>
          <p14:tracePt t="10257" x="5078413" y="2179638"/>
          <p14:tracePt t="10266" x="5114925" y="2243138"/>
          <p14:tracePt t="10273" x="5205413" y="2362200"/>
          <p14:tracePt t="10281" x="5241925" y="2425700"/>
          <p14:tracePt t="10288" x="5305425" y="2562225"/>
          <p14:tracePt t="10296" x="5368925" y="2662238"/>
          <p14:tracePt t="10305" x="5434013" y="2781300"/>
          <p14:tracePt t="10312" x="5524500" y="2917825"/>
          <p14:tracePt t="10320" x="5580063" y="3009900"/>
          <p14:tracePt t="10329" x="5653088" y="3146425"/>
          <p14:tracePt t="10336" x="5707063" y="3246438"/>
          <p14:tracePt t="10343" x="5734050" y="3346450"/>
          <p14:tracePt t="10354" x="5797550" y="3446463"/>
          <p14:tracePt t="10360" x="5807075" y="3502025"/>
          <p14:tracePt t="10368" x="5816600" y="3611563"/>
          <p14:tracePt t="10376" x="5816600" y="3665538"/>
          <p14:tracePt t="10384" x="5843588" y="3767138"/>
          <p14:tracePt t="10392" x="5843588" y="3840163"/>
          <p14:tracePt t="10400" x="5843588" y="3894138"/>
          <p14:tracePt t="10408" x="5843588" y="3957638"/>
          <p14:tracePt t="10416" x="5843588" y="3994150"/>
          <p14:tracePt t="10424" x="5843588" y="4040188"/>
          <p14:tracePt t="10432" x="5834063" y="4067175"/>
          <p14:tracePt t="10440" x="5826125" y="4094163"/>
          <p14:tracePt t="10449" x="5797550" y="4159250"/>
          <p14:tracePt t="10457" x="5789613" y="4176713"/>
          <p14:tracePt t="10466" x="5770563" y="4213225"/>
          <p14:tracePt t="10473" x="5753100" y="4249738"/>
          <p14:tracePt t="10482" x="5743575" y="4268788"/>
          <p14:tracePt t="10489" x="5734050" y="4322763"/>
          <p14:tracePt t="10498" x="5724525" y="4340225"/>
          <p14:tracePt t="10505" x="5697538" y="4368800"/>
          <p14:tracePt t="10517" x="5688013" y="4405313"/>
          <p14:tracePt t="10521" x="5670550" y="4422775"/>
          <p14:tracePt t="10531" x="5634038" y="4478338"/>
          <p14:tracePt t="10537" x="5616575" y="4514850"/>
          <p14:tracePt t="10547" x="5588000" y="4541838"/>
          <p14:tracePt t="10558" x="5561013" y="4559300"/>
          <p14:tracePt t="10559" x="5534025" y="4595813"/>
          <p14:tracePt t="10568" x="5514975" y="4614863"/>
          <p14:tracePt t="10576" x="5478463" y="4632325"/>
          <p14:tracePt t="10592" x="5461000" y="4641850"/>
          <p14:tracePt t="10600" x="5424488" y="4651375"/>
          <p14:tracePt t="10608" x="5397500" y="4668838"/>
          <p14:tracePt t="10616" x="5341938" y="4687888"/>
          <p14:tracePt t="10624" x="5297488" y="4697413"/>
          <p14:tracePt t="10632" x="5232400" y="4714875"/>
          <p14:tracePt t="10640" x="5205413" y="4724400"/>
          <p14:tracePt t="10649" x="5151438" y="4741863"/>
          <p14:tracePt t="10655" x="5105400" y="4741863"/>
          <p14:tracePt t="10664" x="5049838" y="4751388"/>
          <p14:tracePt t="10672" x="5014913" y="4751388"/>
          <p14:tracePt t="10680" x="4959350" y="4751388"/>
          <p14:tracePt t="10688" x="4895850" y="4778375"/>
          <p14:tracePt t="10696" x="4859338" y="4778375"/>
          <p14:tracePt t="10704" x="4813300" y="4778375"/>
          <p14:tracePt t="10714" x="4776788" y="4778375"/>
          <p14:tracePt t="10720" x="4722813" y="4778375"/>
          <p14:tracePt t="10730" x="4659313" y="4768850"/>
          <p14:tracePt t="10736" x="4622800" y="4768850"/>
          <p14:tracePt t="10748" x="4557713" y="4760913"/>
          <p14:tracePt t="10754" x="4503738" y="4760913"/>
          <p14:tracePt t="10760" x="4448175" y="4751388"/>
          <p14:tracePt t="10768" x="4348163" y="4724400"/>
          <p14:tracePt t="10777" x="4275138" y="4724400"/>
          <p14:tracePt t="10785" x="4202113" y="4705350"/>
          <p14:tracePt t="10793" x="4102100" y="4678363"/>
          <p14:tracePt t="10801" x="4011613" y="4678363"/>
          <p14:tracePt t="10808" x="3911600" y="4641850"/>
          <p14:tracePt t="10817" x="3838575" y="4614863"/>
          <p14:tracePt t="10825" x="3738563" y="4568825"/>
          <p14:tracePt t="10833" x="3673475" y="4559300"/>
          <p14:tracePt t="10841" x="3600450" y="4532313"/>
          <p14:tracePt t="10849" x="3556000" y="4495800"/>
          <p14:tracePt t="10855" x="3490913" y="4486275"/>
          <p14:tracePt t="10863" x="3446463" y="4449763"/>
          <p14:tracePt t="10872" x="3400425" y="4432300"/>
          <p14:tracePt t="10880" x="3354388" y="4376738"/>
          <p14:tracePt t="10898" x="3300413" y="4332288"/>
          <p14:tracePt t="10903" x="3244850" y="4259263"/>
          <p14:tracePt t="10912" x="3217863" y="4232275"/>
          <p14:tracePt t="10919" x="3163888" y="4149725"/>
          <p14:tracePt t="10929" x="3154363" y="4103688"/>
          <p14:tracePt t="10935" x="3100388" y="4021138"/>
          <p14:tracePt t="10943" x="3035300" y="3940175"/>
          <p14:tracePt t="10951" x="2971800" y="3840163"/>
          <p14:tracePt t="10960" x="2898775" y="3738563"/>
          <p14:tracePt t="10968" x="2835275" y="3621088"/>
          <p14:tracePt t="10976" x="2781300" y="3519488"/>
          <p14:tracePt t="10984" x="2744788" y="3429000"/>
          <p14:tracePt t="10992" x="2698750" y="3346450"/>
          <p14:tracePt t="11000" x="2671763" y="3246438"/>
          <p14:tracePt t="11008" x="2662238" y="3173413"/>
          <p14:tracePt t="11016" x="2616200" y="3073400"/>
          <p14:tracePt t="11025" x="2616200" y="3017838"/>
          <p14:tracePt t="11032" x="2606675" y="2946400"/>
          <p14:tracePt t="11040" x="2606675" y="2881313"/>
          <p14:tracePt t="11048" x="2606675" y="2827338"/>
          <p14:tracePt t="11056" x="2635250" y="2763838"/>
          <p14:tracePt t="11065" x="2662238" y="2690813"/>
          <p14:tracePt t="11074" x="2725738" y="2598738"/>
          <p14:tracePt t="11080" x="2798763" y="2498725"/>
          <p14:tracePt t="11087" x="2871788" y="2416175"/>
          <p14:tracePt t="11096" x="2935288" y="2352675"/>
          <p14:tracePt t="11104" x="3027363" y="2252663"/>
          <p14:tracePt t="11112" x="3108325" y="2179638"/>
          <p14:tracePt t="11120" x="3227388" y="2106613"/>
          <p14:tracePt t="11129" x="3346450" y="2033588"/>
          <p14:tracePt t="11136" x="3482975" y="1960563"/>
          <p14:tracePt t="11144" x="3600450" y="1887538"/>
          <p14:tracePt t="11152" x="3709988" y="1824038"/>
          <p14:tracePt t="11160" x="3829050" y="1797050"/>
          <p14:tracePt t="11167" x="3929063" y="1741488"/>
          <p14:tracePt t="11176" x="3992563" y="1677988"/>
          <p14:tracePt t="11183" x="4048125" y="1677988"/>
          <p14:tracePt t="11194" x="4129088" y="1660525"/>
          <p14:tracePt t="11201" x="4165600" y="1660525"/>
          <p14:tracePt t="11208" x="4238625" y="1660525"/>
          <p14:tracePt t="11216" x="4294188" y="1660525"/>
          <p14:tracePt t="11224" x="4330700" y="1660525"/>
          <p14:tracePt t="11232" x="4376738" y="1660525"/>
          <p14:tracePt t="11240" x="4448175" y="1687513"/>
          <p14:tracePt t="11248" x="4549775" y="1778000"/>
          <p14:tracePt t="11256" x="4630738" y="1833563"/>
          <p14:tracePt t="11265" x="4730750" y="1870075"/>
          <p14:tracePt t="11272" x="4813300" y="1924050"/>
          <p14:tracePt t="11279" x="4949825" y="2006600"/>
          <p14:tracePt t="11288" x="5059363" y="2079625"/>
          <p14:tracePt t="11297" x="5159375" y="2116138"/>
          <p14:tracePt t="11304" x="5278438" y="2189163"/>
          <p14:tracePt t="11313" x="5341938" y="2216150"/>
          <p14:tracePt t="11322" x="5424488" y="2252663"/>
          <p14:tracePt t="11329" x="5470525" y="2279650"/>
          <p14:tracePt t="11336" x="5497513" y="2289175"/>
          <p14:tracePt t="11344" x="5543550" y="2306638"/>
          <p14:tracePt t="11354" x="5551488" y="2316163"/>
          <p14:tracePt t="11360" x="5588000" y="2325688"/>
          <p14:tracePt t="11368" x="5588000" y="2335213"/>
          <p14:tracePt t="11376" x="5616575" y="2362200"/>
          <p14:tracePt t="11384" x="5643563" y="2379663"/>
          <p14:tracePt t="11391" x="5670550" y="2416175"/>
          <p14:tracePt t="11400" x="5688013" y="2444750"/>
          <p14:tracePt t="11408" x="5724525" y="2489200"/>
          <p14:tracePt t="11416" x="5743575" y="2517775"/>
          <p14:tracePt t="11424" x="5797550" y="2598738"/>
          <p14:tracePt t="11431" x="5807075" y="2671763"/>
          <p14:tracePt t="11439" x="5843588" y="2717800"/>
          <p14:tracePt t="11449" x="5853113" y="2744788"/>
          <p14:tracePt t="11455" x="5862638" y="2754313"/>
          <p14:tracePt t="11464" x="5870575" y="2763838"/>
          <p14:tracePt t="11480" x="5889625" y="2781300"/>
          <p14:tracePt t="11529" x="5899150" y="2800350"/>
          <p14:tracePt t="11546" x="5907088" y="2844800"/>
          <p14:tracePt t="11553" x="5916613" y="2854325"/>
          <p14:tracePt t="11561" x="5926138" y="2890838"/>
          <p14:tracePt t="11569" x="5943600" y="2909888"/>
          <p14:tracePt t="11577" x="5953125" y="2936875"/>
          <p14:tracePt t="11585" x="5962650" y="2954338"/>
          <p14:tracePt t="11593" x="5980113" y="3000375"/>
          <p14:tracePt t="11602" x="5980113" y="3009900"/>
          <p14:tracePt t="11608" x="5980113" y="3036888"/>
          <p14:tracePt t="11616" x="5989638" y="3054350"/>
          <p14:tracePt t="11624" x="5989638" y="3082925"/>
          <p14:tracePt t="11632" x="5989638" y="3100388"/>
          <p14:tracePt t="11640" x="5989638" y="3119438"/>
          <p14:tracePt t="11648" x="5989638" y="3136900"/>
          <p14:tracePt t="11664" x="5989638" y="3163888"/>
          <p14:tracePt t="11672" x="5989638" y="3182938"/>
          <p14:tracePt t="11680" x="5989638" y="3209925"/>
          <p14:tracePt t="11688" x="5989638" y="3236913"/>
          <p14:tracePt t="11696" x="5980113" y="3265488"/>
          <p14:tracePt t="11704" x="5980113" y="3282950"/>
          <p14:tracePt t="11713" x="5972175" y="3319463"/>
          <p14:tracePt t="11720" x="5962650" y="3355975"/>
          <p14:tracePt t="11730" x="5943600" y="3392488"/>
          <p14:tracePt t="11736" x="5935663" y="3411538"/>
          <p14:tracePt t="11747" x="5916613" y="3455988"/>
          <p14:tracePt t="11751" x="5907088" y="3475038"/>
          <p14:tracePt t="11760" x="5880100" y="3519488"/>
          <p14:tracePt t="11767" x="5870575" y="3548063"/>
          <p14:tracePt t="11776" x="5834063" y="3592513"/>
          <p14:tracePt t="11784" x="5826125" y="3611563"/>
          <p14:tracePt t="11792" x="5807075" y="3648075"/>
          <p14:tracePt t="11800" x="5780088" y="3675063"/>
          <p14:tracePt t="11808" x="5743575" y="3738563"/>
          <p14:tracePt t="11816" x="5716588" y="3784600"/>
          <p14:tracePt t="11824" x="5661025" y="3830638"/>
          <p14:tracePt t="11832" x="5624513" y="3875088"/>
          <p14:tracePt t="11840" x="5580063" y="3930650"/>
          <p14:tracePt t="11849" x="5551488" y="3976688"/>
          <p14:tracePt t="11857" x="5524500" y="4003675"/>
          <p14:tracePt t="11864" x="5470525" y="4057650"/>
          <p14:tracePt t="11882" x="5424488" y="4094163"/>
          <p14:tracePt t="11887" x="5368925" y="4122738"/>
          <p14:tracePt t="11895" x="5341938" y="4140200"/>
          <p14:tracePt t="11903" x="5314950" y="4149725"/>
          <p14:tracePt t="11912" x="5305425" y="4149725"/>
          <p14:tracePt t="11920" x="5278438" y="4159250"/>
          <p14:tracePt t="11929" x="5241925" y="4159250"/>
          <p14:tracePt t="11935" x="5224463" y="4167188"/>
          <p14:tracePt t="11944" x="5168900" y="4167188"/>
          <p14:tracePt t="11951" x="5086350" y="4195763"/>
          <p14:tracePt t="11960" x="5014913" y="4203700"/>
          <p14:tracePt t="11968" x="4932363" y="4222750"/>
          <p14:tracePt t="11976" x="4859338" y="4232275"/>
          <p14:tracePt t="11984" x="4803775" y="4232275"/>
          <p14:tracePt t="11992" x="4759325" y="4249738"/>
          <p14:tracePt t="12000" x="4713288" y="4268788"/>
          <p14:tracePt t="12008" x="4686300" y="4268788"/>
          <p14:tracePt t="12016" x="4667250" y="4268788"/>
          <p14:tracePt t="12023" x="4622800" y="4276725"/>
          <p14:tracePt t="12031" x="4594225" y="4276725"/>
          <p14:tracePt t="12040" x="4576763" y="4286250"/>
          <p14:tracePt t="12048" x="4557713" y="4286250"/>
          <p14:tracePt t="12057" x="4540250" y="4295775"/>
          <p14:tracePt t="12064" x="4530725" y="4303713"/>
          <p14:tracePt t="12105" x="4521200" y="4303713"/>
          <p14:tracePt t="12114" x="4513263" y="4303713"/>
          <p14:tracePt t="12121" x="4494213" y="4313238"/>
          <p14:tracePt t="12144" x="4467225" y="4322763"/>
          <p14:tracePt t="12152" x="4448175" y="4332288"/>
          <p14:tracePt t="12168" x="4413250" y="4340225"/>
          <p14:tracePt t="12176" x="4403725" y="4349750"/>
          <p14:tracePt t="12905" x="4403725" y="4340225"/>
          <p14:tracePt t="13066" x="4403725" y="4313238"/>
          <p14:tracePt t="13074" x="4403725" y="4276725"/>
          <p14:tracePt t="13080" x="4403725" y="4268788"/>
          <p14:tracePt t="13089" x="4403725" y="4259263"/>
          <p14:tracePt t="13104" x="4403725" y="4249738"/>
          <p14:tracePt t="13129" x="4403725" y="4232275"/>
          <p14:tracePt t="13194" x="4403725" y="4222750"/>
          <p14:tracePt t="13210" x="4403725" y="4213225"/>
          <p14:tracePt t="13218" x="4403725" y="4195763"/>
          <p14:tracePt t="13226" x="4403725" y="4186238"/>
          <p14:tracePt t="13233" x="4403725" y="4176713"/>
          <p14:tracePt t="13241" x="4403725" y="4167188"/>
          <p14:tracePt t="13249" x="4403725" y="4149725"/>
          <p14:tracePt t="13267" x="4403725" y="4140200"/>
          <p14:tracePt t="13271" x="4403725" y="4113213"/>
          <p14:tracePt t="13280" x="4403725" y="4103688"/>
          <p14:tracePt t="13288" x="4403725" y="4086225"/>
          <p14:tracePt t="13296" x="4403725" y="4067175"/>
          <p14:tracePt t="13303" x="4403725" y="4057650"/>
          <p14:tracePt t="13346" x="4403725" y="4049713"/>
          <p14:tracePt t="13842" x="4403725" y="4013200"/>
          <p14:tracePt t="13850" x="4403725" y="3940175"/>
          <p14:tracePt t="13858" x="4421188" y="3911600"/>
          <p14:tracePt t="13867" x="4430713" y="3875088"/>
          <p14:tracePt t="13874" x="4430713" y="3848100"/>
          <p14:tracePt t="13887" x="4430713" y="3821113"/>
          <p14:tracePt t="13889" x="4440238" y="3803650"/>
          <p14:tracePt t="13897" x="4457700" y="3784600"/>
          <p14:tracePt t="13904" x="4457700" y="3775075"/>
          <p14:tracePt t="13913" x="4457700" y="3757613"/>
          <p14:tracePt t="13920" x="4467225" y="3748088"/>
          <p14:tracePt t="13937" x="4467225" y="3730625"/>
          <p14:tracePt t="14584" x="4467225" y="3711575"/>
          <p14:tracePt t="14592" x="4467225" y="3611563"/>
          <p14:tracePt t="14600" x="4467225" y="3538538"/>
          <p14:tracePt t="14608" x="4467225" y="3492500"/>
          <p14:tracePt t="14616" x="4467225" y="3475038"/>
          <p14:tracePt t="14624" x="4467225" y="3438525"/>
          <p14:tracePt t="14632" x="4476750" y="3411538"/>
          <p14:tracePt t="14640" x="4476750" y="3392488"/>
          <p14:tracePt t="14649" x="4476750" y="3365500"/>
          <p14:tracePt t="14656" x="4476750" y="3346450"/>
          <p14:tracePt t="14665" x="4476750" y="3302000"/>
          <p14:tracePt t="14672" x="4476750" y="3282950"/>
          <p14:tracePt t="14680" x="4476750" y="3255963"/>
          <p14:tracePt t="14688" x="4476750" y="3209925"/>
          <p14:tracePt t="14698" x="4467225" y="3182938"/>
          <p14:tracePt t="14703" x="4467225" y="3155950"/>
          <p14:tracePt t="14712" x="4467225" y="3136900"/>
          <p14:tracePt t="14720" x="4457700" y="3109913"/>
          <p14:tracePt t="14729" x="4440238" y="3090863"/>
          <p14:tracePt t="14735" x="4421188" y="3063875"/>
          <p14:tracePt t="14744" x="4413250" y="3046413"/>
          <p14:tracePt t="14767" x="4403725" y="3046413"/>
          <p14:tracePt t="14776" x="4403725" y="3027363"/>
          <p14:tracePt t="14800" x="4394200" y="3017838"/>
          <p14:tracePt t="14808" x="4394200" y="3009900"/>
          <p14:tracePt t="14817" x="4394200" y="3000375"/>
          <p14:tracePt t="14832" x="4384675" y="2973388"/>
          <p14:tracePt t="14841" x="4376738" y="2963863"/>
          <p14:tracePt t="14864" x="4376738" y="2936875"/>
          <p14:tracePt t="14879" x="4376738" y="2927350"/>
          <p14:tracePt t="14888" x="4367213" y="2909888"/>
          <p14:tracePt t="14904" x="4367213" y="2900363"/>
          <p14:tracePt t="14912" x="4357688" y="2890838"/>
          <p14:tracePt t="15051" x="4357688" y="2881313"/>
          <p14:tracePt t="15059" x="4357688" y="2854325"/>
          <p14:tracePt t="15075" x="4357688" y="2836863"/>
          <p14:tracePt t="15079" x="4357688" y="2808288"/>
          <p14:tracePt t="15088" x="4367213" y="2800350"/>
          <p14:tracePt t="15096" x="4367213" y="2771775"/>
          <p14:tracePt t="15104" x="4367213" y="2763838"/>
          <p14:tracePt t="15112" x="4367213" y="2744788"/>
          <p14:tracePt t="15129" x="4367213" y="2727325"/>
          <p14:tracePt t="15145" x="4367213" y="2717800"/>
          <p14:tracePt t="15202" x="4367213" y="2708275"/>
          <p14:tracePt t="15225" x="4367213" y="2681288"/>
          <p14:tracePt t="15372" x="4367213" y="2671763"/>
          <p14:tracePt t="15392" x="4330700" y="2671763"/>
          <p14:tracePt t="15400" x="4275138" y="2671763"/>
          <p14:tracePt t="15408" x="4230688" y="2698750"/>
          <p14:tracePt t="15416" x="4165600" y="2763838"/>
          <p14:tracePt t="15424" x="4102100" y="2817813"/>
          <p14:tracePt t="15431" x="4038600" y="2873375"/>
          <p14:tracePt t="15440" x="4002088" y="2900363"/>
          <p14:tracePt t="15448" x="3956050" y="2936875"/>
          <p14:tracePt t="15456" x="3948113" y="2946400"/>
          <p14:tracePt t="15464" x="3929063" y="2982913"/>
          <p14:tracePt t="15471" x="3919538" y="2990850"/>
          <p14:tracePt t="15480" x="3919538" y="3017838"/>
          <p14:tracePt t="15488" x="3919538" y="3027363"/>
          <p14:tracePt t="15495" x="3911600" y="3027363"/>
          <p14:tracePt t="15504" x="3911600" y="3046413"/>
          <p14:tracePt t="15512" x="3902075" y="3054350"/>
          <p14:tracePt t="15520" x="3902075" y="3063875"/>
          <p14:tracePt t="15529" x="3892550" y="3090863"/>
          <p14:tracePt t="15536" x="3865563" y="3119438"/>
          <p14:tracePt t="15545" x="3856038" y="3136900"/>
          <p14:tracePt t="15551" x="3846513" y="3173413"/>
          <p14:tracePt t="15560" x="3829050" y="3200400"/>
          <p14:tracePt t="15568" x="3802063" y="3228975"/>
          <p14:tracePt t="15576" x="3783013" y="3265488"/>
          <p14:tracePt t="15584" x="3765550" y="3282950"/>
          <p14:tracePt t="15592" x="3729038" y="3328988"/>
          <p14:tracePt t="15600" x="3709988" y="3355975"/>
          <p14:tracePt t="15608" x="3692525" y="3375025"/>
          <p14:tracePt t="15616" x="3673475" y="3392488"/>
          <p14:tracePt t="15624" x="3665538" y="3411538"/>
          <p14:tracePt t="15632" x="3656013" y="3419475"/>
          <p14:tracePt t="15640" x="3646488" y="3429000"/>
          <p14:tracePt t="15714" x="3646488" y="3438525"/>
          <p14:tracePt t="15730" x="3636963" y="3446463"/>
          <p14:tracePt t="15738" x="3629025" y="3446463"/>
          <p14:tracePt t="15747" x="3619500" y="3446463"/>
          <p14:tracePt t="15752" x="3573463" y="3446463"/>
          <p14:tracePt t="15760" x="3519488" y="3446463"/>
          <p14:tracePt t="15768" x="3446463" y="3446463"/>
          <p14:tracePt t="15776" x="3390900" y="3446463"/>
          <p14:tracePt t="15784" x="3346450" y="3446463"/>
          <p14:tracePt t="15792" x="3309938" y="3446463"/>
          <p14:tracePt t="15799" x="3263900" y="3446463"/>
          <p14:tracePt t="15808" x="3254375" y="3446463"/>
          <p14:tracePt t="15824" x="3244850" y="3446463"/>
          <p14:tracePt t="15832" x="3217863" y="3455988"/>
          <p14:tracePt t="15931" x="3200400" y="3455988"/>
          <p14:tracePt t="15939" x="3171825" y="3455988"/>
          <p14:tracePt t="15946" x="3100388" y="3411538"/>
          <p14:tracePt t="15954" x="3008313" y="3346450"/>
          <p14:tracePt t="15961" x="2908300" y="3292475"/>
          <p14:tracePt t="15968" x="2825750" y="3236913"/>
          <p14:tracePt t="15976" x="2744788" y="3182938"/>
          <p14:tracePt t="15984" x="2679700" y="3109913"/>
          <p14:tracePt t="15992" x="2635250" y="3073400"/>
          <p14:tracePt t="16000" x="2570163" y="3017838"/>
          <p14:tracePt t="16008" x="2543175" y="2990850"/>
          <p14:tracePt t="16016" x="2516188" y="2946400"/>
          <p14:tracePt t="16024" x="2498725" y="2927350"/>
          <p14:tracePt t="16032" x="2498725" y="2917825"/>
          <p14:tracePt t="16040" x="2498725" y="2890838"/>
          <p14:tracePt t="16047" x="2498725" y="2881313"/>
          <p14:tracePt t="16072" x="2498725" y="2863850"/>
          <p14:tracePt t="16218" x="2489200" y="2854325"/>
          <p14:tracePt t="16225" x="2479675" y="2844800"/>
          <p14:tracePt t="16234" x="2470150" y="2844800"/>
          <p14:tracePt t="16242" x="2452688" y="2836863"/>
          <p14:tracePt t="16261" x="2433638" y="2836863"/>
          <p14:tracePt t="16267" x="2425700" y="2827338"/>
          <p14:tracePt t="16307" x="2416175" y="2827338"/>
          <p14:tracePt t="16344" x="2397125" y="2827338"/>
          <p14:tracePt t="16352" x="2379663" y="2808288"/>
          <p14:tracePt t="16376" x="2370138" y="2808288"/>
          <p14:tracePt t="16392" x="2352675" y="2808288"/>
          <p14:tracePt t="16400" x="2343150" y="2800350"/>
          <p14:tracePt t="16425" x="2333625" y="2800350"/>
          <p14:tracePt t="16441" x="2324100" y="2800350"/>
          <p14:tracePt t="16457" x="2316163" y="2800350"/>
          <p14:tracePt t="16467" x="2297113" y="2790825"/>
          <p14:tracePt t="16481" x="2279650" y="2781300"/>
          <p14:tracePt t="16489" x="2243138" y="2763838"/>
          <p14:tracePt t="16497" x="2224088" y="2735263"/>
          <p14:tracePt t="16504" x="2224088" y="2717800"/>
          <p14:tracePt t="16512" x="2187575" y="2654300"/>
          <p14:tracePt t="16520" x="2179638" y="2635250"/>
          <p14:tracePt t="16529" x="2179638" y="2608263"/>
          <p14:tracePt t="16536" x="2170113" y="2554288"/>
          <p14:tracePt t="16545" x="2170113" y="2544763"/>
          <p14:tracePt t="16552" x="2170113" y="2517775"/>
          <p14:tracePt t="16560" x="2170113" y="2498725"/>
          <p14:tracePt t="16568" x="2170113" y="2489200"/>
          <p14:tracePt t="16575" x="2170113" y="2481263"/>
          <p14:tracePt t="16592" x="2170113" y="2471738"/>
          <p14:tracePt t="17018" x="2160588" y="2462213"/>
          <p14:tracePt t="17027" x="2151063" y="2462213"/>
          <p14:tracePt t="17042" x="2143125" y="2462213"/>
          <p14:tracePt t="17202" x="2179638" y="2462213"/>
          <p14:tracePt t="17210" x="2206625" y="2462213"/>
          <p14:tracePt t="17218" x="2270125" y="2471738"/>
          <p14:tracePt t="17226" x="2316163" y="2525713"/>
          <p14:tracePt t="17235" x="2397125" y="2589213"/>
          <p14:tracePt t="17242" x="2470150" y="2662238"/>
          <p14:tracePt t="17252" x="2552700" y="2727325"/>
          <p14:tracePt t="17256" x="2635250" y="2817813"/>
          <p14:tracePt t="17265" x="2725738" y="2917825"/>
          <p14:tracePt t="17272" x="2762250" y="3036888"/>
          <p14:tracePt t="17282" x="2835275" y="3136900"/>
          <p14:tracePt t="17288" x="2862263" y="3228975"/>
          <p14:tracePt t="17297" x="2881313" y="3292475"/>
          <p14:tracePt t="17303" x="2881313" y="3346450"/>
          <p14:tracePt t="17312" x="2881313" y="3419475"/>
          <p14:tracePt t="17321" x="2862263" y="3502025"/>
          <p14:tracePt t="17328" x="2844800" y="3556000"/>
          <p14:tracePt t="17335" x="2808288" y="3638550"/>
          <p14:tracePt t="17344" x="2798763" y="3684588"/>
          <p14:tracePt t="17351" x="2771775" y="3730625"/>
          <p14:tracePt t="17360" x="2735263" y="3775075"/>
          <p14:tracePt t="17368" x="2725738" y="3803650"/>
          <p14:tracePt t="17375" x="2698750" y="3830638"/>
          <p14:tracePt t="17384" x="2671763" y="3894138"/>
          <p14:tracePt t="17392" x="2671763" y="3903663"/>
          <p14:tracePt t="17400" x="2671763" y="3940175"/>
          <p14:tracePt t="17408" x="2671763" y="3967163"/>
          <p14:tracePt t="17417" x="2671763" y="3976688"/>
          <p14:tracePt t="17424" x="2662238" y="3994150"/>
          <p14:tracePt t="17431" x="2643188" y="4040188"/>
          <p14:tracePt t="17440" x="2625725" y="4067175"/>
          <p14:tracePt t="17448" x="2625725" y="4086225"/>
          <p14:tracePt t="17456" x="2589213" y="4149725"/>
          <p14:tracePt t="17464" x="2562225" y="4203700"/>
          <p14:tracePt t="17471" x="2552700" y="4249738"/>
          <p14:tracePt t="17480" x="2525713" y="4313238"/>
          <p14:tracePt t="17488" x="2516188" y="4368800"/>
          <p14:tracePt t="17497" x="2506663" y="4413250"/>
          <p14:tracePt t="17503" x="2506663" y="4441825"/>
          <p14:tracePt t="17512" x="2506663" y="4468813"/>
          <p14:tracePt t="17520" x="2498725" y="4478338"/>
          <p14:tracePt t="17528" x="2498725" y="4486275"/>
          <p14:tracePt t="17536" x="2498725" y="4514850"/>
          <p14:tracePt t="17545" x="2498725" y="4522788"/>
          <p14:tracePt t="17561" x="2498725" y="4532313"/>
          <p14:tracePt t="17577" x="2489200" y="4551363"/>
          <p14:tracePt t="17714" x="2470150" y="4541838"/>
          <p14:tracePt t="17722" x="2462213" y="4514850"/>
          <p14:tracePt t="17731" x="2443163" y="4459288"/>
          <p14:tracePt t="17738" x="2406650" y="4395788"/>
          <p14:tracePt t="17746" x="2397125" y="4349750"/>
          <p14:tracePt t="17752" x="2360613" y="4303713"/>
          <p14:tracePt t="17760" x="2343150" y="4259263"/>
          <p14:tracePt t="17768" x="2324100" y="4213225"/>
          <p14:tracePt t="17776" x="2306638" y="4176713"/>
          <p14:tracePt t="17784" x="2279650" y="4113213"/>
          <p14:tracePt t="17792" x="2270125" y="4076700"/>
          <p14:tracePt t="17800" x="2251075" y="4040188"/>
          <p14:tracePt t="17808" x="2243138" y="4003675"/>
          <p14:tracePt t="17816" x="2243138" y="3967163"/>
          <p14:tracePt t="17824" x="2233613" y="3940175"/>
          <p14:tracePt t="17832" x="2214563" y="3875088"/>
          <p14:tracePt t="17840" x="2214563" y="3840163"/>
          <p14:tracePt t="17849" x="2214563" y="3811588"/>
          <p14:tracePt t="17857" x="2214563" y="3757613"/>
          <p14:tracePt t="17865" x="2214563" y="3684588"/>
          <p14:tracePt t="17874" x="2187575" y="3602038"/>
          <p14:tracePt t="17902" x="2179638" y="3438525"/>
          <p14:tracePt t="17907" x="2179638" y="3355975"/>
          <p14:tracePt t="17915" x="2170113" y="3302000"/>
          <p14:tracePt t="17920" x="2170113" y="3246438"/>
          <p14:tracePt t="17930" x="2170113" y="3182938"/>
          <p14:tracePt t="17936" x="2170113" y="3127375"/>
          <p14:tracePt t="17947" x="2170113" y="3036888"/>
          <p14:tracePt t="17951" x="2170113" y="2982913"/>
          <p14:tracePt t="17960" x="2170113" y="2927350"/>
          <p14:tracePt t="17969" x="2170113" y="2836863"/>
          <p14:tracePt t="17975" x="2170113" y="2781300"/>
          <p14:tracePt t="17984" x="2170113" y="2717800"/>
          <p14:tracePt t="17992" x="2170113" y="2662238"/>
          <p14:tracePt t="17999" x="2187575" y="2598738"/>
          <p14:tracePt t="18008" x="2206625" y="2525713"/>
          <p14:tracePt t="18016" x="2206625" y="2481263"/>
          <p14:tracePt t="18024" x="2170113" y="2425700"/>
          <p14:tracePt t="18032" x="2187575" y="2343150"/>
          <p14:tracePt t="18041" x="2214563" y="2279650"/>
          <p14:tracePt t="18048" x="2270125" y="2170113"/>
          <p14:tracePt t="18056" x="2324100" y="2116138"/>
          <p14:tracePt t="18065" x="2352675" y="2024063"/>
          <p14:tracePt t="18072" x="2389188" y="1943100"/>
          <p14:tracePt t="18080" x="2416175" y="1878013"/>
          <p14:tracePt t="18088" x="2452688" y="1797050"/>
          <p14:tracePt t="18097" x="2479675" y="1751013"/>
          <p14:tracePt t="18104" x="2498725" y="1668463"/>
          <p14:tracePt t="18112" x="2533650" y="1624013"/>
          <p14:tracePt t="18120" x="2579688" y="1558925"/>
          <p14:tracePt t="18129" x="2606675" y="1514475"/>
          <p14:tracePt t="18136" x="2662238" y="1449388"/>
          <p14:tracePt t="18145" x="2716213" y="1395413"/>
          <p14:tracePt t="18152" x="2781300" y="1349375"/>
          <p14:tracePt t="18160" x="2844800" y="1303338"/>
          <p14:tracePt t="18168" x="2908300" y="1258888"/>
          <p14:tracePt t="18176" x="2990850" y="1203325"/>
          <p14:tracePt t="18184" x="3071813" y="1158875"/>
          <p14:tracePt t="18192" x="3190875" y="1103313"/>
          <p14:tracePt t="18200" x="3227388" y="1057275"/>
          <p14:tracePt t="18208" x="3317875" y="1030288"/>
          <p14:tracePt t="18216" x="3455988" y="993775"/>
          <p14:tracePt t="18224" x="3600450" y="984250"/>
          <p14:tracePt t="18232" x="3729038" y="966788"/>
          <p14:tracePt t="18240" x="3892550" y="957263"/>
          <p14:tracePt t="18248" x="4057650" y="957263"/>
          <p14:tracePt t="18256" x="4221163" y="957263"/>
          <p14:tracePt t="18264" x="4367213" y="957263"/>
          <p14:tracePt t="18272" x="4521200" y="957263"/>
          <p14:tracePt t="18280" x="4659313" y="920750"/>
          <p14:tracePt t="18288" x="4859338" y="947738"/>
          <p14:tracePt t="18296" x="4978400" y="957263"/>
          <p14:tracePt t="18307" x="5105400" y="993775"/>
          <p14:tracePt t="18312" x="5232400" y="1030288"/>
          <p14:tracePt t="18319" x="5368925" y="1076325"/>
          <p14:tracePt t="18328" x="5451475" y="1103313"/>
          <p14:tracePt t="18336" x="5534025" y="1176338"/>
          <p14:tracePt t="18345" x="5616575" y="1212850"/>
          <p14:tracePt t="18352" x="5653088" y="1239838"/>
          <p14:tracePt t="18360" x="5707063" y="1285875"/>
          <p14:tracePt t="18369" x="5753100" y="1339850"/>
          <p14:tracePt t="18375" x="5780088" y="1385888"/>
          <p14:tracePt t="18384" x="5816600" y="1431925"/>
          <p14:tracePt t="18392" x="5853113" y="1477963"/>
          <p14:tracePt t="18400" x="5889625" y="1522413"/>
          <p14:tracePt t="18408" x="5926138" y="1587500"/>
          <p14:tracePt t="18416" x="5989638" y="1660525"/>
          <p14:tracePt t="18424" x="6062663" y="1741488"/>
          <p14:tracePt t="18432" x="6145213" y="1824038"/>
          <p14:tracePt t="18441" x="6189663" y="1906588"/>
          <p14:tracePt t="18449" x="6235700" y="1970088"/>
          <p14:tracePt t="18456" x="6291263" y="2024063"/>
          <p14:tracePt t="18466" x="6308725" y="2060575"/>
          <p14:tracePt t="18472" x="6345238" y="2125663"/>
          <p14:tracePt t="18481" x="6362700" y="2170113"/>
          <p14:tracePt t="18488" x="6381750" y="2252663"/>
          <p14:tracePt t="18496" x="6408738" y="2325688"/>
          <p14:tracePt t="18504" x="6435725" y="2408238"/>
          <p14:tracePt t="18512" x="6464300" y="2452688"/>
          <p14:tracePt t="18520" x="6472238" y="2517775"/>
          <p14:tracePt t="18528" x="6481763" y="2571750"/>
          <p14:tracePt t="18536" x="6491288" y="2598738"/>
          <p14:tracePt t="18545" x="6518275" y="2662238"/>
          <p14:tracePt t="18552" x="6518275" y="2690813"/>
          <p14:tracePt t="18560" x="6518275" y="2744788"/>
          <p14:tracePt t="18568" x="6527800" y="2800350"/>
          <p14:tracePt t="18575" x="6545263" y="2881313"/>
          <p14:tracePt t="18584" x="6554788" y="2909888"/>
          <p14:tracePt t="18592" x="6591300" y="2973388"/>
          <p14:tracePt t="18600" x="6600825" y="3027363"/>
          <p14:tracePt t="18608" x="6610350" y="3090863"/>
          <p14:tracePt t="18616" x="6645275" y="3155950"/>
          <p14:tracePt t="18624" x="6645275" y="3182938"/>
          <p14:tracePt t="18632" x="6664325" y="3219450"/>
          <p14:tracePt t="18640" x="6673850" y="3265488"/>
          <p14:tracePt t="18649" x="6673850" y="3282950"/>
          <p14:tracePt t="18657" x="6673850" y="3319463"/>
          <p14:tracePt t="18664" x="6691313" y="3355975"/>
          <p14:tracePt t="18671" x="6691313" y="3375025"/>
          <p14:tracePt t="18680" x="6691313" y="3402013"/>
          <p14:tracePt t="18688" x="6691313" y="3419475"/>
          <p14:tracePt t="18696" x="6700838" y="3446463"/>
          <p14:tracePt t="18704" x="6700838" y="3465513"/>
          <p14:tracePt t="18711" x="6700838" y="3511550"/>
          <p14:tracePt t="18720" x="6700838" y="3519488"/>
          <p14:tracePt t="18728" x="6700838" y="3565525"/>
          <p14:tracePt t="18736" x="6700838" y="3602038"/>
          <p14:tracePt t="18746" x="6700838" y="3657600"/>
          <p14:tracePt t="18752" x="6681788" y="3738563"/>
          <p14:tracePt t="18760" x="6673850" y="3784600"/>
          <p14:tracePt t="18768" x="6664325" y="3821113"/>
          <p14:tracePt t="18775" x="6637338" y="3884613"/>
          <p14:tracePt t="18784" x="6610350" y="3967163"/>
          <p14:tracePt t="18791" x="6573838" y="4013200"/>
          <p14:tracePt t="18800" x="6554788" y="4076700"/>
          <p14:tracePt t="18807" x="6508750" y="4140200"/>
          <p14:tracePt t="18816" x="6481763" y="4186238"/>
          <p14:tracePt t="18824" x="6427788" y="4249738"/>
          <p14:tracePt t="18832" x="6372225" y="4303713"/>
          <p14:tracePt t="18840" x="6335713" y="4349750"/>
          <p14:tracePt t="18849" x="6308725" y="4376738"/>
          <p14:tracePt t="18856" x="6272213" y="4413250"/>
          <p14:tracePt t="18866" x="6245225" y="4441825"/>
          <p14:tracePt t="18873" x="6199188" y="4478338"/>
          <p14:tracePt t="18896" x="6007100" y="4605338"/>
          <p14:tracePt t="18904" x="5953125" y="4660900"/>
          <p14:tracePt t="18911" x="5889625" y="4697413"/>
          <p14:tracePt t="18920" x="5862638" y="4714875"/>
          <p14:tracePt t="18928" x="5816600" y="4751388"/>
          <p14:tracePt t="18936" x="5770563" y="4768850"/>
          <p14:tracePt t="18945" x="5707063" y="4797425"/>
          <p14:tracePt t="18951" x="5643563" y="4824413"/>
          <p14:tracePt t="18960" x="5588000" y="4841875"/>
          <p14:tracePt t="18968" x="5524500" y="4870450"/>
          <p14:tracePt t="18976" x="5461000" y="4878388"/>
          <p14:tracePt t="18984" x="5424488" y="4897438"/>
          <p14:tracePt t="18992" x="5360988" y="4897438"/>
          <p14:tracePt t="19000" x="5324475" y="4906963"/>
          <p14:tracePt t="19008" x="5278438" y="4906963"/>
          <p14:tracePt t="19016" x="5251450" y="4906963"/>
          <p14:tracePt t="19024" x="5195888" y="4906963"/>
          <p14:tracePt t="19032" x="5159375" y="4906963"/>
          <p14:tracePt t="19040" x="5086350" y="4906963"/>
          <p14:tracePt t="19048" x="5032375" y="4906963"/>
          <p14:tracePt t="19056" x="4968875" y="4897438"/>
          <p14:tracePt t="19064" x="4859338" y="4870450"/>
          <p14:tracePt t="19072" x="4767263" y="4860925"/>
          <p14:tracePt t="19080" x="4667250" y="4833938"/>
          <p14:tracePt t="19088" x="4576763" y="4805363"/>
          <p14:tracePt t="19096" x="4494213" y="4787900"/>
          <p14:tracePt t="19104" x="4384675" y="4778375"/>
          <p14:tracePt t="19111" x="4284663" y="4732338"/>
          <p14:tracePt t="19120" x="4230688" y="4724400"/>
          <p14:tracePt t="19131" x="4129088" y="4714875"/>
          <p14:tracePt t="19137" x="4038600" y="4668838"/>
          <p14:tracePt t="19147" x="3992563" y="4660900"/>
          <p14:tracePt t="19153" x="3929063" y="4651375"/>
          <p14:tracePt t="19162" x="3875088" y="4632325"/>
          <p14:tracePt t="19171" x="3810000" y="4595813"/>
          <p14:tracePt t="19175" x="3692525" y="4541838"/>
          <p14:tracePt t="19183" x="3600450" y="4514850"/>
          <p14:tracePt t="19192" x="3519488" y="4468813"/>
          <p14:tracePt t="19200" x="3400425" y="4422775"/>
          <p14:tracePt t="19208" x="3300413" y="4359275"/>
          <p14:tracePt t="19216" x="3200400" y="4295775"/>
          <p14:tracePt t="19224" x="3081338" y="4222750"/>
          <p14:tracePt t="19232" x="2998788" y="4159250"/>
          <p14:tracePt t="19240" x="2881313" y="4086225"/>
          <p14:tracePt t="19248" x="2817813" y="4030663"/>
          <p14:tracePt t="19256" x="2735263" y="3976688"/>
          <p14:tracePt t="19265" x="2689225" y="3921125"/>
          <p14:tracePt t="19272" x="2652713" y="3875088"/>
          <p14:tracePt t="19281" x="2616200" y="3830638"/>
          <p14:tracePt t="19288" x="2589213" y="3784600"/>
          <p14:tracePt t="19297" x="2552700" y="3738563"/>
          <p14:tracePt t="19304" x="2543175" y="3675063"/>
          <p14:tracePt t="19312" x="2543175" y="3602038"/>
          <p14:tracePt t="19320" x="2533650" y="3492500"/>
          <p14:tracePt t="19329" x="2533650" y="3402013"/>
          <p14:tracePt t="19336" x="2533650" y="3292475"/>
          <p14:tracePt t="19346" x="2533650" y="3182938"/>
          <p14:tracePt t="19353" x="2533650" y="3073400"/>
          <p14:tracePt t="19363" x="2533650" y="2946400"/>
          <p14:tracePt t="19371" x="2533650" y="2854325"/>
          <p14:tracePt t="19375" x="2533650" y="2781300"/>
          <p14:tracePt t="19384" x="2533650" y="2681288"/>
          <p14:tracePt t="19391" x="2570163" y="2617788"/>
          <p14:tracePt t="19400" x="2589213" y="2544763"/>
          <p14:tracePt t="19408" x="2598738" y="2481263"/>
          <p14:tracePt t="19416" x="2635250" y="2416175"/>
          <p14:tracePt t="19424" x="2662238" y="2371725"/>
          <p14:tracePt t="19432" x="2698750" y="2306638"/>
          <p14:tracePt t="19440" x="2752725" y="2243138"/>
          <p14:tracePt t="19448" x="2781300" y="2216150"/>
          <p14:tracePt t="19456" x="2852738" y="2143125"/>
          <p14:tracePt t="19464" x="2935288" y="2060575"/>
          <p14:tracePt t="19472" x="3017838" y="2006600"/>
          <p14:tracePt t="19482" x="3117850" y="1933575"/>
          <p14:tracePt t="19488" x="3217863" y="1878013"/>
          <p14:tracePt t="19497" x="3336925" y="1814513"/>
          <p14:tracePt t="19504" x="3409950" y="1778000"/>
          <p14:tracePt t="19512" x="3509963" y="1724025"/>
          <p14:tracePt t="19520" x="3592513" y="1668463"/>
          <p14:tracePt t="19528" x="3709988" y="1604963"/>
          <p14:tracePt t="19535" x="3819525" y="1577975"/>
          <p14:tracePt t="19545" x="3938588" y="1522413"/>
          <p14:tracePt t="19552" x="4057650" y="1477963"/>
          <p14:tracePt t="19560" x="4165600" y="1449388"/>
          <p14:tracePt t="19568" x="4303713" y="1422400"/>
          <p14:tracePt t="19575" x="4430713" y="1376363"/>
          <p14:tracePt t="19584" x="4549775" y="1349375"/>
          <p14:tracePt t="19592" x="4676775" y="1303338"/>
          <p14:tracePt t="19600" x="4822825" y="1295400"/>
          <p14:tracePt t="19608" x="4968875" y="1276350"/>
          <p14:tracePt t="19615" x="5122863" y="1249363"/>
          <p14:tracePt t="19624" x="5260975" y="1249363"/>
          <p14:tracePt t="19632" x="5387975" y="1249363"/>
          <p14:tracePt t="19640" x="5514975" y="1249363"/>
          <p14:tracePt t="19649" x="5624513" y="1249363"/>
          <p14:tracePt t="19656" x="5734050" y="1249363"/>
          <p14:tracePt t="19664" x="5834063" y="1249363"/>
          <p14:tracePt t="19672" x="5926138" y="1276350"/>
          <p14:tracePt t="19680" x="5989638" y="1312863"/>
          <p14:tracePt t="19687" x="6072188" y="1368425"/>
          <p14:tracePt t="19697" x="6126163" y="1404938"/>
          <p14:tracePt t="19704" x="6172200" y="1458913"/>
          <p14:tracePt t="19714" x="6235700" y="1522413"/>
          <p14:tracePt t="19721" x="6291263" y="1604963"/>
          <p14:tracePt t="19730" x="6335713" y="1704975"/>
          <p14:tracePt t="19737" x="6381750" y="1833563"/>
          <p14:tracePt t="19747" x="6435725" y="1951038"/>
          <p14:tracePt t="19753" x="6464300" y="2089150"/>
          <p14:tracePt t="19764" x="6527800" y="2179638"/>
          <p14:tracePt t="19769" x="6564313" y="2298700"/>
          <p14:tracePt t="19777" x="6591300" y="2379663"/>
          <p14:tracePt t="19785" x="6637338" y="2489200"/>
          <p14:tracePt t="19794" x="6664325" y="2571750"/>
          <p14:tracePt t="19802" x="6700838" y="2635250"/>
          <p14:tracePt t="19809" x="6710363" y="2690813"/>
          <p14:tracePt t="19816" x="6727825" y="2754313"/>
          <p14:tracePt t="19824" x="6746875" y="2817813"/>
          <p14:tracePt t="19832" x="6764338" y="2873375"/>
          <p14:tracePt t="19840" x="6764338" y="2927350"/>
          <p14:tracePt t="19848" x="6764338" y="2990850"/>
          <p14:tracePt t="19856" x="6764338" y="3063875"/>
          <p14:tracePt t="19864" x="6764338" y="3155950"/>
          <p14:tracePt t="19872" x="6764338" y="3246438"/>
          <p14:tracePt t="19881" x="6764338" y="3319463"/>
          <p14:tracePt t="19896" x="6727825" y="3475038"/>
          <p14:tracePt t="19904" x="6718300" y="3556000"/>
          <p14:tracePt t="19911" x="6681788" y="3621088"/>
          <p14:tracePt t="19920" x="6673850" y="3657600"/>
          <p14:tracePt t="19928" x="6645275" y="3702050"/>
          <p14:tracePt t="19936" x="6610350" y="3748088"/>
          <p14:tracePt t="19947" x="6554788" y="3830638"/>
          <p14:tracePt t="19951" x="6518275" y="3894138"/>
          <p14:tracePt t="19959" x="6472238" y="3948113"/>
          <p14:tracePt t="19968" x="6399213" y="4013200"/>
          <p14:tracePt t="19976" x="6318250" y="4094163"/>
          <p14:tracePt t="19984" x="6235700" y="4186238"/>
          <p14:tracePt t="19992" x="6108700" y="4286250"/>
          <p14:tracePt t="20000" x="6007100" y="4359275"/>
          <p14:tracePt t="20008" x="5889625" y="4449763"/>
          <p14:tracePt t="20015" x="5770563" y="4522788"/>
          <p14:tracePt t="20024" x="5661025" y="4595813"/>
          <p14:tracePt t="20032" x="5561013" y="4651375"/>
          <p14:tracePt t="20040" x="5514975" y="4678363"/>
          <p14:tracePt t="20048" x="5451475" y="4697413"/>
          <p14:tracePt t="20058" x="5434013" y="4705350"/>
          <p14:tracePt t="20066" x="5405438" y="4724400"/>
          <p14:tracePt t="20145" x="5405438" y="4697413"/>
          <p14:tracePt t="20153" x="5405438" y="4614863"/>
          <p14:tracePt t="20162" x="5387975" y="4505325"/>
          <p14:tracePt t="20169" x="5378450" y="4441825"/>
          <p14:tracePt t="20183" x="5351463" y="4349750"/>
          <p14:tracePt t="20186" x="5305425" y="4249738"/>
          <p14:tracePt t="20191" x="5232400" y="4149725"/>
          <p14:tracePt t="20200" x="5141913" y="4013200"/>
          <p14:tracePt t="20208" x="5041900" y="3875088"/>
          <p14:tracePt t="20215" x="4932363" y="3757613"/>
          <p14:tracePt t="20224" x="4813300" y="3638550"/>
          <p14:tracePt t="20232" x="4703763" y="3502025"/>
          <p14:tracePt t="20240" x="4567238" y="3382963"/>
          <p14:tracePt t="20248" x="4421188" y="3282950"/>
          <p14:tracePt t="20256" x="4294188" y="3182938"/>
          <p14:tracePt t="20264" x="4148138" y="3090863"/>
          <p14:tracePt t="20272" x="3984625" y="2963863"/>
          <p14:tracePt t="20280" x="3829050" y="2854325"/>
          <p14:tracePt t="20288" x="3692525" y="2754313"/>
          <p14:tracePt t="20296" x="3546475" y="2644775"/>
          <p14:tracePt t="20304" x="3409950" y="2554288"/>
          <p14:tracePt t="20311" x="3290888" y="2462213"/>
          <p14:tracePt t="20319" x="3171825" y="2362200"/>
          <p14:tracePt t="20328" x="3063875" y="2270125"/>
          <p14:tracePt t="20336" x="2962275" y="2197100"/>
          <p14:tracePt t="20345" x="2917825" y="2179638"/>
          <p14:tracePt t="20353" x="2852738" y="2125663"/>
          <p14:tracePt t="20360" x="2789238" y="2089150"/>
          <p14:tracePt t="20368" x="2762250" y="2070100"/>
          <p14:tracePt t="20377" x="2725738" y="2033588"/>
          <p14:tracePt t="20387" x="2698750" y="2024063"/>
          <p14:tracePt t="20391" x="2679700" y="2006600"/>
          <p14:tracePt t="20400" x="2652713" y="2006600"/>
          <p14:tracePt t="20408" x="2606675" y="1979613"/>
          <p14:tracePt t="20415" x="2589213" y="1970088"/>
          <p14:tracePt t="20424" x="2562225" y="1960563"/>
          <p14:tracePt t="20431" x="2543175" y="1960563"/>
          <p14:tracePt t="20440" x="2533650" y="1960563"/>
          <p14:tracePt t="20448" x="2516188" y="1960563"/>
          <p14:tracePt t="20522" x="2498725" y="1960563"/>
          <p14:tracePt t="20528" x="2479675" y="1960563"/>
          <p14:tracePt t="20536" x="2452688" y="1960563"/>
          <p14:tracePt t="20544" x="2389188" y="2006600"/>
          <p14:tracePt t="20552" x="2333625" y="2024063"/>
          <p14:tracePt t="20560" x="2316163" y="2043113"/>
          <p14:tracePt t="20568" x="2279650" y="2079625"/>
          <p14:tracePt t="20576" x="2251075" y="2106613"/>
          <p14:tracePt t="20584" x="2197100" y="2143125"/>
          <p14:tracePt t="20591" x="2151063" y="2179638"/>
          <p14:tracePt t="20600" x="2106613" y="2206625"/>
          <p14:tracePt t="20608" x="2078038" y="2225675"/>
          <p14:tracePt t="20616" x="2051050" y="2225675"/>
          <p14:tracePt t="20624" x="2014538" y="2233613"/>
          <p14:tracePt t="20632" x="1987550" y="2243138"/>
          <p14:tracePt t="20640" x="1960563" y="2252663"/>
          <p14:tracePt t="20649" x="1931988" y="2262188"/>
          <p14:tracePt t="20655" x="1924050" y="2262188"/>
          <p14:tracePt t="20664" x="1905000" y="2262188"/>
          <p14:tracePt t="20672" x="1878013" y="2262188"/>
          <p14:tracePt t="20680" x="1860550" y="2262188"/>
          <p14:tracePt t="20688" x="1831975" y="2262188"/>
          <p14:tracePt t="20696" x="1787525" y="2262188"/>
          <p14:tracePt t="20704" x="1758950" y="2262188"/>
          <p14:tracePt t="20712" x="1704975" y="2262188"/>
          <p14:tracePt t="20720" x="1658938" y="2262188"/>
          <p14:tracePt t="20728" x="1631950" y="2262188"/>
          <p14:tracePt t="20736" x="1604963" y="2262188"/>
          <p14:tracePt t="20745" x="1585913" y="2262188"/>
          <p14:tracePt t="20752" x="1576388" y="2262188"/>
          <p14:tracePt t="21114" x="1604963" y="2262188"/>
          <p14:tracePt t="21121" x="1704975" y="2262188"/>
          <p14:tracePt t="21128" x="1814513" y="2262188"/>
          <p14:tracePt t="21136" x="1924050" y="2262188"/>
          <p14:tracePt t="21145" x="2051050" y="2262188"/>
          <p14:tracePt t="21152" x="2160588" y="2243138"/>
          <p14:tracePt t="21160" x="2260600" y="2233613"/>
          <p14:tracePt t="21168" x="2370138" y="2216150"/>
          <p14:tracePt t="21176" x="2425700" y="2216150"/>
          <p14:tracePt t="21183" x="2506663" y="2189163"/>
          <p14:tracePt t="21192" x="2543175" y="2189163"/>
          <p14:tracePt t="21200" x="2562225" y="2189163"/>
          <p14:tracePt t="21240" x="2570163" y="2179638"/>
          <p14:tracePt t="21433" x="2616200" y="2179638"/>
          <p14:tracePt t="21441" x="2781300" y="2189163"/>
          <p14:tracePt t="21449" x="3017838" y="2225675"/>
          <p14:tracePt t="21457" x="3373438" y="2289175"/>
          <p14:tracePt t="21466" x="3729038" y="2325688"/>
          <p14:tracePt t="21473" x="4340225" y="2425700"/>
          <p14:tracePt t="21483" x="4941888" y="2452688"/>
          <p14:tracePt t="21488" x="5588000" y="2562225"/>
          <p14:tracePt t="21495" x="6226175" y="2581275"/>
          <p14:tracePt t="21504" x="6754813" y="2608263"/>
          <p14:tracePt t="21512" x="7165975" y="2608263"/>
          <p14:tracePt t="21520" x="7239000" y="2608263"/>
          <p14:tracePt t="21529" x="7385050" y="2608263"/>
          <p14:tracePt t="21535" x="7494588" y="2608263"/>
          <p14:tracePt t="21545" x="7558088" y="2581275"/>
          <p14:tracePt t="21552" x="7575550" y="2581275"/>
          <p14:tracePt t="21560" x="7585075" y="2571750"/>
          <p14:tracePt t="21704" x="7585075" y="2581275"/>
          <p14:tracePt t="21712" x="7585075" y="2589213"/>
          <p14:tracePt t="21810" x="7585075" y="2598738"/>
          <p14:tracePt t="21817" x="7585075" y="2617788"/>
          <p14:tracePt t="21824" x="7548563" y="2644775"/>
          <p14:tracePt t="21831" x="7531100" y="2662238"/>
          <p14:tracePt t="21840" x="7485063" y="2698750"/>
          <p14:tracePt t="21847" x="7439025" y="2717800"/>
          <p14:tracePt t="21856" x="7392988" y="2744788"/>
          <p14:tracePt t="21863" x="7375525" y="2754313"/>
          <p14:tracePt t="21881" x="7312025" y="2790825"/>
          <p14:tracePt t="21887" x="7292975" y="2800350"/>
          <p14:tracePt t="21897" x="7275513" y="2808288"/>
          <p14:tracePt t="21904" x="7265988" y="2817813"/>
          <p14:tracePt t="22025" x="7248525" y="2817813"/>
          <p14:tracePt t="22033" x="7202488" y="2817813"/>
          <p14:tracePt t="22042" x="7146925" y="2817813"/>
          <p14:tracePt t="22050" x="7092950" y="2817813"/>
          <p14:tracePt t="22058" x="7056438" y="2817813"/>
          <p14:tracePt t="22065" x="7037388" y="2817813"/>
          <p14:tracePt t="22075" x="7029450" y="2817813"/>
          <p14:tracePt t="22080" x="7010400" y="2817813"/>
          <p14:tracePt t="22096" x="7000875" y="2817813"/>
          <p14:tracePt t="22202" x="6992938" y="2817813"/>
          <p14:tracePt t="22218" x="6992938" y="2808288"/>
          <p14:tracePt t="22226" x="6992938" y="2771775"/>
          <p14:tracePt t="22233" x="6992938" y="2744788"/>
          <p14:tracePt t="22242" x="6992938" y="2727325"/>
          <p14:tracePt t="22250" x="6992938" y="2690813"/>
          <p14:tracePt t="22257" x="6992938" y="2681288"/>
          <p14:tracePt t="22265" x="6992938" y="2635250"/>
          <p14:tracePt t="22274" x="6992938" y="2571750"/>
          <p14:tracePt t="22281" x="7000875" y="2517775"/>
          <p14:tracePt t="22289" x="7010400" y="2452688"/>
          <p14:tracePt t="22295" x="7010400" y="2398713"/>
          <p14:tracePt t="22304" x="7010400" y="2362200"/>
          <p14:tracePt t="22312" x="7019925" y="2316163"/>
          <p14:tracePt t="22320" x="7019925" y="2289175"/>
          <p14:tracePt t="22328" x="7029450" y="2262188"/>
          <p14:tracePt t="22336" x="7029450" y="2252663"/>
          <p14:tracePt t="22626" x="7000875" y="2252663"/>
          <p14:tracePt t="22631" x="6956425" y="2289175"/>
          <p14:tracePt t="22640" x="6929438" y="2316163"/>
          <p14:tracePt t="22648" x="6892925" y="2343150"/>
          <p14:tracePt t="22656" x="6883400" y="2362200"/>
          <p14:tracePt t="22663" x="6856413" y="2379663"/>
          <p14:tracePt t="22672" x="6837363" y="2389188"/>
          <p14:tracePt t="22680" x="6827838" y="2408238"/>
          <p14:tracePt t="22688" x="6810375" y="2416175"/>
          <p14:tracePt t="22697" x="6800850" y="2425700"/>
          <p14:tracePt t="22906" x="6800850" y="2416175"/>
          <p14:tracePt t="22912" x="6819900" y="2389188"/>
          <p14:tracePt t="22922" x="6856413" y="2352675"/>
          <p14:tracePt t="22930" x="6919913" y="2316163"/>
          <p14:tracePt t="22937" x="6946900" y="2279650"/>
          <p14:tracePt t="22949" x="6992938" y="2270125"/>
          <p14:tracePt t="22953" x="7010400" y="2252663"/>
          <p14:tracePt t="22963" x="7029450" y="2243138"/>
          <p14:tracePt t="23114" x="7037388" y="2252663"/>
          <p14:tracePt t="23123" x="7073900" y="2316163"/>
          <p14:tracePt t="23131" x="7092950" y="2335213"/>
          <p14:tracePt t="23137" x="7138988" y="2379663"/>
          <p14:tracePt t="23146" x="7219950" y="2435225"/>
          <p14:tracePt t="23153" x="7256463" y="2444750"/>
          <p14:tracePt t="23162" x="7283450" y="2471738"/>
          <p14:tracePt t="23168" x="7302500" y="2489200"/>
          <p14:tracePt t="23176" x="7319963" y="2508250"/>
          <p14:tracePt t="25122" x="7329488" y="2508250"/>
          <p14:tracePt t="25129" x="7329488" y="2498725"/>
          <p14:tracePt t="25144" x="7329488" y="2489200"/>
          <p14:tracePt t="25153" x="7329488" y="2481263"/>
          <p14:tracePt t="25232" x="7319963" y="2471738"/>
          <p14:tracePt t="25240" x="7248525" y="2489200"/>
          <p14:tracePt t="25248" x="7175500" y="2498725"/>
          <p14:tracePt t="25256" x="7129463" y="2498725"/>
          <p14:tracePt t="25264" x="7065963" y="2508250"/>
          <p14:tracePt t="25273" x="6956425" y="2508250"/>
          <p14:tracePt t="25280" x="6846888" y="2508250"/>
          <p14:tracePt t="25289" x="6718300" y="2508250"/>
          <p14:tracePt t="25296" x="6600825" y="2508250"/>
          <p14:tracePt t="25304" x="6508750" y="2508250"/>
          <p14:tracePt t="25312" x="6381750" y="2508250"/>
          <p14:tracePt t="25320" x="6291263" y="2508250"/>
          <p14:tracePt t="25328" x="6181725" y="2508250"/>
          <p14:tracePt t="25336" x="6108700" y="2508250"/>
          <p14:tracePt t="25344" x="6035675" y="2508250"/>
          <p14:tracePt t="25352" x="5943600" y="2508250"/>
          <p14:tracePt t="25361" x="5889625" y="2508250"/>
          <p14:tracePt t="25368" x="5816600" y="2508250"/>
          <p14:tracePt t="25376" x="5753100" y="2508250"/>
          <p14:tracePt t="25385" x="5697538" y="2508250"/>
          <p14:tracePt t="25392" x="5624513" y="2508250"/>
          <p14:tracePt t="25400" x="5551488" y="2508250"/>
          <p14:tracePt t="25408" x="5497513" y="2508250"/>
          <p14:tracePt t="25416" x="5387975" y="2508250"/>
          <p14:tracePt t="25424" x="5334000" y="2508250"/>
          <p14:tracePt t="25432" x="5251450" y="2508250"/>
          <p14:tracePt t="25440" x="5195888" y="2508250"/>
          <p14:tracePt t="25448" x="5132388" y="2498725"/>
          <p14:tracePt t="25456" x="5078413" y="2498725"/>
          <p14:tracePt t="25464" x="5022850" y="2498725"/>
          <p14:tracePt t="25472" x="4968875" y="2498725"/>
          <p14:tracePt t="25480" x="4913313" y="2498725"/>
          <p14:tracePt t="25488" x="4859338" y="2498725"/>
          <p14:tracePt t="25496" x="4795838" y="2498725"/>
          <p14:tracePt t="25505" x="4759325" y="2498725"/>
          <p14:tracePt t="25515" x="4713288" y="2498725"/>
          <p14:tracePt t="25522" x="4649788" y="2498725"/>
          <p14:tracePt t="25532" x="4603750" y="2498725"/>
          <p14:tracePt t="25538" x="4521200" y="2498725"/>
          <p14:tracePt t="25549" x="4448175" y="2498725"/>
          <p14:tracePt t="25553" x="4340225" y="2498725"/>
          <p14:tracePt t="25563" x="4248150" y="2498725"/>
          <p14:tracePt t="25568" x="4138613" y="2498725"/>
          <p14:tracePt t="25576" x="4065588" y="2498725"/>
          <p14:tracePt t="25584" x="3975100" y="2498725"/>
          <p14:tracePt t="25594" x="3892550" y="2498725"/>
          <p14:tracePt t="25599" x="3819525" y="2481263"/>
          <p14:tracePt t="25608" x="3729038" y="2471738"/>
          <p14:tracePt t="25616" x="3609975" y="2452688"/>
          <p14:tracePt t="25624" x="3519488" y="2444750"/>
          <p14:tracePt t="25632" x="3427413" y="2425700"/>
          <p14:tracePt t="25640" x="3327400" y="2416175"/>
          <p14:tracePt t="25649" x="3273425" y="2408238"/>
          <p14:tracePt t="25656" x="3217863" y="2408238"/>
          <p14:tracePt t="25664" x="3136900" y="2389188"/>
          <p14:tracePt t="25672" x="3100388" y="2389188"/>
          <p14:tracePt t="25681" x="3035300" y="2371725"/>
          <p14:tracePt t="25689" x="2981325" y="2371725"/>
          <p14:tracePt t="25697" x="2925763" y="2371725"/>
          <p14:tracePt t="25703" x="2889250" y="2371725"/>
          <p14:tracePt t="25711" x="2835275" y="2371725"/>
          <p14:tracePt t="25720" x="2789238" y="2371725"/>
          <p14:tracePt t="25728" x="2762250" y="2371725"/>
          <p14:tracePt t="25736" x="2708275" y="2371725"/>
          <p14:tracePt t="25745" x="2662238" y="2371725"/>
          <p14:tracePt t="25752" x="2625725" y="2371725"/>
          <p14:tracePt t="25762" x="2589213" y="2371725"/>
          <p14:tracePt t="25768" x="2552700" y="2371725"/>
          <p14:tracePt t="25776" x="2516188" y="2371725"/>
          <p14:tracePt t="25784" x="2489200" y="2371725"/>
          <p14:tracePt t="25792" x="2452688" y="2371725"/>
          <p14:tracePt t="25799" x="2425700" y="2371725"/>
          <p14:tracePt t="25807" x="2406650" y="2371725"/>
          <p14:tracePt t="25816" x="2389188" y="2371725"/>
          <p14:tracePt t="25823" x="2370138" y="2362200"/>
          <p14:tracePt t="25840" x="2360613" y="2362200"/>
          <p14:tracePt t="25848" x="2352675" y="2362200"/>
          <p14:tracePt t="25856" x="2333625" y="2362200"/>
          <p14:tracePt t="25864" x="2324100" y="2362200"/>
          <p14:tracePt t="25872" x="2297113" y="2352675"/>
          <p14:tracePt t="25881" x="2287588" y="2352675"/>
          <p14:tracePt t="25902" x="2260600" y="2352675"/>
          <p14:tracePt t="25914" x="2251075" y="2352675"/>
          <p14:tracePt t="25921" x="2243138" y="2343150"/>
          <p14:tracePt t="25937" x="2224088" y="2343150"/>
          <p14:tracePt t="25949" x="2214563" y="2343150"/>
          <p14:tracePt t="25953" x="2187575" y="2325688"/>
          <p14:tracePt t="25964" x="2170113" y="2316163"/>
          <p14:tracePt t="25968" x="2133600" y="2316163"/>
          <p14:tracePt t="25979" x="2078038" y="2316163"/>
          <p14:tracePt t="25984" x="2041525" y="2306638"/>
          <p14:tracePt t="25997" x="1987550" y="2306638"/>
          <p14:tracePt t="25999" x="1951038" y="2298700"/>
          <p14:tracePt t="26008" x="1905000" y="2298700"/>
          <p14:tracePt t="26015" x="1868488" y="2270125"/>
          <p14:tracePt t="26024" x="1831975" y="2270125"/>
          <p14:tracePt t="26031" x="1795463" y="2270125"/>
          <p14:tracePt t="26040" x="1768475" y="2262188"/>
          <p14:tracePt t="26048" x="1751013" y="2262188"/>
          <p14:tracePt t="26057" x="1741488" y="2262188"/>
          <p14:tracePt t="26064" x="1722438" y="2262188"/>
          <p14:tracePt t="26080" x="1704975" y="2252663"/>
          <p14:tracePt t="26426" x="1704975" y="2216150"/>
          <p14:tracePt t="26434" x="1714500" y="2189163"/>
          <p14:tracePt t="26443" x="1731963" y="2160588"/>
          <p14:tracePt t="26459" x="1741488" y="2152650"/>
          <p14:tracePt t="26466" x="1751013" y="2143125"/>
          <p14:tracePt t="26481" x="1758950" y="2143125"/>
          <p14:tracePt t="26810" x="1758950" y="2133600"/>
          <p14:tracePt t="26832" x="1751013" y="2133600"/>
          <p14:tracePt t="27336" x="1787525" y="2133600"/>
          <p14:tracePt t="27344" x="1868488" y="2133600"/>
          <p14:tracePt t="27352" x="1960563" y="2133600"/>
          <p14:tracePt t="27360" x="2051050" y="2133600"/>
          <p14:tracePt t="27368" x="2106613" y="2133600"/>
          <p14:tracePt t="27376" x="2143125" y="2133600"/>
          <p14:tracePt t="27384" x="2187575" y="2133600"/>
          <p14:tracePt t="27391" x="2224088" y="2133600"/>
          <p14:tracePt t="27399" x="2233613" y="2133600"/>
          <p14:tracePt t="28080" x="2251075" y="2133600"/>
          <p14:tracePt t="28089" x="2270125" y="2133600"/>
          <p14:tracePt t="28097" x="2306638" y="2133600"/>
          <p14:tracePt t="28105" x="2352675" y="2133600"/>
          <p14:tracePt t="28114" x="2379663" y="2133600"/>
          <p14:tracePt t="28121" x="2425700" y="2133600"/>
          <p14:tracePt t="28130" x="2452688" y="2133600"/>
          <p14:tracePt t="28137" x="2479675" y="2133600"/>
          <p14:tracePt t="28147" x="2506663" y="2133600"/>
          <p14:tracePt t="28153" x="2525713" y="2133600"/>
          <p14:tracePt t="28164" x="2543175" y="2133600"/>
          <p14:tracePt t="28392" x="2552700" y="2133600"/>
          <p14:tracePt t="28560" x="2570163" y="2133600"/>
          <p14:tracePt t="28568" x="2598738" y="2133600"/>
          <p14:tracePt t="28577" x="2643188" y="2143125"/>
          <p14:tracePt t="28584" x="2662238" y="2152650"/>
          <p14:tracePt t="28593" x="2689225" y="2152650"/>
          <p14:tracePt t="28601" x="2708275" y="2170113"/>
          <p14:tracePt t="29371" x="2716213" y="2179638"/>
          <p14:tracePt t="29391" x="2716213" y="2189163"/>
          <p14:tracePt t="29399" x="2716213" y="2206625"/>
          <p14:tracePt t="29407" x="2716213" y="2216150"/>
          <p14:tracePt t="29434" x="2716213" y="2225675"/>
          <p14:tracePt t="29571" x="2716213" y="2243138"/>
          <p14:tracePt t="29575" x="2716213" y="2262188"/>
          <p14:tracePt t="29583" x="2716213" y="2306638"/>
          <p14:tracePt t="29591" x="2716213" y="2316163"/>
          <p14:tracePt t="29601" x="2716213" y="2362200"/>
          <p14:tracePt t="29608" x="2716213" y="2389188"/>
          <p14:tracePt t="29616" x="2716213" y="2408238"/>
          <p14:tracePt t="29624" x="2716213" y="2452688"/>
          <p14:tracePt t="29632" x="2716213" y="2489200"/>
          <p14:tracePt t="29639" x="2716213" y="2508250"/>
          <p14:tracePt t="29648" x="2716213" y="2544763"/>
          <p14:tracePt t="29656" x="2716213" y="2562225"/>
          <p14:tracePt t="29664" x="2716213" y="2608263"/>
          <p14:tracePt t="29672" x="2716213" y="2617788"/>
          <p14:tracePt t="29680" x="2716213" y="2644775"/>
          <p14:tracePt t="29688" x="2716213" y="2662238"/>
          <p14:tracePt t="29696" x="2708275" y="2690813"/>
          <p14:tracePt t="29705" x="2708275" y="2698750"/>
          <p14:tracePt t="29724" x="2708275" y="2708275"/>
          <p14:tracePt t="29896" x="2708275" y="2690813"/>
          <p14:tracePt t="29903" x="2708275" y="2681288"/>
          <p14:tracePt t="29912" x="2708275" y="2654300"/>
          <p14:tracePt t="29920" x="2708275" y="2644775"/>
          <p14:tracePt t="29927" x="2708275" y="2635250"/>
          <p14:tracePt t="30297" x="2708275" y="2608263"/>
          <p14:tracePt t="30312" x="2716213" y="2535238"/>
          <p14:tracePt t="30321" x="2725738" y="2517775"/>
          <p14:tracePt t="30328" x="2752725" y="2481263"/>
          <p14:tracePt t="30337" x="2762250" y="2462213"/>
          <p14:tracePt t="30347" x="2762250" y="2444750"/>
          <p14:tracePt t="30353" x="2762250" y="2425700"/>
          <p14:tracePt t="30364" x="2762250" y="2408238"/>
          <p14:tracePt t="30371" x="2762250" y="2389188"/>
          <p14:tracePt t="30379" x="2762250" y="2362200"/>
          <p14:tracePt t="30385" x="2752725" y="2335213"/>
          <p14:tracePt t="30393" x="2744788" y="2316163"/>
          <p14:tracePt t="30402" x="2725738" y="2279650"/>
          <p14:tracePt t="30407" x="2708275" y="2252663"/>
          <p14:tracePt t="30415" x="2698750" y="2243138"/>
          <p14:tracePt t="30424" x="2679700" y="2225675"/>
          <p14:tracePt t="30432" x="2662238" y="2216150"/>
          <p14:tracePt t="30745" x="2808288" y="2216150"/>
          <p14:tracePt t="30753" x="3027363" y="2216150"/>
          <p14:tracePt t="30762" x="3227388" y="2216150"/>
          <p14:tracePt t="30769" x="3409950" y="2216150"/>
          <p14:tracePt t="30780" x="3592513" y="2216150"/>
          <p14:tracePt t="30785" x="3756025" y="2216150"/>
          <p14:tracePt t="30794" x="3883025" y="2216150"/>
          <p14:tracePt t="30801" x="3992563" y="2216150"/>
          <p14:tracePt t="30809" x="4048125" y="2216150"/>
          <p14:tracePt t="30817" x="4075113" y="2206625"/>
          <p14:tracePt t="31240" x="4065588" y="2216150"/>
          <p14:tracePt t="31248" x="4038600" y="2252663"/>
          <p14:tracePt t="31258" x="4029075" y="2279650"/>
          <p14:tracePt t="31263" x="4021138" y="2306638"/>
          <p14:tracePt t="31272" x="4002088" y="2335213"/>
          <p14:tracePt t="31279" x="4002088" y="2371725"/>
          <p14:tracePt t="31288" x="3975100" y="2389188"/>
          <p14:tracePt t="31296" x="3975100" y="2416175"/>
          <p14:tracePt t="31305" x="3965575" y="2435225"/>
          <p14:tracePt t="31312" x="3948113" y="2462213"/>
          <p14:tracePt t="31319" x="3948113" y="2471738"/>
          <p14:tracePt t="31329" x="3948113" y="2481263"/>
          <p14:tracePt t="31344" x="3948113" y="2498725"/>
          <p14:tracePt t="31610" x="3938588" y="2508250"/>
          <p14:tracePt t="31617" x="3929063" y="2508250"/>
          <p14:tracePt t="31626" x="3883025" y="2498725"/>
          <p14:tracePt t="31632" x="3856038" y="2481263"/>
          <p14:tracePt t="31640" x="3810000" y="2462213"/>
          <p14:tracePt t="31647" x="3792538" y="2452688"/>
          <p14:tracePt t="31655" x="3783013" y="2444750"/>
          <p14:tracePt t="31664" x="3765550" y="2444750"/>
          <p14:tracePt t="31672" x="3756025" y="2435225"/>
          <p14:tracePt t="31831" x="3756025" y="2452688"/>
          <p14:tracePt t="31840" x="3802063" y="2481263"/>
          <p14:tracePt t="31848" x="3838575" y="2525713"/>
          <p14:tracePt t="31856" x="3902075" y="2581275"/>
          <p14:tracePt t="31864" x="3948113" y="2598738"/>
          <p14:tracePt t="31872" x="3992563" y="2635250"/>
          <p14:tracePt t="31881" x="4029075" y="2671763"/>
          <p14:tracePt t="31889" x="4048125" y="2708275"/>
          <p14:tracePt t="31897" x="4057650" y="2717800"/>
          <p14:tracePt t="31907" x="4065588" y="2727325"/>
          <p14:tracePt t="31912" x="4084638" y="2744788"/>
          <p14:tracePt t="32017" x="4084638" y="2698750"/>
          <p14:tracePt t="32025" x="4084638" y="2681288"/>
          <p14:tracePt t="32032" x="4084638" y="2671763"/>
          <p14:tracePt t="32040" x="4094163" y="2644775"/>
          <p14:tracePt t="32064" x="4094163" y="2635250"/>
          <p14:tracePt t="32071" x="4094163" y="2617788"/>
          <p14:tracePt t="32080" x="4102100" y="2598738"/>
          <p14:tracePt t="32088" x="4111625" y="2589213"/>
          <p14:tracePt t="32096" x="4111625" y="2562225"/>
          <p14:tracePt t="32104" x="4121150" y="2544763"/>
          <p14:tracePt t="32112" x="4138613" y="2525713"/>
          <p14:tracePt t="32120" x="4138613" y="2517775"/>
          <p14:tracePt t="32130" x="4148138" y="2508250"/>
          <p14:tracePt t="32152" x="4157663" y="2498725"/>
          <p14:tracePt t="33482" x="4138613" y="2517775"/>
          <p14:tracePt t="33489" x="4111625" y="2554288"/>
          <p14:tracePt t="33498" x="4102100" y="2571750"/>
          <p14:tracePt t="33505" x="4102100" y="2581275"/>
          <p14:tracePt t="33513" x="4075113" y="2608263"/>
          <p14:tracePt t="33522" x="4075113" y="2625725"/>
          <p14:tracePt t="33532" x="4057650" y="2644775"/>
          <p14:tracePt t="33536" x="4029075" y="2671763"/>
          <p14:tracePt t="33543" x="4021138" y="2690813"/>
          <p14:tracePt t="33551" x="3984625" y="2727325"/>
          <p14:tracePt t="33560" x="3965575" y="2754313"/>
          <p14:tracePt t="33568" x="3919538" y="2771775"/>
          <p14:tracePt t="33577" x="3911600" y="2790825"/>
          <p14:tracePt t="33584" x="3883025" y="2827338"/>
          <p14:tracePt t="33592" x="3865563" y="2854325"/>
          <p14:tracePt t="33599" x="3856038" y="2873375"/>
          <p14:tracePt t="33609" x="3819525" y="2917825"/>
          <p14:tracePt t="33616" x="3819525" y="2946400"/>
          <p14:tracePt t="33624" x="3810000" y="2982913"/>
          <p14:tracePt t="33700" x="3802063" y="2990850"/>
          <p14:tracePt t="33746" x="3802063" y="3009900"/>
          <p14:tracePt t="33755" x="3802063" y="3046413"/>
          <p14:tracePt t="33762" x="3783013" y="3073400"/>
          <p14:tracePt t="33769" x="3775075" y="3090863"/>
          <p14:tracePt t="33778" x="3765550" y="3100388"/>
          <p14:tracePt t="33784" x="3765550" y="3109913"/>
          <p14:tracePt t="33792" x="3756025" y="3136900"/>
          <p14:tracePt t="33800" x="3746500" y="3136900"/>
          <p14:tracePt t="33808" x="3738563" y="3146425"/>
          <p14:tracePt t="34154" x="3738563" y="3155950"/>
          <p14:tracePt t="34162" x="3738563" y="3173413"/>
          <p14:tracePt t="34168" x="3738563" y="3182938"/>
          <p14:tracePt t="34184" x="3738563" y="3192463"/>
          <p14:tracePt t="34224" x="3738563" y="3209925"/>
          <p14:tracePt t="34240" x="3738563" y="3219450"/>
          <p14:tracePt t="34288" x="3738563" y="3228975"/>
          <p14:tracePt t="34442" x="3738563" y="3255963"/>
          <p14:tracePt t="34449" x="3738563" y="3273425"/>
          <p14:tracePt t="34457" x="3738563" y="3282950"/>
          <p14:tracePt t="34474" x="3738563" y="3292475"/>
          <p14:tracePt t="34482" x="3738563" y="3302000"/>
          <p14:tracePt t="34490" x="3738563" y="3309938"/>
          <p14:tracePt t="34497" x="3738563" y="3319463"/>
          <p14:tracePt t="34514" x="3729038" y="3346450"/>
          <p14:tracePt t="34531" x="3719513" y="3355975"/>
          <p14:tracePt t="34552" x="3709988" y="3365500"/>
          <p14:tracePt t="34594" x="3692525" y="3382963"/>
          <p14:tracePt t="34617" x="3673475" y="3411538"/>
          <p14:tracePt t="34634" x="3646488" y="3429000"/>
          <p14:tracePt t="34649" x="3636963" y="3438525"/>
          <p14:tracePt t="34658" x="3629025" y="3446463"/>
          <p14:tracePt t="34672" x="3609975" y="3455988"/>
          <p14:tracePt t="34680" x="3600450" y="3465513"/>
          <p14:tracePt t="34688" x="3600450" y="3475038"/>
          <p14:tracePt t="34712" x="3592513" y="3475038"/>
          <p14:tracePt t="34769" x="3582988" y="3482975"/>
          <p14:tracePt t="34784" x="3573463" y="3482975"/>
          <p14:tracePt t="34792" x="3556000" y="3492500"/>
          <p14:tracePt t="34800" x="3546475" y="3492500"/>
          <p14:tracePt t="34808" x="3519488" y="3502025"/>
          <p14:tracePt t="34816" x="3482975" y="3502025"/>
          <p14:tracePt t="34824" x="3463925" y="3502025"/>
          <p14:tracePt t="34831" x="3446463" y="3519488"/>
          <p14:tracePt t="34840" x="3427413" y="3519488"/>
          <p14:tracePt t="34848" x="3419475" y="3519488"/>
          <p14:tracePt t="34856" x="3390900" y="3519488"/>
          <p14:tracePt t="34864" x="3382963" y="3529013"/>
          <p14:tracePt t="34901" x="3373438" y="3529013"/>
          <p14:tracePt t="35002" x="3336925" y="3465513"/>
          <p14:tracePt t="35010" x="3309938" y="3392488"/>
          <p14:tracePt t="35018" x="3273425" y="3328988"/>
          <p14:tracePt t="35027" x="3244850" y="3265488"/>
          <p14:tracePt t="35033" x="3208338" y="3200400"/>
          <p14:tracePt t="35040" x="3200400" y="3173413"/>
          <p14:tracePt t="35047" x="3190875" y="3127375"/>
          <p14:tracePt t="35055" x="3154363" y="3082925"/>
          <p14:tracePt t="35064" x="3144838" y="3036888"/>
          <p14:tracePt t="35071" x="3136900" y="3009900"/>
          <p14:tracePt t="35079" x="3117850" y="2954338"/>
          <p14:tracePt t="35088" x="3100388" y="2936875"/>
          <p14:tracePt t="35095" x="3090863" y="2890838"/>
          <p14:tracePt t="35104" x="3090863" y="2881313"/>
          <p14:tracePt t="35112" x="3090863" y="2854325"/>
          <p14:tracePt t="35120" x="3090863" y="2844800"/>
          <p14:tracePt t="35137" x="3090863" y="2827338"/>
          <p14:tracePt t="35144" x="3090863" y="2817813"/>
          <p14:tracePt t="35151" x="3090863" y="2808288"/>
          <p14:tracePt t="35208" x="3090863" y="2800350"/>
          <p14:tracePt t="35216" x="3090863" y="2771775"/>
          <p14:tracePt t="35224" x="3090863" y="2754313"/>
          <p14:tracePt t="35232" x="3090863" y="2735263"/>
          <p14:tracePt t="35240" x="3108325" y="2717800"/>
          <p14:tracePt t="35248" x="3127375" y="2708275"/>
          <p14:tracePt t="35256" x="3163888" y="2690813"/>
          <p14:tracePt t="35264" x="3190875" y="2654300"/>
          <p14:tracePt t="35273" x="3200400" y="2654300"/>
          <p14:tracePt t="35283" x="3254375" y="2625725"/>
          <p14:tracePt t="35289" x="3281363" y="2617788"/>
          <p14:tracePt t="35295" x="3300413" y="2608263"/>
          <p14:tracePt t="35304" x="3309938" y="2598738"/>
          <p14:tracePt t="35312" x="3336925" y="2598738"/>
          <p14:tracePt t="35329" x="3346450" y="2598738"/>
          <p14:tracePt t="35360" x="3363913" y="2598738"/>
          <p14:tracePt t="35368" x="3373438" y="2598738"/>
          <p14:tracePt t="35378" x="3382963" y="2608263"/>
          <p14:tracePt t="35384" x="3400425" y="2625725"/>
          <p14:tracePt t="35392" x="3436938" y="2662238"/>
          <p14:tracePt t="35400" x="3455988" y="2690813"/>
          <p14:tracePt t="35408" x="3482975" y="2717800"/>
          <p14:tracePt t="35416" x="3490913" y="2735263"/>
          <p14:tracePt t="35424" x="3527425" y="2781300"/>
          <p14:tracePt t="35432" x="3546475" y="2800350"/>
          <p14:tracePt t="35440" x="3592513" y="2827338"/>
          <p14:tracePt t="35448" x="3619500" y="2844800"/>
          <p14:tracePt t="35456" x="3636963" y="2854325"/>
          <p14:tracePt t="35464" x="3665538" y="2873375"/>
          <p14:tracePt t="35577" x="3665538" y="2881313"/>
          <p14:tracePt t="35601" x="3665538" y="2909888"/>
          <p14:tracePt t="35609" x="3665538" y="2917825"/>
          <p14:tracePt t="35617" x="3665538" y="2936875"/>
          <p14:tracePt t="35625" x="3665538" y="2973388"/>
          <p14:tracePt t="35633" x="3665538" y="3000375"/>
          <p14:tracePt t="35643" x="3665538" y="3036888"/>
          <p14:tracePt t="35649" x="3665538" y="3073400"/>
          <p14:tracePt t="35657" x="3665538" y="3100388"/>
          <p14:tracePt t="35665" x="3665538" y="3119438"/>
          <p14:tracePt t="35673" x="3665538" y="3127375"/>
          <p14:tracePt t="35681" x="3665538" y="3155950"/>
          <p14:tracePt t="35689" x="3665538" y="3163888"/>
          <p14:tracePt t="35697" x="3665538" y="3173413"/>
          <p14:tracePt t="35705" x="3665538" y="3182938"/>
          <p14:tracePt t="35713" x="3665538" y="3192463"/>
          <p14:tracePt t="35721" x="3646488" y="3209925"/>
          <p14:tracePt t="35730" x="3636963" y="3219450"/>
          <p14:tracePt t="35737" x="3629025" y="3236913"/>
          <p14:tracePt t="35746" x="3619500" y="3255963"/>
          <p14:tracePt t="35753" x="3609975" y="3265488"/>
          <p14:tracePt t="35762" x="3600450" y="3282950"/>
          <p14:tracePt t="35768" x="3582988" y="3302000"/>
          <p14:tracePt t="35777" x="3582988" y="3319463"/>
          <p14:tracePt t="35785" x="3573463" y="3328988"/>
          <p14:tracePt t="35792" x="3556000" y="3346450"/>
          <p14:tracePt t="35800" x="3527425" y="3375025"/>
          <p14:tracePt t="35808" x="3490913" y="3392488"/>
          <p14:tracePt t="35817" x="3463925" y="3402013"/>
          <p14:tracePt t="35824" x="3436938" y="3438525"/>
          <p14:tracePt t="35832" x="3390900" y="3455988"/>
          <p14:tracePt t="35843" x="3346450" y="3492500"/>
          <p14:tracePt t="35847" x="3336925" y="3502025"/>
          <p14:tracePt t="35856" x="3327400" y="3502025"/>
          <p14:tracePt t="35864" x="3300413" y="3511550"/>
          <p14:tracePt t="35872" x="3290888" y="3511550"/>
          <p14:tracePt t="35880" x="3281363" y="3519488"/>
          <p14:tracePt t="36216" x="3273425" y="3529013"/>
          <p14:tracePt t="36225" x="3227388" y="3511550"/>
          <p14:tracePt t="36233" x="3154363" y="3511550"/>
          <p14:tracePt t="36243" x="3090863" y="3502025"/>
          <p14:tracePt t="36247" x="3044825" y="3482975"/>
          <p14:tracePt t="36256" x="3017838" y="3482975"/>
          <p14:tracePt t="36264" x="2962275" y="3482975"/>
          <p14:tracePt t="36273" x="2935288" y="3482975"/>
          <p14:tracePt t="36280" x="2908300" y="3482975"/>
          <p14:tracePt t="36289" x="2862263" y="3482975"/>
          <p14:tracePt t="36295" x="2808288" y="3482975"/>
          <p14:tracePt t="36306" x="2781300" y="3482975"/>
          <p14:tracePt t="36312" x="2752725" y="3482975"/>
          <p14:tracePt t="36319" x="2735263" y="3482975"/>
          <p14:tracePt t="36328" x="2725738" y="3482975"/>
          <p14:tracePt t="36344" x="2716213" y="3482975"/>
          <p14:tracePt t="36409" x="2708275" y="3482975"/>
          <p14:tracePt t="36418" x="2689225" y="3482975"/>
          <p14:tracePt t="36433" x="2679700" y="3482975"/>
          <p14:tracePt t="36441" x="2671763" y="3482975"/>
          <p14:tracePt t="36448" x="2652713" y="3482975"/>
          <p14:tracePt t="36456" x="2643188" y="3482975"/>
          <p14:tracePt t="36464" x="2635250" y="3482975"/>
          <p14:tracePt t="36480" x="2616200" y="3482975"/>
          <p14:tracePt t="36488" x="2606675" y="3482975"/>
          <p14:tracePt t="36512" x="2598738" y="3482975"/>
          <p14:tracePt t="36553" x="2589213" y="3482975"/>
          <p14:tracePt t="36577" x="2579688" y="3475038"/>
          <p14:tracePt t="36913" x="2579688" y="3465513"/>
          <p14:tracePt t="36953" x="2552700" y="3455988"/>
          <p14:tracePt t="36961" x="2498725" y="3455988"/>
          <p14:tracePt t="36969" x="2462213" y="3455988"/>
          <p14:tracePt t="36977" x="2416175" y="3455988"/>
          <p14:tracePt t="36985" x="2389188" y="3455988"/>
          <p14:tracePt t="36995" x="2352675" y="3455988"/>
          <p14:tracePt t="37001" x="2343150" y="3455988"/>
          <p14:tracePt t="37009" x="2316163" y="3455988"/>
          <p14:tracePt t="37016" x="2297113" y="3455988"/>
          <p14:tracePt t="37024" x="2251075" y="3455988"/>
          <p14:tracePt t="37041" x="2224088" y="3455988"/>
          <p14:tracePt t="37049" x="2214563" y="3455988"/>
          <p14:tracePt t="37057" x="2187575" y="3455988"/>
          <p14:tracePt t="37065" x="2179638" y="3455988"/>
          <p14:tracePt t="37072" x="2170113" y="3455988"/>
          <p14:tracePt t="37080" x="2143125" y="3455988"/>
          <p14:tracePt t="37089" x="2124075" y="3455988"/>
          <p14:tracePt t="37106" x="2097088" y="3455988"/>
          <p14:tracePt t="37112" x="2060575" y="3438525"/>
          <p14:tracePt t="37121" x="2041525" y="3438525"/>
          <p14:tracePt t="37128" x="2005013" y="3429000"/>
          <p14:tracePt t="37136" x="1987550" y="3419475"/>
          <p14:tracePt t="37144" x="1978025" y="3419475"/>
          <p14:tracePt t="37152" x="1941513" y="3382963"/>
          <p14:tracePt t="37168" x="1931988" y="3382963"/>
          <p14:tracePt t="37177" x="1924050" y="3382963"/>
          <p14:tracePt t="37193" x="1914525" y="3382963"/>
          <p14:tracePt t="37214" x="1895475" y="3365500"/>
          <p14:tracePt t="37216" x="1887538" y="3328988"/>
          <p14:tracePt t="37226" x="1860550" y="3309938"/>
          <p14:tracePt t="37232" x="1851025" y="3282950"/>
          <p14:tracePt t="37240" x="1841500" y="3273425"/>
          <p14:tracePt t="37247" x="1841500" y="3255963"/>
          <p14:tracePt t="37255" x="1831975" y="3236913"/>
          <p14:tracePt t="37263" x="1804988" y="3209925"/>
          <p14:tracePt t="37271" x="1804988" y="3200400"/>
          <p14:tracePt t="37279" x="1804988" y="3192463"/>
          <p14:tracePt t="37288" x="1795463" y="3155950"/>
          <p14:tracePt t="37296" x="1795463" y="3136900"/>
          <p14:tracePt t="37305" x="1787525" y="3109913"/>
          <p14:tracePt t="37312" x="1787525" y="3090863"/>
          <p14:tracePt t="37319" x="1778000" y="3063875"/>
          <p14:tracePt t="37328" x="1778000" y="3046413"/>
          <p14:tracePt t="37335" x="1778000" y="3017838"/>
          <p14:tracePt t="37343" x="1778000" y="3009900"/>
          <p14:tracePt t="37351" x="1758950" y="2982913"/>
          <p14:tracePt t="37361" x="1758950" y="2973388"/>
          <p14:tracePt t="37368" x="1758950" y="2963863"/>
          <p14:tracePt t="37377" x="1758950" y="2936875"/>
          <p14:tracePt t="37383" x="1758950" y="2927350"/>
          <p14:tracePt t="37400" x="1758950" y="2917825"/>
          <p14:tracePt t="37416" x="1758950" y="2900363"/>
          <p14:tracePt t="37424" x="1758950" y="2890838"/>
          <p14:tracePt t="37431" x="1758950" y="2873375"/>
          <p14:tracePt t="37463" x="1768475" y="2844800"/>
          <p14:tracePt t="37472" x="1778000" y="2836863"/>
          <p14:tracePt t="37480" x="1787525" y="2827338"/>
          <p14:tracePt t="37488" x="1814513" y="2800350"/>
          <p14:tracePt t="37496" x="1831975" y="2800350"/>
          <p14:tracePt t="37503" x="1860550" y="2790825"/>
          <p14:tracePt t="37512" x="1905000" y="2763838"/>
          <p14:tracePt t="37520" x="1951038" y="2744788"/>
          <p14:tracePt t="37528" x="1968500" y="2744788"/>
          <p14:tracePt t="37536" x="1997075" y="2735263"/>
          <p14:tracePt t="37545" x="2014538" y="2735263"/>
          <p14:tracePt t="37552" x="2041525" y="2727325"/>
          <p14:tracePt t="37560" x="2051050" y="2727325"/>
          <p14:tracePt t="37568" x="2078038" y="2727325"/>
          <p14:tracePt t="37577" x="2097088" y="2727325"/>
          <p14:tracePt t="37584" x="2106613" y="2727325"/>
          <p14:tracePt t="37592" x="2124075" y="2727325"/>
          <p14:tracePt t="37600" x="2133600" y="2727325"/>
          <p14:tracePt t="37617" x="2143125" y="2727325"/>
          <p14:tracePt t="37626" x="2160588" y="2727325"/>
          <p14:tracePt t="37633" x="2170113" y="2727325"/>
          <p14:tracePt t="37642" x="2187575" y="2727325"/>
          <p14:tracePt t="37649" x="2214563" y="2727325"/>
          <p14:tracePt t="37658" x="2233613" y="2727325"/>
          <p14:tracePt t="37666" x="2260600" y="2727325"/>
          <p14:tracePt t="37674" x="2306638" y="2727325"/>
          <p14:tracePt t="37681" x="2324100" y="2727325"/>
          <p14:tracePt t="37689" x="2360613" y="2727325"/>
          <p14:tracePt t="37697" x="2370138" y="2727325"/>
          <p14:tracePt t="37705" x="2406650" y="2727325"/>
          <p14:tracePt t="37713" x="2425700" y="2735263"/>
          <p14:tracePt t="37721" x="2443163" y="2735263"/>
          <p14:tracePt t="37728" x="2452688" y="2735263"/>
          <p14:tracePt t="37736" x="2462213" y="2735263"/>
          <p14:tracePt t="37787" x="2462213" y="2744788"/>
          <p14:tracePt t="37799" x="2479675" y="2744788"/>
          <p14:tracePt t="37810" x="2498725" y="2744788"/>
          <p14:tracePt t="37817" x="2543175" y="2754313"/>
          <p14:tracePt t="37825" x="2579688" y="2763838"/>
          <p14:tracePt t="37833" x="2662238" y="2790825"/>
          <p14:tracePt t="37841" x="2689225" y="2800350"/>
          <p14:tracePt t="37850" x="2744788" y="2808288"/>
          <p14:tracePt t="37856" x="2781300" y="2808288"/>
          <p14:tracePt t="37864" x="2808288" y="2817813"/>
          <p14:tracePt t="37872" x="2825750" y="2827338"/>
          <p14:tracePt t="37880" x="2835275" y="2836863"/>
          <p14:tracePt t="37950" x="2835275" y="2844800"/>
          <p14:tracePt t="37954" x="2835275" y="2881313"/>
          <p14:tracePt t="37964" x="2835275" y="2927350"/>
          <p14:tracePt t="37969" x="2844800" y="2946400"/>
          <p14:tracePt t="37979" x="2844800" y="2973388"/>
          <p14:tracePt t="37985" x="2844800" y="3000375"/>
          <p14:tracePt t="37995" x="2852738" y="3027363"/>
          <p14:tracePt t="38001" x="2862263" y="3036888"/>
          <p14:tracePt t="38009" x="2862263" y="3046413"/>
          <p14:tracePt t="38017" x="2862263" y="3073400"/>
          <p14:tracePt t="38027" x="2862263" y="3082925"/>
          <p14:tracePt t="38040" x="2862263" y="3090863"/>
          <p14:tracePt t="38048" x="2862263" y="3119438"/>
          <p14:tracePt t="38064" x="2862263" y="3146425"/>
          <p14:tracePt t="38072" x="2862263" y="3155950"/>
          <p14:tracePt t="38080" x="2862263" y="3173413"/>
          <p14:tracePt t="38088" x="2862263" y="3192463"/>
          <p14:tracePt t="38096" x="2862263" y="3209925"/>
          <p14:tracePt t="38104" x="2862263" y="3236913"/>
          <p14:tracePt t="38112" x="2862263" y="3246438"/>
          <p14:tracePt t="38120" x="2862263" y="3255963"/>
          <p14:tracePt t="38128" x="2862263" y="3282950"/>
          <p14:tracePt t="38144" x="2862263" y="3292475"/>
          <p14:tracePt t="38151" x="2862263" y="3319463"/>
          <p14:tracePt t="38176" x="2862263" y="3328988"/>
          <p14:tracePt t="38184" x="2862263" y="3338513"/>
          <p14:tracePt t="38201" x="2862263" y="3346450"/>
          <p14:tracePt t="38212" x="2862263" y="3365500"/>
          <p14:tracePt t="38233" x="2862263" y="3392488"/>
          <p14:tracePt t="38241" x="2852738" y="3411538"/>
          <p14:tracePt t="38250" x="2844800" y="3429000"/>
          <p14:tracePt t="38258" x="2844800" y="3446463"/>
          <p14:tracePt t="38267" x="2844800" y="3455988"/>
          <p14:tracePt t="38273" x="2825750" y="3482975"/>
          <p14:tracePt t="38282" x="2817813" y="3502025"/>
          <p14:tracePt t="38288" x="2817813" y="3511550"/>
          <p14:tracePt t="38296" x="2817813" y="3519488"/>
          <p14:tracePt t="38306" x="2808288" y="3538538"/>
          <p14:tracePt t="38321" x="2798763" y="3548063"/>
          <p14:tracePt t="38328" x="2798763" y="3556000"/>
          <p14:tracePt t="38336" x="2781300" y="3575050"/>
          <p14:tracePt t="38344" x="2771775" y="3592513"/>
          <p14:tracePt t="38360" x="2762250" y="3602038"/>
          <p14:tracePt t="38369" x="2762250" y="3611563"/>
          <p14:tracePt t="38377" x="2752725" y="3629025"/>
          <p14:tracePt t="38384" x="2744788" y="3629025"/>
          <p14:tracePt t="38400" x="2735263" y="3638550"/>
          <p14:tracePt t="38409" x="2725738" y="3648075"/>
          <p14:tracePt t="38424" x="2716213" y="3648075"/>
          <p14:tracePt t="38434" x="2708275" y="3648075"/>
          <p14:tracePt t="38441" x="2698750" y="3657600"/>
          <p14:tracePt t="38449" x="2698750" y="3665538"/>
          <p14:tracePt t="38481" x="2689225" y="3665538"/>
          <p14:tracePt t="38489" x="2671763" y="3665538"/>
          <p14:tracePt t="38496" x="2662238" y="3665538"/>
          <p14:tracePt t="38505" x="2643188" y="3665538"/>
          <p14:tracePt t="38512" x="2616200" y="3665538"/>
          <p14:tracePt t="38521" x="2598738" y="3665538"/>
          <p14:tracePt t="38530" x="2570163" y="3665538"/>
          <p14:tracePt t="38537" x="2552700" y="3665538"/>
          <p14:tracePt t="38549" x="2533650" y="3665538"/>
          <p14:tracePt t="38553" x="2516188" y="3665538"/>
          <p14:tracePt t="38564" x="2489200" y="3665538"/>
          <p14:tracePt t="38569" x="2470150" y="3665538"/>
          <p14:tracePt t="38580" x="2462213" y="3665538"/>
          <p14:tracePt t="38585" x="2433638" y="3665538"/>
          <p14:tracePt t="38597" x="2406650" y="3665538"/>
          <p14:tracePt t="38617" x="2406650" y="3657600"/>
          <p14:tracePt t="38628" x="2389188" y="3638550"/>
          <p14:tracePt t="38631" x="2370138" y="3621088"/>
          <p14:tracePt t="38640" x="2343150" y="3611563"/>
          <p14:tracePt t="38648" x="2324100" y="3602038"/>
          <p14:tracePt t="38656" x="2279650" y="3575050"/>
          <p14:tracePt t="38664" x="2270125" y="3575050"/>
          <p14:tracePt t="38672" x="2243138" y="3565525"/>
          <p14:tracePt t="38680" x="2233613" y="3565525"/>
          <p14:tracePt t="38688" x="2206625" y="3556000"/>
          <p14:tracePt t="38698" x="2187575" y="3548063"/>
          <p14:tracePt t="38704" x="2179638" y="3538538"/>
          <p14:tracePt t="38720" x="2170113" y="3529013"/>
          <p14:tracePt t="38729" x="2160588" y="3529013"/>
          <p14:tracePt t="38736" x="2151063" y="3519488"/>
          <p14:tracePt t="38744" x="2143125" y="3519488"/>
          <p14:tracePt t="38751" x="2124075" y="3511550"/>
          <p14:tracePt t="38760" x="2106613" y="3492500"/>
          <p14:tracePt t="38767" x="2097088" y="3482975"/>
          <p14:tracePt t="38779" x="2070100" y="3465513"/>
          <p14:tracePt t="38784" x="2051050" y="3446463"/>
          <p14:tracePt t="38796" x="2024063" y="3429000"/>
          <p14:tracePt t="38801" x="1960563" y="3375025"/>
          <p14:tracePt t="38817" x="1941513" y="3346450"/>
          <p14:tracePt t="38829" x="1924050" y="3319463"/>
          <p14:tracePt t="38834" x="1887538" y="3292475"/>
          <p14:tracePt t="38841" x="1878013" y="3265488"/>
          <p14:tracePt t="38850" x="1868488" y="3255963"/>
          <p14:tracePt t="38856" x="1860550" y="3246438"/>
          <p14:tracePt t="38950" x="1860550" y="3236913"/>
          <p14:tracePt t="38951" x="1860550" y="3200400"/>
          <p14:tracePt t="38959" x="1860550" y="3182938"/>
          <p14:tracePt t="38967" x="1868488" y="3146425"/>
          <p14:tracePt t="38977" x="1905000" y="3090863"/>
          <p14:tracePt t="38985" x="1931988" y="3054350"/>
          <p14:tracePt t="38997" x="1997075" y="3017838"/>
          <p14:tracePt t="39001" x="2014538" y="3000375"/>
          <p14:tracePt t="39012" x="2051050" y="2973388"/>
          <p14:tracePt t="39017" x="2070100" y="2963863"/>
          <p14:tracePt t="39031" x="2087563" y="2954338"/>
          <p14:tracePt t="39034" x="2114550" y="2927350"/>
          <p14:tracePt t="39040" x="2133600" y="2917825"/>
          <p14:tracePt t="39056" x="2170113" y="2909888"/>
          <p14:tracePt t="39072" x="2187575" y="2900363"/>
          <p14:tracePt t="39096" x="2206625" y="2900363"/>
          <p14:tracePt t="39104" x="2243138" y="2890838"/>
          <p14:tracePt t="39113" x="2260600" y="2881313"/>
          <p14:tracePt t="39120" x="2287588" y="2881313"/>
          <p14:tracePt t="39130" x="2324100" y="2881313"/>
          <p14:tracePt t="39136" x="2370138" y="2881313"/>
          <p14:tracePt t="39145" x="2425700" y="2881313"/>
          <p14:tracePt t="39151" x="2462213" y="2881313"/>
          <p14:tracePt t="39160" x="2506663" y="2881313"/>
          <p14:tracePt t="39168" x="2543175" y="2881313"/>
          <p14:tracePt t="39176" x="2589213" y="2881313"/>
          <p14:tracePt t="39184" x="2625725" y="2881313"/>
          <p14:tracePt t="39194" x="2643188" y="2881313"/>
          <p14:tracePt t="39201" x="2689225" y="2900363"/>
          <p14:tracePt t="39213" x="2698750" y="2900363"/>
          <p14:tracePt t="39216" x="2708275" y="2909888"/>
          <p14:tracePt t="39242" x="2725738" y="2927350"/>
          <p14:tracePt t="39257" x="2725738" y="2936875"/>
          <p14:tracePt t="39265" x="2735263" y="2963863"/>
          <p14:tracePt t="39274" x="2735263" y="2973388"/>
          <p14:tracePt t="39281" x="2771775" y="3017838"/>
          <p14:tracePt t="39289" x="2781300" y="3027363"/>
          <p14:tracePt t="39298" x="2789238" y="3054350"/>
          <p14:tracePt t="39304" x="2808288" y="3090863"/>
          <p14:tracePt t="39312" x="2825750" y="3109913"/>
          <p14:tracePt t="39319" x="2825750" y="3119438"/>
          <p14:tracePt t="39328" x="2835275" y="3119438"/>
          <p14:tracePt t="39335" x="2844800" y="3146425"/>
          <p14:tracePt t="39344" x="2852738" y="3163888"/>
          <p14:tracePt t="39360" x="2862263" y="3173413"/>
          <p14:tracePt t="39369" x="2862263" y="3182938"/>
          <p14:tracePt t="39377" x="2862263" y="3192463"/>
          <p14:tracePt t="39384" x="2862263" y="3200400"/>
          <p14:tracePt t="39393" x="2862263" y="3209925"/>
          <p14:tracePt t="39400" x="2862263" y="3236913"/>
          <p14:tracePt t="39416" x="2862263" y="3265488"/>
          <p14:tracePt t="39425" x="2862263" y="3273425"/>
          <p14:tracePt t="39431" x="2862263" y="3282950"/>
          <p14:tracePt t="39440" x="2862263" y="3309938"/>
          <p14:tracePt t="39448" x="2862263" y="3328988"/>
          <p14:tracePt t="39455" x="2862263" y="3338513"/>
          <p14:tracePt t="39464" x="2862263" y="3365500"/>
          <p14:tracePt t="39479" x="2862263" y="3375025"/>
          <p14:tracePt t="39488" x="2862263" y="3392488"/>
          <p14:tracePt t="39495" x="2862263" y="3411538"/>
          <p14:tracePt t="39504" x="2862263" y="3419475"/>
          <p14:tracePt t="39512" x="2862263" y="3446463"/>
          <p14:tracePt t="39521" x="2862263" y="3455988"/>
          <p14:tracePt t="39530" x="2862263" y="3465513"/>
          <p14:tracePt t="39537" x="2862263" y="3482975"/>
          <p14:tracePt t="39545" x="2862263" y="3492500"/>
          <p14:tracePt t="39552" x="2852738" y="3519488"/>
          <p14:tracePt t="39560" x="2852738" y="3529013"/>
          <p14:tracePt t="39568" x="2852738" y="3538538"/>
          <p14:tracePt t="39577" x="2844800" y="3565525"/>
          <p14:tracePt t="39584" x="2844800" y="3575050"/>
          <p14:tracePt t="39593" x="2825750" y="3592513"/>
          <p14:tracePt t="39601" x="2817813" y="3611563"/>
          <p14:tracePt t="39617" x="2817813" y="3621088"/>
          <p14:tracePt t="39625" x="2808288" y="3629025"/>
          <p14:tracePt t="39641" x="2798763" y="3657600"/>
          <p14:tracePt t="39650" x="2781300" y="3665538"/>
          <p14:tracePt t="39657" x="2771775" y="3675063"/>
          <p14:tracePt t="39669" x="2762250" y="3694113"/>
          <p14:tracePt t="39671" x="2762250" y="3702050"/>
          <p14:tracePt t="39680" x="2752725" y="3711575"/>
          <p14:tracePt t="39688" x="2744788" y="3711575"/>
          <p14:tracePt t="39695" x="2744788" y="3721100"/>
          <p14:tracePt t="39704" x="2735263" y="3730625"/>
          <p14:tracePt t="39712" x="2725738" y="3748088"/>
          <p14:tracePt t="39720" x="2716213" y="3757613"/>
          <p14:tracePt t="39729" x="2708275" y="3757613"/>
          <p14:tracePt t="39736" x="2698750" y="3767138"/>
          <p14:tracePt t="39751" x="2689225" y="3775075"/>
          <p14:tracePt t="39784" x="2679700" y="3784600"/>
          <p14:tracePt t="39792" x="2662238" y="3803650"/>
          <p14:tracePt t="39800" x="2652713" y="3803650"/>
          <p14:tracePt t="39808" x="2625725" y="3821113"/>
          <p14:tracePt t="39816" x="2616200" y="3821113"/>
          <p14:tracePt t="39824" x="2579688" y="3821113"/>
          <p14:tracePt t="39832" x="2562225" y="3830638"/>
          <p14:tracePt t="39840" x="2525713" y="3830638"/>
          <p14:tracePt t="39847" x="2506663" y="3830638"/>
          <p14:tracePt t="39856" x="2470150" y="3830638"/>
          <p14:tracePt t="39864" x="2462213" y="3830638"/>
          <p14:tracePt t="39872" x="2443163" y="3830638"/>
          <p14:tracePt t="39896" x="2425700" y="3830638"/>
          <p14:tracePt t="39920" x="2416175" y="3830638"/>
          <p14:tracePt t="39928" x="2389188" y="3830638"/>
          <p14:tracePt t="39937" x="2370138" y="3811588"/>
          <p14:tracePt t="39946" x="2360613" y="3794125"/>
          <p14:tracePt t="39953" x="2343150" y="3775075"/>
          <p14:tracePt t="39962" x="2324100" y="3757613"/>
          <p14:tracePt t="39969" x="2316163" y="3748088"/>
          <p14:tracePt t="39979" x="2306638" y="3738563"/>
          <p14:tracePt t="40010" x="2297113" y="3738563"/>
          <p14:tracePt t="40060" x="2287588" y="3730625"/>
          <p14:tracePt t="40063" x="2279650" y="3721100"/>
          <p14:tracePt t="40071" x="2233613" y="3684588"/>
          <p14:tracePt t="40080" x="2179638" y="3648075"/>
          <p14:tracePt t="40088" x="2151063" y="3611563"/>
          <p14:tracePt t="40096" x="2124075" y="3584575"/>
          <p14:tracePt t="40104" x="2078038" y="3519488"/>
          <p14:tracePt t="40113" x="2041525" y="3455988"/>
          <p14:tracePt t="40120" x="2005013" y="3392488"/>
          <p14:tracePt t="40128" x="1978025" y="3346450"/>
          <p14:tracePt t="40137" x="1941513" y="3282950"/>
          <p14:tracePt t="40145" x="1941513" y="3265488"/>
          <p14:tracePt t="40154" x="1931988" y="3236913"/>
          <p14:tracePt t="40160" x="1931988" y="3219450"/>
          <p14:tracePt t="40167" x="1931988" y="3209925"/>
          <p14:tracePt t="40177" x="1931988" y="3182938"/>
          <p14:tracePt t="40184" x="1931988" y="3163888"/>
          <p14:tracePt t="40193" x="1931988" y="3136900"/>
          <p14:tracePt t="40200" x="1931988" y="3127375"/>
          <p14:tracePt t="40208" x="1931988" y="3100388"/>
          <p14:tracePt t="40216" x="1931988" y="3082925"/>
          <p14:tracePt t="40225" x="1931988" y="3054350"/>
          <p14:tracePt t="40231" x="1931988" y="3027363"/>
          <p14:tracePt t="40240" x="1951038" y="2990850"/>
          <p14:tracePt t="40248" x="1968500" y="2973388"/>
          <p14:tracePt t="40255" x="1978025" y="2946400"/>
          <p14:tracePt t="40264" x="1978025" y="2936875"/>
          <p14:tracePt t="40272" x="1997075" y="2909888"/>
          <p14:tracePt t="40280" x="2005013" y="2890838"/>
          <p14:tracePt t="40288" x="2005013" y="2881313"/>
          <p14:tracePt t="40296" x="2014538" y="2854325"/>
          <p14:tracePt t="40304" x="2041525" y="2836863"/>
          <p14:tracePt t="40312" x="2060575" y="2808288"/>
          <p14:tracePt t="40328" x="2070100" y="2800350"/>
          <p14:tracePt t="40336" x="2078038" y="2790825"/>
          <p14:tracePt t="40369" x="2087563" y="2790825"/>
          <p14:tracePt t="40376" x="2106613" y="2781300"/>
          <p14:tracePt t="40384" x="2133600" y="2771775"/>
          <p14:tracePt t="40393" x="2143125" y="2763838"/>
          <p14:tracePt t="40400" x="2160588" y="2754313"/>
          <p14:tracePt t="40408" x="2179638" y="2744788"/>
          <p14:tracePt t="40416" x="2187575" y="2735263"/>
          <p14:tracePt t="40432" x="2214563" y="2727325"/>
          <p14:tracePt t="40448" x="2224088" y="2727325"/>
          <p14:tracePt t="40456" x="2233613" y="2717800"/>
          <p14:tracePt t="42386" x="2243138" y="2735263"/>
          <p14:tracePt t="42395" x="2260600" y="2763838"/>
          <p14:tracePt t="42403" x="2279650" y="2781300"/>
          <p14:tracePt t="42413" x="2316163" y="2827338"/>
          <p14:tracePt t="42417" x="2324100" y="2836863"/>
          <p14:tracePt t="42436" x="2343150" y="2844800"/>
          <p14:tracePt t="42442" x="2352675" y="2844800"/>
          <p14:tracePt t="42448" x="2370138" y="2844800"/>
          <p14:tracePt t="42456" x="2389188" y="2844800"/>
          <p14:tracePt t="42464" x="2406650" y="2844800"/>
          <p14:tracePt t="42472" x="2443163" y="2844800"/>
          <p14:tracePt t="42480" x="2498725" y="2844800"/>
          <p14:tracePt t="42489" x="2552700" y="2844800"/>
          <p14:tracePt t="42496" x="2635250" y="2844800"/>
          <p14:tracePt t="42504" x="2689225" y="2844800"/>
          <p14:tracePt t="42514" x="2762250" y="2844800"/>
          <p14:tracePt t="42520" x="2835275" y="2844800"/>
          <p14:tracePt t="42529" x="2908300" y="2844800"/>
          <p14:tracePt t="42537" x="2998788" y="2844800"/>
          <p14:tracePt t="42543" x="3071813" y="2844800"/>
          <p14:tracePt t="42552" x="3136900" y="2844800"/>
          <p14:tracePt t="42560" x="3190875" y="2844800"/>
          <p14:tracePt t="42568" x="3227388" y="2844800"/>
          <p14:tracePt t="42576" x="3236913" y="2844800"/>
          <p14:tracePt t="42593" x="3254375" y="2844800"/>
          <p14:tracePt t="42711" x="3263900" y="2844800"/>
          <p14:tracePt t="42720" x="3273425" y="2844800"/>
          <p14:tracePt t="42728" x="3300413" y="2863850"/>
          <p14:tracePt t="42735" x="3317875" y="2873375"/>
          <p14:tracePt t="42743" x="3327400" y="2873375"/>
          <p14:tracePt t="42752" x="3336925" y="2881313"/>
          <p14:tracePt t="42760" x="3346450" y="2881313"/>
          <p14:tracePt t="42809" x="3354388" y="2881313"/>
          <p14:tracePt t="42817" x="3363913" y="2881313"/>
          <p14:tracePt t="42833" x="3382963" y="2890838"/>
          <p14:tracePt t="42841" x="3390900" y="2890838"/>
          <p14:tracePt t="42849" x="3400425" y="2890838"/>
          <p14:tracePt t="42863" x="3427413" y="2909888"/>
          <p14:tracePt t="42864" x="3455988" y="2927350"/>
          <p14:tracePt t="42875" x="3500438" y="2946400"/>
          <p14:tracePt t="42881" x="3527425" y="2973388"/>
          <p14:tracePt t="42890" x="3546475" y="2982913"/>
          <p14:tracePt t="42901" x="3609975" y="3017838"/>
          <p14:tracePt t="42907" x="3629025" y="3036888"/>
          <p14:tracePt t="42914" x="3656013" y="3046413"/>
          <p14:tracePt t="42921" x="3673475" y="3054350"/>
          <p14:tracePt t="42928" x="3683000" y="3063875"/>
          <p14:tracePt t="42935" x="3692525" y="3063875"/>
          <p14:tracePt t="43112" x="3683000" y="3063875"/>
          <p14:tracePt t="43120" x="3656013" y="3063875"/>
          <p14:tracePt t="43128" x="3600450" y="3063875"/>
          <p14:tracePt t="43136" x="3536950" y="3063875"/>
          <p14:tracePt t="43145" x="3482975" y="3063875"/>
          <p14:tracePt t="43153" x="3409950" y="3063875"/>
          <p14:tracePt t="43162" x="3354388" y="3063875"/>
          <p14:tracePt t="43169" x="3300413" y="3063875"/>
          <p14:tracePt t="43179" x="3244850" y="3063875"/>
          <p14:tracePt t="43185" x="3200400" y="3063875"/>
          <p14:tracePt t="43195" x="3163888" y="3063875"/>
          <p14:tracePt t="43201" x="3144838" y="3063875"/>
          <p14:tracePt t="43211" x="3108325" y="3063875"/>
          <p14:tracePt t="43217" x="3100388" y="3063875"/>
          <p14:tracePt t="43225" x="3090863" y="3063875"/>
          <p14:tracePt t="43233" x="3071813" y="3054350"/>
          <p14:tracePt t="43274" x="3063875" y="3054350"/>
          <p14:tracePt t="43281" x="3044825" y="3046413"/>
          <p14:tracePt t="43297" x="3017838" y="3046413"/>
          <p14:tracePt t="43307" x="2971800" y="3046413"/>
          <p14:tracePt t="43311" x="2944813" y="3046413"/>
          <p14:tracePt t="43321" x="2862263" y="3046413"/>
          <p14:tracePt t="43328" x="2835275" y="3046413"/>
          <p14:tracePt t="43337" x="2781300" y="3046413"/>
          <p14:tracePt t="43346" x="2735263" y="3046413"/>
          <p14:tracePt t="43356" x="2698750" y="3046413"/>
          <p14:tracePt t="43363" x="2679700" y="3046413"/>
          <p14:tracePt t="43371" x="2635250" y="3046413"/>
          <p14:tracePt t="43381" x="2606675" y="3046413"/>
          <p14:tracePt t="43385" x="2598738" y="3046413"/>
          <p14:tracePt t="44945" x="2616200" y="3027363"/>
          <p14:tracePt t="44953" x="2625725" y="3027363"/>
          <p14:tracePt t="44961" x="2643188" y="3017838"/>
          <p14:tracePt t="44968" x="2662238" y="3009900"/>
          <p14:tracePt t="44976" x="2671763" y="3009900"/>
          <p14:tracePt t="44985" x="2679700" y="3000375"/>
          <p14:tracePt t="45012" x="2689225" y="3000375"/>
          <p14:tracePt t="45027" x="2708275" y="2990850"/>
          <p14:tracePt t="45146" x="2708275" y="2982913"/>
          <p14:tracePt t="45153" x="2708275" y="2963863"/>
          <p14:tracePt t="45160" x="2708275" y="2946400"/>
          <p14:tracePt t="45168" x="2708275" y="2936875"/>
          <p14:tracePt t="45186" x="2708275" y="2927350"/>
          <p14:tracePt t="45197" x="2708275" y="2909888"/>
          <p14:tracePt t="45202" x="2708275" y="2900363"/>
          <p14:tracePt t="45215" x="2708275" y="2890838"/>
          <p14:tracePt t="45217" x="2716213" y="2873375"/>
          <p14:tracePt t="45225" x="2716213" y="2863850"/>
          <p14:tracePt t="45241" x="2716213" y="2854325"/>
          <p14:tracePt t="45247" x="2716213" y="2844800"/>
          <p14:tracePt t="45256" x="2716213" y="2827338"/>
          <p14:tracePt t="45272" x="2716213" y="2817813"/>
          <p14:tracePt t="45279" x="2716213" y="2808288"/>
          <p14:tracePt t="45288" x="2716213" y="2800350"/>
          <p14:tracePt t="45312" x="2725738" y="2800350"/>
          <p14:tracePt t="45328" x="2725738" y="2790825"/>
          <p14:tracePt t="45346" x="2725738" y="2781300"/>
          <p14:tracePt t="45440" x="2735263" y="2771775"/>
          <p14:tracePt t="47176" x="2735263" y="2763838"/>
          <p14:tracePt t="47640" x="2725738" y="2763838"/>
          <p14:tracePt t="47650" x="2716213" y="2771775"/>
          <p14:tracePt t="47657" x="2708275" y="2781300"/>
          <p14:tracePt t="47666" x="2708275" y="2790825"/>
          <p14:tracePt t="47688" x="2708275" y="2808288"/>
          <p14:tracePt t="47696" x="2708275" y="2817813"/>
          <p14:tracePt t="47713" x="2708275" y="2827338"/>
          <p14:tracePt t="47720" x="2716213" y="2854325"/>
          <p14:tracePt t="47729" x="2781300" y="2873375"/>
          <p14:tracePt t="47736" x="2881313" y="2881313"/>
          <p14:tracePt t="47745" x="2990850" y="2900363"/>
          <p14:tracePt t="47752" x="3100388" y="2900363"/>
          <p14:tracePt t="47759" x="3227388" y="2900363"/>
          <p14:tracePt t="47768" x="3373438" y="2900363"/>
          <p14:tracePt t="47776" x="3519488" y="2900363"/>
          <p14:tracePt t="47784" x="3702050" y="2900363"/>
          <p14:tracePt t="47792" x="3846513" y="2900363"/>
          <p14:tracePt t="47800" x="3956050" y="2900363"/>
          <p14:tracePt t="47809" x="4029075" y="2900363"/>
          <p14:tracePt t="47816" x="4057650" y="2900363"/>
          <p14:tracePt t="47824" x="4065588" y="2900363"/>
          <p14:tracePt t="48048" x="4075113" y="2900363"/>
          <p14:tracePt t="48173" x="4065588" y="2900363"/>
          <p14:tracePt t="48175" x="4048125" y="2900363"/>
          <p14:tracePt t="48184" x="4038600" y="2900363"/>
          <p14:tracePt t="48321" x="4029075" y="2900363"/>
          <p14:tracePt t="48529" x="4002088" y="2900363"/>
          <p14:tracePt t="48537" x="3911600" y="2900363"/>
          <p14:tracePt t="48545" x="3829050" y="2900363"/>
          <p14:tracePt t="48553" x="3775075" y="2900363"/>
          <p14:tracePt t="48562" x="3719513" y="2900363"/>
          <p14:tracePt t="48572" x="3646488" y="2900363"/>
          <p14:tracePt t="48579" x="3573463" y="2900363"/>
          <p14:tracePt t="48586" x="3446463" y="2900363"/>
          <p14:tracePt t="48592" x="3317875" y="2900363"/>
          <p14:tracePt t="48600" x="3244850" y="2900363"/>
          <p14:tracePt t="48609" x="3181350" y="2900363"/>
          <p14:tracePt t="48616" x="3154363" y="2900363"/>
          <p14:tracePt t="48714" x="3144838" y="2900363"/>
          <p14:tracePt t="48721" x="3108325" y="2900363"/>
          <p14:tracePt t="48728" x="3100388" y="2900363"/>
          <p14:tracePt t="48738" x="3044825" y="2900363"/>
          <p14:tracePt t="48747" x="2981325" y="2900363"/>
          <p14:tracePt t="48754" x="2944813" y="2900363"/>
          <p14:tracePt t="48762" x="2925763" y="2900363"/>
          <p14:tracePt t="48773" x="2908300" y="2900363"/>
          <p14:tracePt t="48778" x="2898775" y="2900363"/>
          <p14:tracePt t="48787" x="2889250" y="2900363"/>
          <p14:tracePt t="48797" x="2881313" y="2900363"/>
          <p14:tracePt t="48802" x="2871788" y="2900363"/>
          <p14:tracePt t="48857" x="2852738" y="2900363"/>
          <p14:tracePt t="48866" x="2808288" y="2900363"/>
          <p14:tracePt t="48873" x="2752725" y="2900363"/>
          <p14:tracePt t="48882" x="2708275" y="2917825"/>
          <p14:tracePt t="48900" x="2625725" y="2936875"/>
          <p14:tracePt t="48905" x="2570163" y="2936875"/>
          <p14:tracePt t="48913" x="2525713" y="2954338"/>
          <p14:tracePt t="48920" x="2470150" y="2954338"/>
          <p14:tracePt t="48928" x="2433638" y="2973388"/>
          <p14:tracePt t="48936" x="2416175" y="2973388"/>
          <p14:tracePt t="48969" x="2406650" y="2982913"/>
          <p14:tracePt t="49088" x="2425700" y="2982913"/>
          <p14:tracePt t="49096" x="2462213" y="2982913"/>
          <p14:tracePt t="49104" x="2533650" y="2963863"/>
          <p14:tracePt t="49112" x="2606675" y="2954338"/>
          <p14:tracePt t="49120" x="2689225" y="2936875"/>
          <p14:tracePt t="49128" x="2798763" y="2936875"/>
          <p14:tracePt t="49136" x="2889250" y="2909888"/>
          <p14:tracePt t="49144" x="2954338" y="2900363"/>
          <p14:tracePt t="49152" x="3063875" y="2900363"/>
          <p14:tracePt t="49161" x="3136900" y="2881313"/>
          <p14:tracePt t="49174" x="3200400" y="2873375"/>
          <p14:tracePt t="49178" x="3273425" y="2873375"/>
          <p14:tracePt t="49184" x="3336925" y="2863850"/>
          <p14:tracePt t="49194" x="3336925" y="2854325"/>
          <p14:tracePt t="49217" x="3346450" y="2854325"/>
          <p14:tracePt t="49290" x="3354388" y="2854325"/>
          <p14:tracePt t="49297" x="3373438" y="2854325"/>
          <p14:tracePt t="49305" x="3409950" y="2854325"/>
          <p14:tracePt t="49312" x="3446463" y="2854325"/>
          <p14:tracePt t="49319" x="3500438" y="2854325"/>
          <p14:tracePt t="49328" x="3573463" y="2854325"/>
          <p14:tracePt t="49336" x="3609975" y="2854325"/>
          <p14:tracePt t="49344" x="3629025" y="2854325"/>
          <p14:tracePt t="49351" x="3656013" y="2854325"/>
          <p14:tracePt t="50280" x="3665538" y="2844800"/>
          <p14:tracePt t="50288" x="3665538" y="2817813"/>
          <p14:tracePt t="50296" x="3656013" y="2790825"/>
          <p14:tracePt t="50303" x="3646488" y="2771775"/>
          <p14:tracePt t="50311" x="3636963" y="2744788"/>
          <p14:tracePt t="50320" x="3619500" y="2717800"/>
          <p14:tracePt t="50328" x="3609975" y="2698750"/>
          <p14:tracePt t="50336" x="3592513" y="2681288"/>
          <p14:tracePt t="50344" x="3573463" y="2671763"/>
          <p14:tracePt t="50353" x="3563938" y="2654300"/>
          <p14:tracePt t="50368" x="3556000" y="2644775"/>
          <p14:tracePt t="50384" x="3556000" y="2635250"/>
          <p14:tracePt t="50410" x="3556000" y="2625725"/>
          <p14:tracePt t="50433" x="3556000" y="2617788"/>
          <p14:tracePt t="50450" x="3556000" y="2608263"/>
          <p14:tracePt t="50464" x="3556000" y="2589213"/>
          <p14:tracePt t="50472" x="3546475" y="2581275"/>
          <p14:tracePt t="50488" x="3536950" y="2571750"/>
          <p14:tracePt t="50563" x="3536950" y="2562225"/>
          <p14:tracePt t="50570" x="3536950" y="2554288"/>
          <p14:tracePt t="50581" x="3536950" y="2535238"/>
          <p14:tracePt t="50586" x="3536950" y="2525713"/>
          <p14:tracePt t="50596" x="3536950" y="2508250"/>
          <p14:tracePt t="50612" x="3527425" y="2508250"/>
          <p14:tracePt t="50634" x="3527425" y="2498725"/>
          <p14:tracePt t="50651" x="3527425" y="2489200"/>
          <p14:tracePt t="50662" x="3527425" y="2471738"/>
          <p14:tracePt t="50666" x="3527425" y="2462213"/>
          <p14:tracePt t="50681" x="3527425" y="2452688"/>
          <p14:tracePt t="50712" x="3527425" y="2435225"/>
          <p14:tracePt t="50727" x="3536950" y="2435225"/>
          <p14:tracePt t="50736" x="3546475" y="2425700"/>
          <p14:tracePt t="51328" x="3536950" y="2425700"/>
          <p14:tracePt t="51336" x="3500438" y="2425700"/>
          <p14:tracePt t="51344" x="3436938" y="2425700"/>
          <p14:tracePt t="51352" x="3409950" y="2425700"/>
          <p14:tracePt t="51360" x="3382963" y="2435225"/>
          <p14:tracePt t="51368" x="3373438" y="2435225"/>
          <p14:tracePt t="51376" x="3363913" y="2435225"/>
          <p14:tracePt t="51384" x="3346450" y="2435225"/>
          <p14:tracePt t="51392" x="3336925" y="2435225"/>
          <p14:tracePt t="51442" x="3327400" y="2435225"/>
          <p14:tracePt t="51450" x="3309938" y="2435225"/>
          <p14:tracePt t="51458" x="3290888" y="2435225"/>
          <p14:tracePt t="51466" x="3254375" y="2435225"/>
          <p14:tracePt t="51474" x="3208338" y="2435225"/>
          <p14:tracePt t="51484" x="3154363" y="2444750"/>
          <p14:tracePt t="51489" x="3081338" y="2444750"/>
          <p14:tracePt t="51499" x="2998788" y="2471738"/>
          <p14:tracePt t="51506" x="2925763" y="2489200"/>
          <p14:tracePt t="51516" x="2871788" y="2489200"/>
          <p14:tracePt t="51522" x="2825750" y="2489200"/>
          <p14:tracePt t="51528" x="2789238" y="2489200"/>
          <p14:tracePt t="51537" x="2781300" y="2489200"/>
          <p14:tracePt t="51544" x="2752725" y="2489200"/>
          <p14:tracePt t="51552" x="2735263" y="2498725"/>
          <p14:tracePt t="51618" x="2716213" y="2517775"/>
          <p14:tracePt t="51626" x="2708275" y="2517775"/>
          <p14:tracePt t="51635" x="2689225" y="2525713"/>
          <p14:tracePt t="51642" x="2643188" y="2535238"/>
          <p14:tracePt t="51649" x="2616200" y="2554288"/>
          <p14:tracePt t="51655" x="2589213" y="2554288"/>
          <p14:tracePt t="51664" x="2562225" y="2571750"/>
          <p14:tracePt t="51672" x="2525713" y="2571750"/>
          <p14:tracePt t="51681" x="2498725" y="2571750"/>
          <p14:tracePt t="51688" x="2479675" y="2571750"/>
          <p14:tracePt t="51696" x="2462213" y="2571750"/>
          <p14:tracePt t="53538" x="2452688" y="2571750"/>
          <p14:tracePt t="53546" x="2452688" y="2562225"/>
          <p14:tracePt t="53554" x="2452688" y="2554288"/>
          <p14:tracePt t="53564" x="2452688" y="2544763"/>
          <p14:tracePt t="53579" x="2452688" y="2535238"/>
          <p14:tracePt t="53596" x="2452688" y="2525713"/>
          <p14:tracePt t="53612" x="2452688" y="2508250"/>
          <p14:tracePt t="53633" x="2443163" y="2489200"/>
          <p14:tracePt t="53674" x="2433638" y="2481263"/>
          <p14:tracePt t="53705" x="2425700" y="2471738"/>
          <p14:tracePt t="53729" x="2416175" y="2471738"/>
          <p14:tracePt t="53745" x="2406650" y="2462213"/>
          <p14:tracePt t="53978" x="2397125" y="2462213"/>
          <p14:tracePt t="53990" x="2360613" y="2462213"/>
          <p14:tracePt t="53996" x="2333625" y="2462213"/>
          <p14:tracePt t="54000" x="2316163" y="2462213"/>
          <p14:tracePt t="54009" x="2279650" y="2462213"/>
          <p14:tracePt t="54017" x="2233613" y="2462213"/>
          <p14:tracePt t="54025" x="2206625" y="2462213"/>
          <p14:tracePt t="54033" x="2151063" y="2462213"/>
          <p14:tracePt t="54040" x="2124075" y="2462213"/>
          <p14:tracePt t="54048" x="2070100" y="2462213"/>
          <p14:tracePt t="54056" x="2051050" y="2462213"/>
          <p14:tracePt t="54064" x="2024063" y="2462213"/>
          <p14:tracePt t="54073" x="2005013" y="2462213"/>
          <p14:tracePt t="54795" x="1978025" y="2462213"/>
          <p14:tracePt t="54801" x="1931988" y="2462213"/>
          <p14:tracePt t="54810" x="1878013" y="2462213"/>
          <p14:tracePt t="54818" x="1851025" y="2462213"/>
          <p14:tracePt t="54828" x="1824038" y="2462213"/>
          <p14:tracePt t="54834" x="1804988" y="2462213"/>
          <p14:tracePt t="54850" x="1787525" y="2462213"/>
          <p14:tracePt t="55121" x="1795463" y="2452688"/>
          <p14:tracePt t="55128" x="1795463" y="2444750"/>
          <p14:tracePt t="55144" x="1804988" y="2435225"/>
          <p14:tracePt t="55650" x="1804988" y="2425700"/>
          <p14:tracePt t="55667" x="1804988" y="2416175"/>
          <p14:tracePt t="55674" x="1804988" y="2408238"/>
          <p14:tracePt t="55690" x="1804988" y="2389188"/>
          <p14:tracePt t="55698" x="1804988" y="2379663"/>
          <p14:tracePt t="55712" x="1804988" y="2371725"/>
          <p14:tracePt t="55745" x="1795463" y="2362200"/>
          <p14:tracePt t="55978" x="1795463" y="2343150"/>
          <p14:tracePt t="56104" x="1824038" y="2335213"/>
          <p14:tracePt t="56111" x="1951038" y="2335213"/>
          <p14:tracePt t="56120" x="2041525" y="2335213"/>
          <p14:tracePt t="56128" x="2170113" y="2335213"/>
          <p14:tracePt t="56136" x="2260600" y="2335213"/>
          <p14:tracePt t="56144" x="2343150" y="2335213"/>
          <p14:tracePt t="56152" x="2416175" y="2335213"/>
          <p14:tracePt t="56160" x="2470150" y="2335213"/>
          <p14:tracePt t="56168" x="2498725" y="2335213"/>
          <p14:tracePt t="56175" x="2525713" y="2335213"/>
          <p14:tracePt t="56183" x="2533650" y="2335213"/>
          <p14:tracePt t="56257" x="2552700" y="2335213"/>
          <p14:tracePt t="56265" x="2562225" y="2335213"/>
          <p14:tracePt t="56273" x="2579688" y="2335213"/>
          <p14:tracePt t="56281" x="2606675" y="2335213"/>
          <p14:tracePt t="56289" x="2662238" y="2335213"/>
          <p14:tracePt t="56297" x="2698750" y="2335213"/>
          <p14:tracePt t="56309" x="2752725" y="2335213"/>
          <p14:tracePt t="56312" x="2825750" y="2335213"/>
          <p14:tracePt t="56321" x="2908300" y="2335213"/>
          <p14:tracePt t="56329" x="2981325" y="2335213"/>
          <p14:tracePt t="56336" x="3090863" y="2335213"/>
          <p14:tracePt t="56345" x="3127375" y="2335213"/>
          <p14:tracePt t="56354" x="3208338" y="2335213"/>
          <p14:tracePt t="56360" x="3290888" y="2335213"/>
          <p14:tracePt t="56368" x="3346450" y="2335213"/>
          <p14:tracePt t="56376" x="3436938" y="2335213"/>
          <p14:tracePt t="56383" x="3490913" y="2343150"/>
          <p14:tracePt t="56392" x="3527425" y="2343150"/>
          <p14:tracePt t="56400" x="3556000" y="2352675"/>
          <p14:tracePt t="56408" x="3563938" y="2352675"/>
          <p14:tracePt t="56416" x="3592513" y="2352675"/>
          <p14:tracePt t="56530" x="3609975" y="2352675"/>
          <p14:tracePt t="56538" x="3656013" y="2352675"/>
          <p14:tracePt t="56545" x="3692525" y="2352675"/>
          <p14:tracePt t="56554" x="3738563" y="2352675"/>
          <p14:tracePt t="56562" x="3792538" y="2352675"/>
          <p14:tracePt t="56569" x="3819525" y="2352675"/>
          <p14:tracePt t="56577" x="3856038" y="2352675"/>
          <p14:tracePt t="56585" x="3892550" y="2352675"/>
          <p14:tracePt t="56599" x="3902075" y="2352675"/>
          <p14:tracePt t="56922" x="3911600" y="2352675"/>
          <p14:tracePt t="56937" x="3911600" y="2371725"/>
          <p14:tracePt t="56945" x="3911600" y="2425700"/>
          <p14:tracePt t="56951" x="3911600" y="2481263"/>
          <p14:tracePt t="56959" x="3911600" y="2525713"/>
          <p14:tracePt t="56968" x="3911600" y="2544763"/>
          <p14:tracePt t="56976" x="3911600" y="2571750"/>
          <p14:tracePt t="56984" x="3911600" y="2589213"/>
          <p14:tracePt t="56992" x="3902075" y="2617788"/>
          <p14:tracePt t="56999" x="3902075" y="2635250"/>
          <p14:tracePt t="57008" x="3902075" y="2644775"/>
          <p14:tracePt t="57016" x="3902075" y="2662238"/>
          <p14:tracePt t="57025" x="3892550" y="2681288"/>
          <p14:tracePt t="57042" x="3892550" y="2690813"/>
          <p14:tracePt t="57057" x="3892550" y="2708275"/>
          <p14:tracePt t="57065" x="3892550" y="2727325"/>
          <p14:tracePt t="57081" x="3883025" y="2754313"/>
          <p14:tracePt t="57089" x="3883025" y="2771775"/>
          <p14:tracePt t="57100" x="3883025" y="2790825"/>
          <p14:tracePt t="57104" x="3883025" y="2808288"/>
          <p14:tracePt t="57114" x="3883025" y="2836863"/>
          <p14:tracePt t="57119" x="3875088" y="2854325"/>
          <p14:tracePt t="57128" x="3856038" y="2890838"/>
          <p14:tracePt t="57135" x="3856038" y="2909888"/>
          <p14:tracePt t="57144" x="3856038" y="2936875"/>
          <p14:tracePt t="57152" x="3846513" y="2954338"/>
          <p14:tracePt t="57160" x="3846513" y="2982913"/>
          <p14:tracePt t="57168" x="3846513" y="3000375"/>
          <p14:tracePt t="57176" x="3846513" y="3027363"/>
          <p14:tracePt t="57184" x="3838575" y="3046413"/>
          <p14:tracePt t="57192" x="3838575" y="3082925"/>
          <p14:tracePt t="57200" x="3838575" y="3090863"/>
          <p14:tracePt t="57208" x="3829050" y="3127375"/>
          <p14:tracePt t="57216" x="3829050" y="3146425"/>
          <p14:tracePt t="57232" x="3829050" y="3173413"/>
          <p14:tracePt t="57242" x="3829050" y="3182938"/>
          <p14:tracePt t="57248" x="3829050" y="3209925"/>
          <p14:tracePt t="57256" x="3829050" y="3228975"/>
          <p14:tracePt t="57264" x="3829050" y="3236913"/>
          <p14:tracePt t="57272" x="3829050" y="3265488"/>
          <p14:tracePt t="57280" x="3829050" y="3282950"/>
          <p14:tracePt t="57288" x="3802063" y="3319463"/>
          <p14:tracePt t="57299" x="3802063" y="3328988"/>
          <p14:tracePt t="57304" x="3802063" y="3355975"/>
          <p14:tracePt t="57312" x="3792538" y="3375025"/>
          <p14:tracePt t="57320" x="3792538" y="3402013"/>
          <p14:tracePt t="57328" x="3792538" y="3419475"/>
          <p14:tracePt t="57335" x="3783013" y="3455988"/>
          <p14:tracePt t="57344" x="3783013" y="3475038"/>
          <p14:tracePt t="57351" x="3783013" y="3502025"/>
          <p14:tracePt t="57360" x="3783013" y="3519488"/>
          <p14:tracePt t="57368" x="3775075" y="3548063"/>
          <p14:tracePt t="57376" x="3775075" y="3556000"/>
          <p14:tracePt t="57383" x="3775075" y="3584575"/>
          <p14:tracePt t="57391" x="3775075" y="3602038"/>
          <p14:tracePt t="57401" x="3756025" y="3621088"/>
          <p14:tracePt t="57411" x="3756025" y="3629025"/>
          <p14:tracePt t="57418" x="3756025" y="3638550"/>
          <p14:tracePt t="57457" x="3756025" y="3648075"/>
          <p14:tracePt t="57481" x="3756025" y="3665538"/>
          <p14:tracePt t="57489" x="3756025" y="3675063"/>
          <p14:tracePt t="57505" x="3756025" y="3684588"/>
          <p14:tracePt t="57528" x="3756025" y="3694113"/>
          <p14:tracePt t="57577" x="3756025" y="3702050"/>
          <p14:tracePt t="57618" x="3756025" y="3711575"/>
          <p14:tracePt t="57664" x="3756025" y="3721100"/>
          <p14:tracePt t="57728" x="3746500" y="3730625"/>
          <p14:tracePt t="57804" x="3746500" y="3748088"/>
          <p14:tracePt t="57817" x="3746500" y="3757613"/>
          <p14:tracePt t="57849" x="3738563" y="3767138"/>
          <p14:tracePt t="58122" x="3709988" y="3767138"/>
          <p14:tracePt t="58128" x="3656013" y="3767138"/>
          <p14:tracePt t="58135" x="3563938" y="3767138"/>
          <p14:tracePt t="58144" x="3473450" y="3767138"/>
          <p14:tracePt t="58151" x="3419475" y="3767138"/>
          <p14:tracePt t="58160" x="3363913" y="3767138"/>
          <p14:tracePt t="58168" x="3300413" y="3767138"/>
          <p14:tracePt t="58176" x="3273425" y="3767138"/>
          <p14:tracePt t="58184" x="3244850" y="3767138"/>
          <p14:tracePt t="58192" x="3227388" y="3767138"/>
          <p14:tracePt t="58201" x="3200400" y="3767138"/>
          <p14:tracePt t="58212" x="3181350" y="3767138"/>
          <p14:tracePt t="58217" x="3163888" y="3775075"/>
          <p14:tracePt t="58229" x="3154363" y="3775075"/>
          <p14:tracePt t="58233" x="3136900" y="3775075"/>
          <p14:tracePt t="58246" x="3117850" y="3775075"/>
          <p14:tracePt t="58249" x="3100388" y="3775075"/>
          <p14:tracePt t="58262" x="3090863" y="3775075"/>
          <p14:tracePt t="58264" x="3054350" y="3775075"/>
          <p14:tracePt t="58273" x="3017838" y="3775075"/>
          <p14:tracePt t="58281" x="2998788" y="3775075"/>
          <p14:tracePt t="58289" x="2954338" y="3775075"/>
          <p14:tracePt t="58297" x="2898775" y="3775075"/>
          <p14:tracePt t="58307" x="2871788" y="3775075"/>
          <p14:tracePt t="58312" x="2844800" y="3775075"/>
          <p14:tracePt t="58319" x="2789238" y="3775075"/>
          <p14:tracePt t="58327" x="2762250" y="3775075"/>
          <p14:tracePt t="58335" x="2744788" y="3757613"/>
          <p14:tracePt t="58344" x="2708275" y="3757613"/>
          <p14:tracePt t="58352" x="2671763" y="3738563"/>
          <p14:tracePt t="58360" x="2652713" y="3738563"/>
          <p14:tracePt t="58369" x="2616200" y="3730625"/>
          <p14:tracePt t="58384" x="2598738" y="3730625"/>
          <p14:tracePt t="58392" x="2589213" y="3721100"/>
          <p14:tracePt t="58400" x="2579688" y="3711575"/>
          <p14:tracePt t="58409" x="2570163" y="3711575"/>
          <p14:tracePt t="58770" x="2570163" y="3684588"/>
          <p14:tracePt t="58778" x="2589213" y="3665538"/>
          <p14:tracePt t="58787" x="2643188" y="3602038"/>
          <p14:tracePt t="58795" x="2662238" y="3575050"/>
          <p14:tracePt t="58802" x="2698750" y="3511550"/>
          <p14:tracePt t="58811" x="2708275" y="3475038"/>
          <p14:tracePt t="58821" x="2744788" y="3411538"/>
          <p14:tracePt t="58824" x="2752725" y="3346450"/>
          <p14:tracePt t="58831" x="2771775" y="3292475"/>
          <p14:tracePt t="58840" x="2771775" y="3228975"/>
          <p14:tracePt t="58847" x="2789238" y="3155950"/>
          <p14:tracePt t="58856" x="2808288" y="3073400"/>
          <p14:tracePt t="58864" x="2808288" y="3017838"/>
          <p14:tracePt t="58872" x="2817813" y="2963863"/>
          <p14:tracePt t="58881" x="2817813" y="2909888"/>
          <p14:tracePt t="58892" x="2825750" y="2844800"/>
          <p14:tracePt t="58896" x="2825750" y="2790825"/>
          <p14:tracePt t="58904" x="2852738" y="2754313"/>
          <p14:tracePt t="58912" x="2862263" y="2698750"/>
          <p14:tracePt t="58920" x="2862263" y="2644775"/>
          <p14:tracePt t="58928" x="2871788" y="2589213"/>
          <p14:tracePt t="58936" x="2871788" y="2544763"/>
          <p14:tracePt t="58944" x="2889250" y="2489200"/>
          <p14:tracePt t="58952" x="2908300" y="2444750"/>
          <p14:tracePt t="58960" x="2917825" y="2416175"/>
          <p14:tracePt t="58968" x="2917825" y="2398713"/>
          <p14:tracePt t="58976" x="2925763" y="2379663"/>
          <p14:tracePt t="58984" x="2925763" y="2362200"/>
          <p14:tracePt t="58993" x="2925763" y="2343150"/>
          <p14:tracePt t="59000" x="2925763" y="2335213"/>
          <p14:tracePt t="59232" x="2935288" y="2325688"/>
          <p14:tracePt t="59248" x="2944813" y="2325688"/>
          <p14:tracePt t="59255" x="2998788" y="2325688"/>
          <p14:tracePt t="59264" x="3127375" y="2325688"/>
          <p14:tracePt t="59272" x="3290888" y="2325688"/>
          <p14:tracePt t="59280" x="3436938" y="2325688"/>
          <p14:tracePt t="59288" x="3563938" y="2325688"/>
          <p14:tracePt t="59296" x="3656013" y="2325688"/>
          <p14:tracePt t="59305" x="3729038" y="2325688"/>
          <p14:tracePt t="59311" x="3792538" y="2325688"/>
          <p14:tracePt t="59320" x="3819525" y="2325688"/>
          <p14:tracePt t="59328" x="3829050" y="2325688"/>
          <p14:tracePt t="59554" x="3846513" y="2335213"/>
          <p14:tracePt t="59561" x="3846513" y="2362200"/>
          <p14:tracePt t="59570" x="3865563" y="2398713"/>
          <p14:tracePt t="59579" x="3865563" y="2425700"/>
          <p14:tracePt t="59585" x="3875088" y="2452688"/>
          <p14:tracePt t="59594" x="3875088" y="2498725"/>
          <p14:tracePt t="59600" x="3875088" y="2517775"/>
          <p14:tracePt t="59608" x="3883025" y="2544763"/>
          <p14:tracePt t="59616" x="3883025" y="2581275"/>
          <p14:tracePt t="59626" x="3883025" y="2598738"/>
          <p14:tracePt t="59632" x="3892550" y="2635250"/>
          <p14:tracePt t="59641" x="3892550" y="2644775"/>
          <p14:tracePt t="59648" x="3892550" y="2654300"/>
          <p14:tracePt t="59655" x="3911600" y="2681288"/>
          <p14:tracePt t="59672" x="3911600" y="2690813"/>
          <p14:tracePt t="59680" x="3911600" y="2698750"/>
          <p14:tracePt t="59937" x="3919538" y="2708275"/>
          <p14:tracePt t="59943" x="3919538" y="2717800"/>
          <p14:tracePt t="60033" x="3919538" y="2727325"/>
          <p14:tracePt t="60080" x="3883025" y="2727325"/>
          <p14:tracePt t="60088" x="3856038" y="2727325"/>
          <p14:tracePt t="60096" x="3829050" y="2727325"/>
          <p14:tracePt t="60104" x="3783013" y="2727325"/>
          <p14:tracePt t="60111" x="3756025" y="2727325"/>
          <p14:tracePt t="60120" x="3746500" y="2717800"/>
          <p14:tracePt t="60127" x="3729038" y="2717800"/>
          <p14:tracePt t="60187" x="3729038" y="2698750"/>
          <p14:tracePt t="60193" x="3729038" y="2681288"/>
          <p14:tracePt t="60203" x="3729038" y="2671763"/>
          <p14:tracePt t="60211" x="3729038" y="2644775"/>
          <p14:tracePt t="60217" x="3738563" y="2625725"/>
          <p14:tracePt t="60227" x="3746500" y="2598738"/>
          <p14:tracePt t="60231" x="3756025" y="2581275"/>
          <p14:tracePt t="60241" x="3765550" y="2544763"/>
          <p14:tracePt t="60248" x="3792538" y="2525713"/>
          <p14:tracePt t="60255" x="3819525" y="2481263"/>
          <p14:tracePt t="60264" x="3856038" y="2452688"/>
          <p14:tracePt t="60271" x="3883025" y="2416175"/>
          <p14:tracePt t="60280" x="3929063" y="2398713"/>
          <p14:tracePt t="60289" x="3948113" y="2379663"/>
          <p14:tracePt t="60296" x="3992563" y="2362200"/>
          <p14:tracePt t="60305" x="4038600" y="2352675"/>
          <p14:tracePt t="60312" x="4065588" y="2335213"/>
          <p14:tracePt t="60319" x="4075113" y="2335213"/>
          <p14:tracePt t="60328" x="4084638" y="2335213"/>
          <p14:tracePt t="60336" x="4094163" y="2335213"/>
          <p14:tracePt t="60352" x="4111625" y="2335213"/>
          <p14:tracePt t="60369" x="4121150" y="2335213"/>
          <p14:tracePt t="60375" x="4138613" y="2335213"/>
          <p14:tracePt t="60383" x="4157663" y="2352675"/>
          <p14:tracePt t="60392" x="4175125" y="2371725"/>
          <p14:tracePt t="60400" x="4175125" y="2379663"/>
          <p14:tracePt t="60408" x="4184650" y="2408238"/>
          <p14:tracePt t="60416" x="4194175" y="2425700"/>
          <p14:tracePt t="60424" x="4194175" y="2435225"/>
          <p14:tracePt t="60432" x="4194175" y="2462213"/>
          <p14:tracePt t="60442" x="4194175" y="2481263"/>
          <p14:tracePt t="60448" x="4194175" y="2508250"/>
          <p14:tracePt t="60457" x="4194175" y="2544763"/>
          <p14:tracePt t="60464" x="4194175" y="2562225"/>
          <p14:tracePt t="60472" x="4194175" y="2598738"/>
          <p14:tracePt t="60481" x="4194175" y="2608263"/>
          <p14:tracePt t="60488" x="4194175" y="2644775"/>
          <p14:tracePt t="60496" x="4194175" y="2654300"/>
          <p14:tracePt t="60512" x="4175125" y="2681288"/>
          <p14:tracePt t="60528" x="4138613" y="2708275"/>
          <p14:tracePt t="60538" x="4111625" y="2735263"/>
          <p14:tracePt t="60543" x="4102100" y="2744788"/>
          <p14:tracePt t="60552" x="4084638" y="2763838"/>
          <p14:tracePt t="60559" x="4065588" y="2771775"/>
          <p14:tracePt t="60575" x="4021138" y="2790825"/>
          <p14:tracePt t="60584" x="4011613" y="2800350"/>
          <p14:tracePt t="60592" x="3992563" y="2800350"/>
          <p14:tracePt t="60600" x="3975100" y="2808288"/>
          <p14:tracePt t="60607" x="3948113" y="2808288"/>
          <p14:tracePt t="60616" x="3929063" y="2808288"/>
          <p14:tracePt t="60625" x="3919538" y="2808288"/>
          <p14:tracePt t="60632" x="3902075" y="2808288"/>
          <p14:tracePt t="60643" x="3892550" y="2808288"/>
          <p14:tracePt t="60649" x="3883025" y="2808288"/>
          <p14:tracePt t="60658" x="3856038" y="2808288"/>
          <p14:tracePt t="60665" x="3838575" y="2808288"/>
          <p14:tracePt t="60673" x="3819525" y="2808288"/>
          <p14:tracePt t="60681" x="3810000" y="2808288"/>
          <p14:tracePt t="60689" x="3783013" y="2790825"/>
          <p14:tracePt t="60705" x="3756025" y="2763838"/>
          <p14:tracePt t="60713" x="3756025" y="2744788"/>
          <p14:tracePt t="60722" x="3746500" y="2708275"/>
          <p14:tracePt t="60738" x="3738563" y="2690813"/>
          <p14:tracePt t="60747" x="3738563" y="2662238"/>
          <p14:tracePt t="60753" x="3738563" y="2644775"/>
          <p14:tracePt t="60760" x="3738563" y="2608263"/>
          <p14:tracePt t="60769" x="3738563" y="2589213"/>
          <p14:tracePt t="60778" x="3738563" y="2562225"/>
          <p14:tracePt t="60785" x="3738563" y="2544763"/>
          <p14:tracePt t="60794" x="3738563" y="2517775"/>
          <p14:tracePt t="60801" x="3738563" y="2498725"/>
          <p14:tracePt t="60813" x="3738563" y="2462213"/>
          <p14:tracePt t="60817" x="3738563" y="2444750"/>
          <p14:tracePt t="60828" x="3738563" y="2416175"/>
          <p14:tracePt t="60833" x="3738563" y="2398713"/>
          <p14:tracePt t="60844" x="3746500" y="2371725"/>
          <p14:tracePt t="60849" x="3765550" y="2352675"/>
          <p14:tracePt t="60859" x="3775075" y="2343150"/>
          <p14:tracePt t="60865" x="3783013" y="2325688"/>
          <p14:tracePt t="60873" x="3802063" y="2306638"/>
          <p14:tracePt t="60882" x="3819525" y="2298700"/>
          <p14:tracePt t="60889" x="3838575" y="2279650"/>
          <p14:tracePt t="60899" x="3856038" y="2270125"/>
          <p14:tracePt t="60904" x="3865563" y="2270125"/>
          <p14:tracePt t="60911" x="3892550" y="2262188"/>
          <p14:tracePt t="60920" x="3902075" y="2262188"/>
          <p14:tracePt t="60927" x="3911600" y="2262188"/>
          <p14:tracePt t="60936" x="3919538" y="2262188"/>
          <p14:tracePt t="60952" x="3929063" y="2262188"/>
          <p14:tracePt t="60960" x="3948113" y="2262188"/>
          <p14:tracePt t="60969" x="3975100" y="2279650"/>
          <p14:tracePt t="60977" x="3984625" y="2289175"/>
          <p14:tracePt t="60984" x="4002088" y="2316163"/>
          <p14:tracePt t="60992" x="4029075" y="2343150"/>
          <p14:tracePt t="61000" x="4038600" y="2362200"/>
          <p14:tracePt t="61009" x="4048125" y="2389188"/>
          <p14:tracePt t="61018" x="4057650" y="2416175"/>
          <p14:tracePt t="61029" x="4075113" y="2435225"/>
          <p14:tracePt t="61044" x="4075113" y="2452688"/>
          <p14:tracePt t="61050" x="4075113" y="2462213"/>
          <p14:tracePt t="61060" x="4075113" y="2471738"/>
          <p14:tracePt t="61073" x="4075113" y="2489200"/>
          <p14:tracePt t="61080" x="4075113" y="2498725"/>
          <p14:tracePt t="61095" x="4075113" y="2508250"/>
          <p14:tracePt t="61104" x="4075113" y="2517775"/>
          <p14:tracePt t="61112" x="4075113" y="2535238"/>
          <p14:tracePt t="61128" x="4075113" y="2544763"/>
          <p14:tracePt t="61136" x="4065588" y="2562225"/>
          <p14:tracePt t="61144" x="4029075" y="2598738"/>
          <p14:tracePt t="61154" x="4029075" y="2608263"/>
          <p14:tracePt t="61160" x="3975100" y="2635250"/>
          <p14:tracePt t="61168" x="3965575" y="2644775"/>
          <p14:tracePt t="61175" x="3938588" y="2654300"/>
          <p14:tracePt t="61185" x="3919538" y="2654300"/>
          <p14:tracePt t="61194" x="3892550" y="2654300"/>
          <p14:tracePt t="61201" x="3883025" y="2654300"/>
          <p14:tracePt t="61211" x="3875088" y="2654300"/>
          <p14:tracePt t="61629" x="3875088" y="2644775"/>
          <p14:tracePt t="62296" x="3875088" y="2635250"/>
          <p14:tracePt t="62833" x="3875088" y="2625725"/>
          <p14:tracePt t="62848" x="3875088" y="2608263"/>
          <p14:tracePt t="62856" x="3911600" y="2581275"/>
          <p14:tracePt t="62863" x="3965575" y="2544763"/>
          <p14:tracePt t="62872" x="3965575" y="2535238"/>
          <p14:tracePt t="62880" x="3984625" y="2525713"/>
          <p14:tracePt t="62896" x="3992563" y="2517775"/>
          <p14:tracePt t="62914" x="4011613" y="2498725"/>
          <p14:tracePt t="63058" x="4011613" y="2508250"/>
          <p14:tracePt t="63065" x="4011613" y="2517775"/>
          <p14:tracePt t="64122" x="4002088" y="2517775"/>
          <p14:tracePt t="64129" x="3956050" y="2525713"/>
          <p14:tracePt t="64138" x="3919538" y="2571750"/>
          <p14:tracePt t="64149" x="3892550" y="2608263"/>
          <p14:tracePt t="64152" x="3865563" y="2654300"/>
          <p14:tracePt t="64162" x="3846513" y="2671763"/>
          <p14:tracePt t="64169" x="3810000" y="2717800"/>
          <p14:tracePt t="64177" x="3775075" y="2763838"/>
          <p14:tracePt t="64185" x="3756025" y="2808288"/>
          <p14:tracePt t="64192" x="3719513" y="2854325"/>
          <p14:tracePt t="64201" x="3702050" y="2881313"/>
          <p14:tracePt t="64209" x="3702050" y="2890838"/>
          <p14:tracePt t="64218" x="3683000" y="2927350"/>
          <p14:tracePt t="64233" x="3673475" y="2946400"/>
          <p14:tracePt t="64241" x="3673475" y="2954338"/>
          <p14:tracePt t="64249" x="3673475" y="2963863"/>
          <p14:tracePt t="64256" x="3673475" y="2982913"/>
          <p14:tracePt t="64264" x="3665538" y="3000375"/>
          <p14:tracePt t="64272" x="3665538" y="3009900"/>
          <p14:tracePt t="64280" x="3665538" y="3017838"/>
          <p14:tracePt t="64289" x="3665538" y="3027363"/>
          <p14:tracePt t="64296" x="3665538" y="3036888"/>
          <p14:tracePt t="64304" x="3656013" y="3073400"/>
          <p14:tracePt t="64311" x="3656013" y="3090863"/>
          <p14:tracePt t="64320" x="3619500" y="3119438"/>
          <p14:tracePt t="64328" x="3609975" y="3136900"/>
          <p14:tracePt t="64336" x="3600450" y="3155950"/>
          <p14:tracePt t="64343" x="3582988" y="3192463"/>
          <p14:tracePt t="64352" x="3573463" y="3209925"/>
          <p14:tracePt t="64359" x="3563938" y="3265488"/>
          <p14:tracePt t="64368" x="3546475" y="3292475"/>
          <p14:tracePt t="64376" x="3527425" y="3319463"/>
          <p14:tracePt t="64384" x="3519488" y="3365500"/>
          <p14:tracePt t="64392" x="3509963" y="3411538"/>
          <p14:tracePt t="64400" x="3500438" y="3438525"/>
          <p14:tracePt t="64411" x="3473450" y="3482975"/>
          <p14:tracePt t="64418" x="3473450" y="3519488"/>
          <p14:tracePt t="64427" x="3463925" y="3565525"/>
          <p14:tracePt t="64434" x="3455988" y="3621088"/>
          <p14:tracePt t="64444" x="3455988" y="3665538"/>
          <p14:tracePt t="64449" x="3455988" y="3730625"/>
          <p14:tracePt t="64458" x="3446463" y="3811588"/>
          <p14:tracePt t="64464" x="3446463" y="3884613"/>
          <p14:tracePt t="64472" x="3419475" y="3976688"/>
          <p14:tracePt t="64480" x="3400425" y="4057650"/>
          <p14:tracePt t="64488" x="3390900" y="4113213"/>
          <p14:tracePt t="64496" x="3346450" y="4213225"/>
          <p14:tracePt t="64504" x="3346450" y="4303713"/>
          <p14:tracePt t="64512" x="3317875" y="4386263"/>
          <p14:tracePt t="64519" x="3281363" y="4486275"/>
          <p14:tracePt t="64528" x="3263900" y="4559300"/>
          <p14:tracePt t="64535" x="3254375" y="4651375"/>
          <p14:tracePt t="64544" x="3227388" y="4732338"/>
          <p14:tracePt t="64552" x="3208338" y="4778375"/>
          <p14:tracePt t="64560" x="3208338" y="4833938"/>
          <p14:tracePt t="64568" x="3190875" y="4878388"/>
          <p14:tracePt t="64577" x="3190875" y="4897438"/>
          <p14:tracePt t="64583" x="3190875" y="4924425"/>
          <p14:tracePt t="64591" x="3190875" y="4943475"/>
          <p14:tracePt t="64600" x="3190875" y="4951413"/>
          <p14:tracePt t="64838" x="3190875" y="4933950"/>
          <p14:tracePt t="64844" x="3190875" y="4887913"/>
          <p14:tracePt t="64850" x="3190875" y="4851400"/>
          <p14:tracePt t="64860" x="3163888" y="4833938"/>
          <p14:tracePt t="64867" x="3163888" y="4797425"/>
          <p14:tracePt t="64882" x="3163888" y="4778375"/>
          <p14:tracePt t="64893" x="3163888" y="4768850"/>
          <p14:tracePt t="64897" x="3144838" y="4751388"/>
          <p14:tracePt t="65184" x="3144838" y="4732338"/>
          <p14:tracePt t="65191" x="3144838" y="4705350"/>
          <p14:tracePt t="65200" x="3144838" y="4651375"/>
          <p14:tracePt t="65208" x="3144838" y="4595813"/>
          <p14:tracePt t="65216" x="3144838" y="4522788"/>
          <p14:tracePt t="65224" x="3144838" y="4422775"/>
          <p14:tracePt t="65232" x="3144838" y="4313238"/>
          <p14:tracePt t="65241" x="3144838" y="4203700"/>
          <p14:tracePt t="65248" x="3100388" y="4057650"/>
          <p14:tracePt t="65257" x="3100388" y="3948113"/>
          <p14:tracePt t="65264" x="3071813" y="3821113"/>
          <p14:tracePt t="65272" x="3071813" y="3738563"/>
          <p14:tracePt t="65280" x="3071813" y="3629025"/>
          <p14:tracePt t="65290" x="3071813" y="3556000"/>
          <p14:tracePt t="65296" x="3071813" y="3502025"/>
          <p14:tracePt t="65305" x="3071813" y="3429000"/>
          <p14:tracePt t="65311" x="3071813" y="3375025"/>
          <p14:tracePt t="65319" x="3071813" y="3282950"/>
          <p14:tracePt t="65328" x="3071813" y="3209925"/>
          <p14:tracePt t="65336" x="3071813" y="3146425"/>
          <p14:tracePt t="65343" x="3071813" y="3090863"/>
          <p14:tracePt t="65351" x="3071813" y="3036888"/>
          <p14:tracePt t="65360" x="3071813" y="2963863"/>
          <p14:tracePt t="65369" x="3100388" y="2863850"/>
          <p14:tracePt t="65376" x="3127375" y="2771775"/>
          <p14:tracePt t="65384" x="3144838" y="2690813"/>
          <p14:tracePt t="65392" x="3163888" y="2625725"/>
          <p14:tracePt t="65401" x="3181350" y="2571750"/>
          <p14:tracePt t="65408" x="3190875" y="2489200"/>
          <p14:tracePt t="65417" x="3200400" y="2452688"/>
          <p14:tracePt t="65427" x="3227388" y="2408238"/>
          <p14:tracePt t="65434" x="3236913" y="2379663"/>
          <p14:tracePt t="65440" x="3244850" y="2343150"/>
          <p14:tracePt t="65448" x="3244850" y="2335213"/>
          <p14:tracePt t="65456" x="3273425" y="2289175"/>
          <p14:tracePt t="65472" x="3281363" y="2243138"/>
          <p14:tracePt t="65480" x="3281363" y="2233613"/>
          <p14:tracePt t="65488" x="3290888" y="2206625"/>
          <p14:tracePt t="65496" x="3300413" y="2189163"/>
          <p14:tracePt t="65504" x="3327400" y="2152650"/>
          <p14:tracePt t="65512" x="3354388" y="2125663"/>
          <p14:tracePt t="65522" x="3354388" y="2106613"/>
          <p14:tracePt t="65527" x="3373438" y="2089150"/>
          <p14:tracePt t="65537" x="3390900" y="2070100"/>
          <p14:tracePt t="65543" x="3400425" y="2043113"/>
          <p14:tracePt t="65552" x="3427413" y="1997075"/>
          <p14:tracePt t="65559" x="3436938" y="1987550"/>
          <p14:tracePt t="65568" x="3446463" y="1951038"/>
          <p14:tracePt t="65576" x="3446463" y="1943100"/>
          <p14:tracePt t="65584" x="3455988" y="1924050"/>
          <p14:tracePt t="65592" x="3473450" y="1906588"/>
          <p14:tracePt t="65599" x="3473450" y="1897063"/>
          <p14:tracePt t="65608" x="3473450" y="1887538"/>
          <p14:tracePt t="65616" x="3473450" y="1878013"/>
          <p14:tracePt t="65624" x="3482975" y="1870075"/>
          <p14:tracePt t="65743" x="3519488" y="1860550"/>
          <p14:tracePt t="65752" x="3609975" y="1897063"/>
          <p14:tracePt t="65759" x="3846513" y="1924050"/>
          <p14:tracePt t="65768" x="4129088" y="1979613"/>
          <p14:tracePt t="65776" x="4440238" y="2006600"/>
          <p14:tracePt t="65784" x="4803775" y="2070100"/>
          <p14:tracePt t="65792" x="4995863" y="2070100"/>
          <p14:tracePt t="65800" x="5178425" y="2070100"/>
          <p14:tracePt t="65809" x="5287963" y="2070100"/>
          <p14:tracePt t="65817" x="5341938" y="2070100"/>
          <p14:tracePt t="65824" x="5378450" y="2070100"/>
          <p14:tracePt t="66266" x="5397500" y="2079625"/>
          <p14:tracePt t="66275" x="5397500" y="2160588"/>
          <p14:tracePt t="66280" x="5397500" y="2270125"/>
          <p14:tracePt t="66287" x="5378450" y="2398713"/>
          <p14:tracePt t="66296" x="5341938" y="2517775"/>
          <p14:tracePt t="66307" x="5341938" y="2608263"/>
          <p14:tracePt t="66311" x="5341938" y="2735263"/>
          <p14:tracePt t="66320" x="5334000" y="2844800"/>
          <p14:tracePt t="66328" x="5305425" y="2990850"/>
          <p14:tracePt t="66336" x="5305425" y="3119438"/>
          <p14:tracePt t="66344" x="5287963" y="3246438"/>
          <p14:tracePt t="66351" x="5287963" y="3338513"/>
          <p14:tracePt t="66359" x="5268913" y="3475038"/>
          <p14:tracePt t="66369" x="5260975" y="3602038"/>
          <p14:tracePt t="66376" x="5260975" y="3694113"/>
          <p14:tracePt t="66384" x="5260975" y="3821113"/>
          <p14:tracePt t="66392" x="5260975" y="3894138"/>
          <p14:tracePt t="66400" x="5260975" y="4003675"/>
          <p14:tracePt t="66408" x="5260975" y="4057650"/>
          <p14:tracePt t="66415" x="5260975" y="4113213"/>
          <p14:tracePt t="66424" x="5260975" y="4176713"/>
          <p14:tracePt t="66431" x="5260975" y="4195763"/>
          <p14:tracePt t="66444" x="5260975" y="4232275"/>
          <p14:tracePt t="66449" x="5260975" y="4259263"/>
          <p14:tracePt t="66460" x="5260975" y="4268788"/>
          <p14:tracePt t="66465" x="5260975" y="4286250"/>
          <p14:tracePt t="66476" x="5260975" y="4295775"/>
          <p14:tracePt t="66481" x="5260975" y="4313238"/>
          <p14:tracePt t="66497" x="5260975" y="4322763"/>
          <p14:tracePt t="66505" x="5260975" y="4349750"/>
          <p14:tracePt t="66513" x="5260975" y="4368800"/>
          <p14:tracePt t="66521" x="5260975" y="4413250"/>
          <p14:tracePt t="66529" x="5260975" y="4449763"/>
          <p14:tracePt t="66537" x="5260975" y="4495800"/>
          <p14:tracePt t="66545" x="5260975" y="4522788"/>
          <p14:tracePt t="66552" x="5260975" y="4559300"/>
          <p14:tracePt t="66560" x="5260975" y="4605338"/>
          <p14:tracePt t="66568" x="5260975" y="4624388"/>
          <p14:tracePt t="66576" x="5260975" y="4660900"/>
          <p14:tracePt t="66584" x="5260975" y="4668838"/>
          <p14:tracePt t="66592" x="5241925" y="4687888"/>
          <p14:tracePt t="66600" x="5241925" y="4705350"/>
          <p14:tracePt t="66617" x="5241925" y="4714875"/>
          <p14:tracePt t="66682" x="5232400" y="4714875"/>
          <p14:tracePt t="66793" x="5224463" y="4714875"/>
          <p14:tracePt t="66829" x="5224463" y="4705350"/>
          <p14:tracePt t="66842" x="5224463" y="4697413"/>
          <p14:tracePt t="66849" x="5224463" y="4687888"/>
          <p14:tracePt t="66865" x="5224463" y="4668838"/>
          <p14:tracePt t="66893" x="5224463" y="4660900"/>
          <p14:tracePt t="66898" x="5205413" y="4641850"/>
          <p14:tracePt t="66905" x="5151438" y="4614863"/>
          <p14:tracePt t="66913" x="5078413" y="4605338"/>
          <p14:tracePt t="66921" x="4978400" y="4587875"/>
          <p14:tracePt t="66930" x="4868863" y="4587875"/>
          <p14:tracePt t="66935" x="4759325" y="4578350"/>
          <p14:tracePt t="66944" x="4659313" y="4551363"/>
          <p14:tracePt t="66951" x="4567238" y="4532313"/>
          <p14:tracePt t="66960" x="4513263" y="4532313"/>
          <p14:tracePt t="66968" x="4403725" y="4532313"/>
          <p14:tracePt t="66976" x="4330700" y="4532313"/>
          <p14:tracePt t="66984" x="4275138" y="4532313"/>
          <p14:tracePt t="66992" x="4230688" y="4532313"/>
          <p14:tracePt t="67000" x="4211638" y="4532313"/>
          <p14:tracePt t="67009" x="4194175" y="4532313"/>
          <p14:tracePt t="67016" x="4175125" y="4541838"/>
          <p14:tracePt t="67031" x="4165600" y="4551363"/>
          <p14:tracePt t="67041" x="4138613" y="4559300"/>
          <p14:tracePt t="67047" x="4129088" y="4559300"/>
          <p14:tracePt t="67058" x="4111625" y="4578350"/>
          <p14:tracePt t="67063" x="4075113" y="4587875"/>
          <p14:tracePt t="67073" x="4038600" y="4595813"/>
          <p14:tracePt t="67079" x="3992563" y="4614863"/>
          <p14:tracePt t="67088" x="3948113" y="4614863"/>
          <p14:tracePt t="67096" x="3919538" y="4632325"/>
          <p14:tracePt t="67104" x="3865563" y="4632325"/>
          <p14:tracePt t="67112" x="3810000" y="4641850"/>
          <p14:tracePt t="67120" x="3746500" y="4641850"/>
          <p14:tracePt t="67131" x="3673475" y="4641850"/>
          <p14:tracePt t="67135" x="3619500" y="4641850"/>
          <p14:tracePt t="67143" x="3582988" y="4641850"/>
          <p14:tracePt t="67152" x="3527425" y="4641850"/>
          <p14:tracePt t="67159" x="3482975" y="4641850"/>
          <p14:tracePt t="67168" x="3455988" y="4641850"/>
          <p14:tracePt t="67176" x="3436938" y="4641850"/>
          <p14:tracePt t="67193" x="3427413" y="4641850"/>
          <p14:tracePt t="67320" x="3409950" y="4641850"/>
          <p14:tracePt t="67352" x="3400425" y="4641850"/>
          <p14:tracePt t="67368" x="3390900" y="4641850"/>
          <p14:tracePt t="68018" x="3373438" y="4641850"/>
          <p14:tracePt t="68209" x="3363913" y="4641850"/>
          <p14:tracePt t="68233" x="3354388" y="4641850"/>
          <p14:tracePt t="68242" x="3346450" y="4641850"/>
          <p14:tracePt t="68247" x="3336925" y="4641850"/>
          <p14:tracePt t="68256" x="3317875" y="4651375"/>
          <p14:tracePt t="68272" x="3309938" y="4651375"/>
          <p14:tracePt t="68296" x="3300413" y="4660900"/>
          <p14:tracePt t="68305" x="3290888" y="4660900"/>
          <p14:tracePt t="69787" x="3281363" y="4624388"/>
          <p14:tracePt t="69794" x="3281363" y="4495800"/>
          <p14:tracePt t="69801" x="3281363" y="4422775"/>
          <p14:tracePt t="69810" x="3281363" y="4322763"/>
          <p14:tracePt t="69820" x="3281363" y="4249738"/>
          <p14:tracePt t="69827" x="3281363" y="4176713"/>
          <p14:tracePt t="69833" x="3281363" y="4103688"/>
          <p14:tracePt t="69843" x="3281363" y="4013200"/>
          <p14:tracePt t="69848" x="3281363" y="3957638"/>
          <p14:tracePt t="69857" x="3281363" y="3903663"/>
          <p14:tracePt t="69863" x="3281363" y="3867150"/>
          <p14:tracePt t="69872" x="3281363" y="3840163"/>
          <p14:tracePt t="69880" x="3281363" y="3811588"/>
          <p14:tracePt t="69891" x="3281363" y="3767138"/>
          <p14:tracePt t="69895" x="3281363" y="3738563"/>
          <p14:tracePt t="69903" x="3290888" y="3702050"/>
          <p14:tracePt t="69912" x="3290888" y="3665538"/>
          <p14:tracePt t="69919" x="3290888" y="3629025"/>
          <p14:tracePt t="69927" x="3300413" y="3584575"/>
          <p14:tracePt t="69935" x="3300413" y="3548063"/>
          <p14:tracePt t="69944" x="3300413" y="3519488"/>
          <p14:tracePt t="69951" x="3300413" y="3465513"/>
          <p14:tracePt t="69961" x="3300413" y="3419475"/>
          <p14:tracePt t="69969" x="3300413" y="3365500"/>
          <p14:tracePt t="69977" x="3300413" y="3328988"/>
          <p14:tracePt t="69985" x="3300413" y="3282950"/>
          <p14:tracePt t="69992" x="3300413" y="3255963"/>
          <p14:tracePt t="70001" x="3300413" y="3209925"/>
          <p14:tracePt t="70010" x="3300413" y="3173413"/>
          <p14:tracePt t="70017" x="3300413" y="3136900"/>
          <p14:tracePt t="70026" x="3300413" y="3100388"/>
          <p14:tracePt t="70033" x="3300413" y="3063875"/>
          <p14:tracePt t="70043" x="3281363" y="3000375"/>
          <p14:tracePt t="70049" x="3273425" y="2982913"/>
          <p14:tracePt t="70056" x="3273425" y="2936875"/>
          <p14:tracePt t="70063" x="3254375" y="2909888"/>
          <p14:tracePt t="70072" x="3244850" y="2863850"/>
          <p14:tracePt t="70079" x="3244850" y="2836863"/>
          <p14:tracePt t="70087" x="3227388" y="2800350"/>
          <p14:tracePt t="70096" x="3227388" y="2781300"/>
          <p14:tracePt t="70104" x="3227388" y="2735263"/>
          <p14:tracePt t="70113" x="3227388" y="2708275"/>
          <p14:tracePt t="70120" x="3200400" y="2662238"/>
          <p14:tracePt t="70128" x="3200400" y="2635250"/>
          <p14:tracePt t="70136" x="3190875" y="2608263"/>
          <p14:tracePt t="70144" x="3171825" y="2581275"/>
          <p14:tracePt t="70151" x="3163888" y="2581275"/>
          <p14:tracePt t="70162" x="3163888" y="2571750"/>
          <p14:tracePt t="70178" x="3154363" y="2562225"/>
          <p14:tracePt t="70185" x="3136900" y="2544763"/>
          <p14:tracePt t="70192" x="3127375" y="2535238"/>
          <p14:tracePt t="70201" x="3117850" y="2535238"/>
          <p14:tracePt t="70209" x="3100388" y="2535238"/>
          <p14:tracePt t="70217" x="3071813" y="2517775"/>
          <p14:tracePt t="70233" x="3063875" y="2508250"/>
          <p14:tracePt t="70243" x="3044825" y="2508250"/>
          <p14:tracePt t="70249" x="3035300" y="2498725"/>
          <p14:tracePt t="70259" x="3008313" y="2489200"/>
          <p14:tracePt t="70265" x="2998788" y="2489200"/>
          <p14:tracePt t="70276" x="2962275" y="2471738"/>
          <p14:tracePt t="70280" x="2944813" y="2452688"/>
          <p14:tracePt t="70288" x="2917825" y="2452688"/>
          <p14:tracePt t="70296" x="2898775" y="2452688"/>
          <p14:tracePt t="70304" x="2852738" y="2452688"/>
          <p14:tracePt t="70312" x="2835275" y="2452688"/>
          <p14:tracePt t="70320" x="2808288" y="2452688"/>
          <p14:tracePt t="70329" x="2771775" y="2452688"/>
          <p14:tracePt t="70338" x="2744788" y="2452688"/>
          <p14:tracePt t="70346" x="2708275" y="2452688"/>
          <p14:tracePt t="70355" x="2689225" y="2452688"/>
          <p14:tracePt t="70371" x="2679700" y="2452688"/>
          <p14:tracePt t="70392" x="2671763" y="2452688"/>
          <p14:tracePt t="70408" x="2662238" y="2452688"/>
          <p14:tracePt t="70424" x="2652713" y="2452688"/>
          <p14:tracePt t="70431" x="2643188" y="2444750"/>
          <p14:tracePt t="70665" x="2652713" y="2425700"/>
          <p14:tracePt t="70673" x="2662238" y="2416175"/>
          <p14:tracePt t="70681" x="2671763" y="2416175"/>
          <p14:tracePt t="70697" x="2679700" y="2408238"/>
          <p14:tracePt t="70729" x="2698750" y="2408238"/>
          <p14:tracePt t="70738" x="2716213" y="2408238"/>
          <p14:tracePt t="70745" x="2762250" y="2398713"/>
          <p14:tracePt t="70753" x="2835275" y="2398713"/>
          <p14:tracePt t="70761" x="2935288" y="2371725"/>
          <p14:tracePt t="70774" x="3044825" y="2362200"/>
          <p14:tracePt t="70775" x="3171825" y="2362200"/>
          <p14:tracePt t="70784" x="3281363" y="2362200"/>
          <p14:tracePt t="70792" x="3390900" y="2343150"/>
          <p14:tracePt t="70800" x="3519488" y="2335213"/>
          <p14:tracePt t="70808" x="3656013" y="2298700"/>
          <p14:tracePt t="70816" x="3729038" y="2289175"/>
          <p14:tracePt t="70823" x="3802063" y="2289175"/>
          <p14:tracePt t="70831" x="3838575" y="2279650"/>
          <p14:tracePt t="71242" x="3838575" y="2325688"/>
          <p14:tracePt t="71250" x="3838575" y="2379663"/>
          <p14:tracePt t="71258" x="3810000" y="2444750"/>
          <p14:tracePt t="71265" x="3810000" y="2471738"/>
          <p14:tracePt t="71277" x="3810000" y="2517775"/>
          <p14:tracePt t="71281" x="3810000" y="2554288"/>
          <p14:tracePt t="71289" x="3802063" y="2598738"/>
          <p14:tracePt t="71296" x="3802063" y="2617788"/>
          <p14:tracePt t="71304" x="3783013" y="2644775"/>
          <p14:tracePt t="71311" x="3783013" y="2654300"/>
          <p14:tracePt t="71320" x="3783013" y="2662238"/>
          <p14:tracePt t="71328" x="3783013" y="2671763"/>
          <p14:tracePt t="71573" x="3783013" y="2625725"/>
          <p14:tracePt t="71575" x="3783013" y="2598738"/>
          <p14:tracePt t="71587" x="3775075" y="2554288"/>
          <p14:tracePt t="71593" x="3775075" y="2544763"/>
          <p14:tracePt t="71599" x="3765550" y="2508250"/>
          <p14:tracePt t="71608" x="3756025" y="2489200"/>
          <p14:tracePt t="71616" x="3738563" y="2462213"/>
          <p14:tracePt t="71850" x="3746500" y="2489200"/>
          <p14:tracePt t="71859" x="3792538" y="2535238"/>
          <p14:tracePt t="71866" x="3810000" y="2554288"/>
          <p14:tracePt t="71881" x="3838575" y="2581275"/>
          <p14:tracePt t="71912" x="3846513" y="2581275"/>
          <p14:tracePt t="72040" x="3865563" y="2581275"/>
          <p14:tracePt t="72049" x="3883025" y="2581275"/>
          <p14:tracePt t="72058" x="3929063" y="2554288"/>
          <p14:tracePt t="72065" x="3965575" y="2535238"/>
          <p14:tracePt t="72077" x="3992563" y="2489200"/>
          <p14:tracePt t="72081" x="4002088" y="2471738"/>
          <p14:tracePt t="72089" x="4029075" y="2435225"/>
          <p14:tracePt t="72097" x="4038600" y="2435225"/>
          <p14:tracePt t="72105" x="4038600" y="2425700"/>
          <p14:tracePt t="72311" x="4011613" y="2489200"/>
          <p14:tracePt t="72320" x="3975100" y="2535238"/>
          <p14:tracePt t="72328" x="3938588" y="2617788"/>
          <p14:tracePt t="72336" x="3902075" y="2662238"/>
          <p14:tracePt t="72344" x="3856038" y="2744788"/>
          <p14:tracePt t="72352" x="3838575" y="2771775"/>
          <p14:tracePt t="72359" x="3819525" y="2817813"/>
          <p14:tracePt t="72368" x="3792538" y="2844800"/>
          <p14:tracePt t="72376" x="3783013" y="2863850"/>
          <p14:tracePt t="72540" x="3802063" y="2854325"/>
          <p14:tracePt t="72547" x="3802063" y="2836863"/>
          <p14:tracePt t="72560" x="3810000" y="2817813"/>
          <p14:tracePt t="72568" x="3810000" y="2808288"/>
          <p14:tracePt t="72577" x="3819525" y="2790825"/>
          <p14:tracePt t="72659" x="3819525" y="2781300"/>
          <p14:tracePt t="72857" x="3802063" y="2781300"/>
          <p14:tracePt t="72863" x="3783013" y="2790825"/>
          <p14:tracePt t="72872" x="3765550" y="2808288"/>
          <p14:tracePt t="72879" x="3746500" y="2817813"/>
          <p14:tracePt t="72891" x="3738563" y="2836863"/>
          <p14:tracePt t="73104" x="3738563" y="2817813"/>
          <p14:tracePt t="73112" x="3738563" y="2771775"/>
          <p14:tracePt t="73120" x="3756025" y="2727325"/>
          <p14:tracePt t="73129" x="3792538" y="2662238"/>
          <p14:tracePt t="73137" x="3846513" y="2598738"/>
          <p14:tracePt t="73145" x="3883025" y="2535238"/>
          <p14:tracePt t="73151" x="3948113" y="2471738"/>
          <p14:tracePt t="73159" x="3965575" y="2452688"/>
          <p14:tracePt t="73168" x="4021138" y="2389188"/>
          <p14:tracePt t="73177" x="4065588" y="2352675"/>
          <p14:tracePt t="73183" x="4094163" y="2335213"/>
          <p14:tracePt t="73192" x="4102100" y="2325688"/>
          <p14:tracePt t="73200" x="4121150" y="2316163"/>
          <p14:tracePt t="73208" x="4129088" y="2306638"/>
          <p14:tracePt t="73311" x="4165600" y="2306638"/>
          <p14:tracePt t="73320" x="4248150" y="2325688"/>
          <p14:tracePt t="73328" x="4348163" y="2379663"/>
          <p14:tracePt t="73336" x="4503738" y="2444750"/>
          <p14:tracePt t="73344" x="4557713" y="2471738"/>
          <p14:tracePt t="73352" x="4622800" y="2508250"/>
          <p14:tracePt t="73360" x="4630738" y="2517775"/>
          <p14:tracePt t="73368" x="4667250" y="2535238"/>
          <p14:tracePt t="73376" x="4703763" y="2554288"/>
          <p14:tracePt t="73385" x="4722813" y="2571750"/>
          <p14:tracePt t="73800" x="4730750" y="2581275"/>
          <p14:tracePt t="73808" x="4730750" y="2617788"/>
          <p14:tracePt t="73816" x="4730750" y="2644775"/>
          <p14:tracePt t="73824" x="4730750" y="2662238"/>
          <p14:tracePt t="73840" x="4730750" y="2681288"/>
          <p14:tracePt t="73856" x="4730750" y="2690813"/>
          <p14:tracePt t="74793" x="4740275" y="2698750"/>
          <p14:tracePt t="74810" x="4749800" y="2698750"/>
          <p14:tracePt t="74824" x="4759325" y="2698750"/>
          <p14:tracePt t="74840" x="4767263" y="2698750"/>
          <p14:tracePt t="74856" x="4795838" y="2708275"/>
          <p14:tracePt t="74864" x="4803775" y="2708275"/>
          <p14:tracePt t="74874" x="4849813" y="2708275"/>
          <p14:tracePt t="74881" x="4876800" y="2708275"/>
          <p14:tracePt t="74892" x="4913313" y="2708275"/>
          <p14:tracePt t="74898" x="4949825" y="2681288"/>
          <p14:tracePt t="74906" x="5005388" y="2644775"/>
          <p14:tracePt t="74914" x="5022850" y="2625725"/>
          <p14:tracePt t="74922" x="5041900" y="2598738"/>
          <p14:tracePt t="74932" x="5068888" y="2589213"/>
          <p14:tracePt t="74938" x="5086350" y="2571750"/>
          <p14:tracePt t="75065" x="5086350" y="2581275"/>
          <p14:tracePt t="75090" x="5078413" y="2589213"/>
          <p14:tracePt t="75240" x="5059363" y="2589213"/>
          <p14:tracePt t="75248" x="5022850" y="2589213"/>
          <p14:tracePt t="75257" x="4959350" y="2608263"/>
          <p14:tracePt t="75264" x="4913313" y="2635250"/>
          <p14:tracePt t="75274" x="4868863" y="2654300"/>
          <p14:tracePt t="75280" x="4822825" y="2681288"/>
          <p14:tracePt t="75289" x="4767263" y="2698750"/>
          <p14:tracePt t="75296" x="4730750" y="2717800"/>
          <p14:tracePt t="75304" x="4686300" y="2735263"/>
          <p14:tracePt t="75311" x="4659313" y="2735263"/>
          <p14:tracePt t="75319" x="4622800" y="2735263"/>
          <p14:tracePt t="75328" x="4594225" y="2735263"/>
          <p14:tracePt t="75336" x="4586288" y="2735263"/>
          <p14:tracePt t="75343" x="4576763" y="2735263"/>
          <p14:tracePt t="75400" x="4557713" y="2717800"/>
          <p14:tracePt t="75408" x="4549775" y="2698750"/>
          <p14:tracePt t="75416" x="4540250" y="2690813"/>
          <p14:tracePt t="75424" x="4530725" y="2681288"/>
          <p14:tracePt t="75432" x="4494213" y="2654300"/>
          <p14:tracePt t="75448" x="4484688" y="2644775"/>
          <p14:tracePt t="75536" x="4476750" y="2617788"/>
          <p14:tracePt t="75544" x="4476750" y="2562225"/>
          <p14:tracePt t="75552" x="4476750" y="2508250"/>
          <p14:tracePt t="75560" x="4476750" y="2481263"/>
          <p14:tracePt t="75568" x="4503738" y="2416175"/>
          <p14:tracePt t="75576" x="4513263" y="2362200"/>
          <p14:tracePt t="75583" x="4549775" y="2298700"/>
          <p14:tracePt t="75592" x="4576763" y="2233613"/>
          <p14:tracePt t="75599" x="4613275" y="2189163"/>
          <p14:tracePt t="75607" x="4622800" y="2170113"/>
          <p14:tracePt t="75615" x="4630738" y="2152650"/>
          <p14:tracePt t="75625" x="4640263" y="2143125"/>
          <p14:tracePt t="75633" x="4649788" y="2143125"/>
          <p14:tracePt t="75649" x="4659313" y="2143125"/>
          <p14:tracePt t="75665" x="4667250" y="2143125"/>
          <p14:tracePt t="75675" x="4703763" y="2143125"/>
          <p14:tracePt t="75680" x="4759325" y="2143125"/>
          <p14:tracePt t="75688" x="4803775" y="2143125"/>
          <p14:tracePt t="75695" x="4876800" y="2170113"/>
          <p14:tracePt t="75703" x="4922838" y="2206625"/>
          <p14:tracePt t="75712" x="5005388" y="2243138"/>
          <p14:tracePt t="75720" x="5049838" y="2279650"/>
          <p14:tracePt t="75728" x="5132388" y="2306638"/>
          <p14:tracePt t="75736" x="5178425" y="2343150"/>
          <p14:tracePt t="75744" x="5205413" y="2362200"/>
          <p14:tracePt t="75752" x="5241925" y="2371725"/>
          <p14:tracePt t="75833" x="5241925" y="2379663"/>
          <p14:tracePt t="75840" x="5241925" y="2389188"/>
          <p14:tracePt t="75849" x="5241925" y="2425700"/>
          <p14:tracePt t="75858" x="5241925" y="2444750"/>
          <p14:tracePt t="75865" x="5224463" y="2489200"/>
          <p14:tracePt t="75876" x="5214938" y="2498725"/>
          <p14:tracePt t="75881" x="5205413" y="2517775"/>
          <p14:tracePt t="75894" x="5178425" y="2554288"/>
          <p14:tracePt t="75897" x="5168900" y="2571750"/>
          <p14:tracePt t="75904" x="5168900" y="2625725"/>
          <p14:tracePt t="75912" x="5159375" y="2635250"/>
          <p14:tracePt t="75920" x="5141913" y="2671763"/>
          <p14:tracePt t="75928" x="5122863" y="2690813"/>
          <p14:tracePt t="75936" x="5086350" y="2727325"/>
          <p14:tracePt t="75944" x="5078413" y="2727325"/>
          <p14:tracePt t="75952" x="5068888" y="2744788"/>
          <p14:tracePt t="75960" x="5049838" y="2754313"/>
          <p14:tracePt t="75968" x="5041900" y="2763838"/>
          <p14:tracePt t="76162" x="5032375" y="2771775"/>
          <p14:tracePt t="76177" x="5041900" y="2771775"/>
          <p14:tracePt t="76183" x="5078413" y="2771775"/>
          <p14:tracePt t="76192" x="5086350" y="2771775"/>
          <p14:tracePt t="76426" x="5086350" y="2763838"/>
          <p14:tracePt t="76434" x="5095875" y="2735263"/>
          <p14:tracePt t="76441" x="5132388" y="2708275"/>
          <p14:tracePt t="76456" x="5132388" y="2681288"/>
          <p14:tracePt t="76464" x="5132388" y="2671763"/>
          <p14:tracePt t="76473" x="5132388" y="2644775"/>
          <p14:tracePt t="76479" x="5141913" y="2635250"/>
          <p14:tracePt t="76487" x="5151438" y="2625725"/>
          <p14:tracePt t="76495" x="5151438" y="2617788"/>
          <p14:tracePt t="76503" x="5151438" y="2608263"/>
          <p14:tracePt t="76512" x="5151438" y="2598738"/>
          <p14:tracePt t="76520" x="5151438" y="2589213"/>
          <p14:tracePt t="76528" x="5151438" y="2581275"/>
          <p14:tracePt t="76666" x="5151438" y="2598738"/>
          <p14:tracePt t="76674" x="5141913" y="2617788"/>
          <p14:tracePt t="76685" x="5141913" y="2625725"/>
          <p14:tracePt t="76687" x="5132388" y="2635250"/>
          <p14:tracePt t="76986" x="5132388" y="2625725"/>
          <p14:tracePt t="76994" x="5132388" y="2608263"/>
          <p14:tracePt t="77001" x="5141913" y="2598738"/>
          <p14:tracePt t="77025" x="5141913" y="2589213"/>
          <p14:tracePt t="77090" x="5151438" y="2581275"/>
          <p14:tracePt t="77225" x="5141913" y="2581275"/>
          <p14:tracePt t="77233" x="5114925" y="2581275"/>
          <p14:tracePt t="77241" x="5078413" y="2581275"/>
          <p14:tracePt t="77249" x="5068888" y="2581275"/>
          <p14:tracePt t="77260" x="5014913" y="2598738"/>
          <p14:tracePt t="77265" x="4995863" y="2608263"/>
          <p14:tracePt t="77275" x="4978400" y="2617788"/>
          <p14:tracePt t="77284" x="4959350" y="2635250"/>
          <p14:tracePt t="77292" x="4941888" y="2654300"/>
          <p14:tracePt t="77328" x="4941888" y="2662238"/>
          <p14:tracePt t="77370" x="4941888" y="2681288"/>
          <p14:tracePt t="77496" x="4978400" y="2681288"/>
          <p14:tracePt t="77503" x="4986338" y="2681288"/>
          <p14:tracePt t="77511" x="4995863" y="2654300"/>
          <p14:tracePt t="77592" x="4995863" y="2644775"/>
          <p14:tracePt t="77599" x="4968875" y="2644775"/>
          <p14:tracePt t="77608" x="4913313" y="2662238"/>
          <p14:tracePt t="77616" x="4868863" y="2671763"/>
          <p14:tracePt t="77625" x="4832350" y="2708275"/>
          <p14:tracePt t="77631" x="4813300" y="2717800"/>
          <p14:tracePt t="77639" x="4786313" y="2727325"/>
          <p14:tracePt t="77649" x="4767263" y="2744788"/>
          <p14:tracePt t="77660" x="4767263" y="2754313"/>
          <p14:tracePt t="77665" x="4759325" y="2763838"/>
          <p14:tracePt t="77687" x="4749800" y="2771775"/>
          <p14:tracePt t="77720" x="4730750" y="2781300"/>
          <p14:tracePt t="77736" x="4722813" y="2790825"/>
          <p14:tracePt t="77744" x="4713288" y="2800350"/>
          <p14:tracePt t="77753" x="4695825" y="2817813"/>
          <p14:tracePt t="77760" x="4686300" y="2827338"/>
          <p14:tracePt t="77769" x="4667250" y="2844800"/>
          <p14:tracePt t="77783" x="4649788" y="2863850"/>
          <p14:tracePt t="77792" x="4640263" y="2873375"/>
          <p14:tracePt t="77800" x="4630738" y="2890838"/>
          <p14:tracePt t="77817" x="4622800" y="2909888"/>
          <p14:tracePt t="77825" x="4622800" y="2917825"/>
          <p14:tracePt t="77833" x="4613275" y="2927350"/>
          <p14:tracePt t="77843" x="4603750" y="2927350"/>
          <p14:tracePt t="78112" x="4603750" y="2946400"/>
          <p14:tracePt t="78128" x="4586288" y="2982913"/>
          <p14:tracePt t="78136" x="4567238" y="2990850"/>
          <p14:tracePt t="78143" x="4540250" y="3009900"/>
          <p14:tracePt t="78152" x="4503738" y="3027363"/>
          <p14:tracePt t="78160" x="4503738" y="3036888"/>
          <p14:tracePt t="78168" x="4484688" y="3046413"/>
          <p14:tracePt t="78184" x="4476750" y="3054350"/>
          <p14:tracePt t="78192" x="4467225" y="3063875"/>
          <p14:tracePt t="78224" x="4457700" y="3063875"/>
          <p14:tracePt t="78240" x="4440238" y="3073400"/>
          <p14:tracePt t="78249" x="4430713" y="3073400"/>
          <p14:tracePt t="78265" x="4421188" y="3082925"/>
          <p14:tracePt t="78361" x="4421188" y="3054350"/>
          <p14:tracePt t="78370" x="4421188" y="3009900"/>
          <p14:tracePt t="78377" x="4421188" y="3000375"/>
          <p14:tracePt t="78393" x="4421188" y="2973388"/>
          <p14:tracePt t="78401" x="4430713" y="2954338"/>
          <p14:tracePt t="78409" x="4430713" y="2917825"/>
          <p14:tracePt t="78418" x="4440238" y="2890838"/>
          <p14:tracePt t="78426" x="4448175" y="2873375"/>
          <p14:tracePt t="78433" x="4467225" y="2844800"/>
          <p14:tracePt t="78442" x="4484688" y="2808288"/>
          <p14:tracePt t="78451" x="4494213" y="2808288"/>
          <p14:tracePt t="78459" x="4521200" y="2790825"/>
          <p14:tracePt t="78465" x="4530725" y="2763838"/>
          <p14:tracePt t="78473" x="4557713" y="2735263"/>
          <p14:tracePt t="78480" x="4567238" y="2727325"/>
          <p14:tracePt t="78488" x="4586288" y="2708275"/>
          <p14:tracePt t="78496" x="4594225" y="2698750"/>
          <p14:tracePt t="78512" x="4603750" y="2698750"/>
          <p14:tracePt t="78520" x="4613275" y="2698750"/>
          <p14:tracePt t="78536" x="4622800" y="2698750"/>
          <p14:tracePt t="78626" x="4659313" y="2698750"/>
          <p14:tracePt t="78635" x="4676775" y="2708275"/>
          <p14:tracePt t="78641" x="4695825" y="2727325"/>
          <p14:tracePt t="78651" x="4703763" y="2735263"/>
          <p14:tracePt t="78661" x="4740275" y="2744788"/>
          <p14:tracePt t="78666" x="4749800" y="2744788"/>
          <p14:tracePt t="78677" x="4749800" y="2754313"/>
          <p14:tracePt t="78681" x="4759325" y="2763838"/>
          <p14:tracePt t="78692" x="4767263" y="2771775"/>
          <p14:tracePt t="78704" x="4776788" y="2781300"/>
          <p14:tracePt t="78728" x="4795838" y="2800350"/>
          <p14:tracePt t="78736" x="4803775" y="2817813"/>
          <p14:tracePt t="78744" x="4803775" y="2836863"/>
          <p14:tracePt t="78752" x="4813300" y="2854325"/>
          <p14:tracePt t="78760" x="4832350" y="2873375"/>
          <p14:tracePt t="78768" x="4832350" y="2890838"/>
          <p14:tracePt t="78776" x="4840288" y="2900363"/>
          <p14:tracePt t="78784" x="4840288" y="2909888"/>
          <p14:tracePt t="78792" x="4840288" y="2917825"/>
          <p14:tracePt t="78808" x="4849813" y="2927350"/>
          <p14:tracePt t="78849" x="4849813" y="2936875"/>
          <p14:tracePt t="78858" x="4849813" y="2946400"/>
          <p14:tracePt t="78865" x="4849813" y="2973388"/>
          <p14:tracePt t="78875" x="4849813" y="2990850"/>
          <p14:tracePt t="78881" x="4849813" y="3046413"/>
          <p14:tracePt t="78894" x="4849813" y="3073400"/>
          <p14:tracePt t="78909" x="4849813" y="3163888"/>
          <p14:tracePt t="78913" x="4849813" y="3228975"/>
          <p14:tracePt t="78920" x="4795838" y="3292475"/>
          <p14:tracePt t="78928" x="4749800" y="3328988"/>
          <p14:tracePt t="78936" x="4676775" y="3392488"/>
          <p14:tracePt t="78944" x="4613275" y="3429000"/>
          <p14:tracePt t="78952" x="4576763" y="3438525"/>
          <p14:tracePt t="78960" x="4513263" y="3455988"/>
          <p14:tracePt t="78968" x="4467225" y="3465513"/>
          <p14:tracePt t="78976" x="4440238" y="3465513"/>
          <p14:tracePt t="78984" x="4413250" y="3465513"/>
          <p14:tracePt t="78991" x="4403725" y="3465513"/>
          <p14:tracePt t="79024" x="4394200" y="3465513"/>
          <p14:tracePt t="79032" x="4394200" y="3438525"/>
          <p14:tracePt t="79041" x="4394200" y="3402013"/>
          <p14:tracePt t="79049" x="4394200" y="3382963"/>
          <p14:tracePt t="79060" x="4394200" y="3338513"/>
          <p14:tracePt t="79066" x="4394200" y="3302000"/>
          <p14:tracePt t="79078" x="4394200" y="3282950"/>
          <p14:tracePt t="79082" x="4394200" y="3236913"/>
          <p14:tracePt t="79097" x="4394200" y="3219450"/>
          <p14:tracePt t="79109" x="4403725" y="3200400"/>
          <p14:tracePt t="79137" x="4413250" y="3192463"/>
          <p14:tracePt t="79145" x="4421188" y="3182938"/>
          <p14:tracePt t="79153" x="4430713" y="3173413"/>
          <p14:tracePt t="79161" x="4440238" y="3163888"/>
          <p14:tracePt t="79169" x="4448175" y="3163888"/>
          <p14:tracePt t="79185" x="4457700" y="3155950"/>
          <p14:tracePt t="79210" x="4467225" y="3146425"/>
          <p14:tracePt t="79217" x="4476750" y="3146425"/>
          <p14:tracePt t="79227" x="4484688" y="3136900"/>
          <p14:tracePt t="79234" x="4503738" y="3136900"/>
          <p14:tracePt t="79243" x="4513263" y="3127375"/>
          <p14:tracePt t="79250" x="4521200" y="3119438"/>
          <p14:tracePt t="79260" x="4530725" y="3109913"/>
          <p14:tracePt t="79266" x="4530725" y="3100388"/>
          <p14:tracePt t="79276" x="4549775" y="3082925"/>
          <p14:tracePt t="79280" x="4586288" y="3063875"/>
          <p14:tracePt t="79296" x="4594225" y="3046413"/>
          <p14:tracePt t="79304" x="4603750" y="3036888"/>
          <p14:tracePt t="79552" x="4603750" y="3046413"/>
          <p14:tracePt t="79560" x="4603750" y="3073400"/>
          <p14:tracePt t="79568" x="4603750" y="3082925"/>
          <p14:tracePt t="79576" x="4603750" y="3119438"/>
          <p14:tracePt t="79586" x="4603750" y="3136900"/>
          <p14:tracePt t="79595" x="4594225" y="3173413"/>
          <p14:tracePt t="79599" x="4594225" y="3219450"/>
          <p14:tracePt t="79608" x="4576763" y="3246438"/>
          <p14:tracePt t="79615" x="4576763" y="3273425"/>
          <p14:tracePt t="79623" x="4576763" y="3309938"/>
          <p14:tracePt t="79631" x="4576763" y="3328988"/>
          <p14:tracePt t="79640" x="4567238" y="3328988"/>
          <p14:tracePt t="79648" x="4567238" y="3355975"/>
          <p14:tracePt t="79656" x="4567238" y="3365500"/>
          <p14:tracePt t="79664" x="4567238" y="3375025"/>
          <p14:tracePt t="79673" x="4567238" y="3392488"/>
          <p14:tracePt t="79680" x="4567238" y="3402013"/>
          <p14:tracePt t="79690" x="4567238" y="3411538"/>
          <p14:tracePt t="79703" x="4567238" y="3429000"/>
          <p14:tracePt t="79711" x="4567238" y="3438525"/>
          <p14:tracePt t="79720" x="4567238" y="3446463"/>
          <p14:tracePt t="79728" x="4567238" y="3475038"/>
          <p14:tracePt t="79736" x="4567238" y="3492500"/>
          <p14:tracePt t="79744" x="4567238" y="3519488"/>
          <p14:tracePt t="79752" x="4567238" y="3538538"/>
          <p14:tracePt t="79762" x="4567238" y="3565525"/>
          <p14:tracePt t="79767" x="4567238" y="3584575"/>
          <p14:tracePt t="79775" x="4567238" y="3629025"/>
          <p14:tracePt t="79784" x="4567238" y="3648075"/>
          <p14:tracePt t="79793" x="4567238" y="3675063"/>
          <p14:tracePt t="79800" x="4567238" y="3711575"/>
          <p14:tracePt t="79808" x="4567238" y="3730625"/>
          <p14:tracePt t="79816" x="4567238" y="3757613"/>
          <p14:tracePt t="79825" x="4567238" y="3775075"/>
          <p14:tracePt t="79832" x="4567238" y="3811588"/>
          <p14:tracePt t="79840" x="4567238" y="3821113"/>
          <p14:tracePt t="79848" x="4567238" y="3857625"/>
          <p14:tracePt t="79856" x="4567238" y="3875088"/>
          <p14:tracePt t="79877" x="4567238" y="3903663"/>
          <p14:tracePt t="79891" x="4567238" y="3911600"/>
          <p14:tracePt t="80111" x="4567238" y="3921125"/>
          <p14:tracePt t="80120" x="4567238" y="3940175"/>
          <p14:tracePt t="80128" x="4557713" y="3957638"/>
          <p14:tracePt t="80136" x="4557713" y="3967163"/>
          <p14:tracePt t="80144" x="4557713" y="3984625"/>
          <p14:tracePt t="80161" x="4557713" y="3994150"/>
          <p14:tracePt t="80169" x="4549775" y="4003675"/>
          <p14:tracePt t="80681" x="4594225" y="4013200"/>
          <p14:tracePt t="80690" x="4703763" y="4013200"/>
          <p14:tracePt t="80699" x="4803775" y="3984625"/>
          <p14:tracePt t="80706" x="4913313" y="3967163"/>
          <p14:tracePt t="80714" x="5005388" y="3957638"/>
          <p14:tracePt t="80719" x="5114925" y="3940175"/>
          <p14:tracePt t="80727" x="5214938" y="3940175"/>
          <p14:tracePt t="80738" x="5305425" y="3911600"/>
          <p14:tracePt t="80747" x="5360988" y="3911600"/>
          <p14:tracePt t="80754" x="5387975" y="3911600"/>
          <p14:tracePt t="80761" x="5405438" y="3911600"/>
          <p14:tracePt t="81058" x="5387975" y="3911600"/>
          <p14:tracePt t="81068" x="5324475" y="3911600"/>
          <p14:tracePt t="81075" x="5232400" y="3911600"/>
          <p14:tracePt t="81083" x="5114925" y="3911600"/>
          <p14:tracePt t="81092" x="4978400" y="3911600"/>
          <p14:tracePt t="81098" x="4849813" y="3911600"/>
          <p14:tracePt t="81104" x="4722813" y="3911600"/>
          <p14:tracePt t="81112" x="4613275" y="3911600"/>
          <p14:tracePt t="81120" x="4484688" y="3911600"/>
          <p14:tracePt t="81128" x="4421188" y="3903663"/>
          <p14:tracePt t="81136" x="4348163" y="3884613"/>
          <p14:tracePt t="81144" x="4340225" y="3884613"/>
          <p14:tracePt t="81153" x="4330700" y="3875088"/>
          <p14:tracePt t="81193" x="4321175" y="3867150"/>
          <p14:tracePt t="81371" x="4311650" y="3848100"/>
          <p14:tracePt t="81375" x="4311650" y="3767138"/>
          <p14:tracePt t="81384" x="4311650" y="3730625"/>
          <p14:tracePt t="81392" x="4330700" y="3675063"/>
          <p14:tracePt t="81400" x="4340225" y="3602038"/>
          <p14:tracePt t="81408" x="4340225" y="3548063"/>
          <p14:tracePt t="81415" x="4367213" y="3465513"/>
          <p14:tracePt t="81424" x="4376738" y="3402013"/>
          <p14:tracePt t="81432" x="4394200" y="3346450"/>
          <p14:tracePt t="81441" x="4430713" y="3282950"/>
          <p14:tracePt t="81450" x="4440238" y="3255963"/>
          <p14:tracePt t="81459" x="4457700" y="3192463"/>
          <p14:tracePt t="81465" x="4484688" y="3163888"/>
          <p14:tracePt t="81476" x="4503738" y="3146425"/>
          <p14:tracePt t="81480" x="4503738" y="3127375"/>
          <p14:tracePt t="81544" x="4430713" y="3155950"/>
          <p14:tracePt t="81552" x="4357688" y="3182938"/>
          <p14:tracePt t="81560" x="4248150" y="3200400"/>
          <p14:tracePt t="81568" x="4148138" y="3228975"/>
          <p14:tracePt t="81575" x="4094163" y="3228975"/>
          <p14:tracePt t="81585" x="4029075" y="3236913"/>
          <p14:tracePt t="81593" x="4002088" y="3236913"/>
          <p14:tracePt t="81600" x="3984625" y="3236913"/>
          <p14:tracePt t="81624" x="3965575" y="3236913"/>
          <p14:tracePt t="81640" x="3965575" y="3228975"/>
          <p14:tracePt t="81648" x="3965575" y="3200400"/>
          <p14:tracePt t="81656" x="3965575" y="3182938"/>
          <p14:tracePt t="81664" x="3965575" y="3155950"/>
          <p14:tracePt t="81673" x="3965575" y="3127375"/>
          <p14:tracePt t="81681" x="3965575" y="3109913"/>
          <p14:tracePt t="81699" x="3965575" y="3090863"/>
          <p14:tracePt t="81857" x="3965575" y="3073400"/>
          <p14:tracePt t="81865" x="3965575" y="3046413"/>
          <p14:tracePt t="81874" x="3965575" y="3017838"/>
          <p14:tracePt t="81881" x="3965575" y="3000375"/>
          <p14:tracePt t="81896" x="3965575" y="2936875"/>
          <p14:tracePt t="81911" x="3965575" y="2900363"/>
          <p14:tracePt t="81913" x="3965575" y="2854325"/>
          <p14:tracePt t="81921" x="3965575" y="2817813"/>
          <p14:tracePt t="81928" x="3965575" y="2790825"/>
          <p14:tracePt t="81938" x="3965575" y="2744788"/>
          <p14:tracePt t="81944" x="3992563" y="2717800"/>
          <p14:tracePt t="81952" x="4002088" y="2690813"/>
          <p14:tracePt t="81960" x="4002088" y="2671763"/>
          <p14:tracePt t="81968" x="4002088" y="2662238"/>
          <p14:tracePt t="81976" x="4002088" y="2654300"/>
          <p14:tracePt t="82138" x="4002088" y="2662238"/>
          <p14:tracePt t="82145" x="4002088" y="2727325"/>
          <p14:tracePt t="82153" x="4002088" y="2781300"/>
          <p14:tracePt t="82161" x="4002088" y="2844800"/>
          <p14:tracePt t="82169" x="4029075" y="2900363"/>
          <p14:tracePt t="82177" x="4057650" y="2946400"/>
          <p14:tracePt t="82185" x="4065588" y="2990850"/>
          <p14:tracePt t="82195" x="4121150" y="3054350"/>
          <p14:tracePt t="82201" x="4129088" y="3073400"/>
          <p14:tracePt t="82208" x="4157663" y="3119438"/>
          <p14:tracePt t="82216" x="4175125" y="3136900"/>
          <p14:tracePt t="82224" x="4202113" y="3163888"/>
          <p14:tracePt t="82232" x="4221163" y="3173413"/>
          <p14:tracePt t="82240" x="4257675" y="3173413"/>
          <p14:tracePt t="82248" x="4303713" y="3173413"/>
          <p14:tracePt t="82255" x="4357688" y="3173413"/>
          <p14:tracePt t="82263" x="4384675" y="3173413"/>
          <p14:tracePt t="82272" x="4440238" y="3173413"/>
          <p14:tracePt t="82280" x="4476750" y="3173413"/>
          <p14:tracePt t="82288" x="4521200" y="3163888"/>
          <p14:tracePt t="82296" x="4586288" y="3146425"/>
          <p14:tracePt t="82304" x="4630738" y="3109913"/>
          <p14:tracePt t="82311" x="4695825" y="3082925"/>
          <p14:tracePt t="82320" x="4759325" y="3027363"/>
          <p14:tracePt t="82328" x="4795838" y="3017838"/>
          <p14:tracePt t="82336" x="4868863" y="2963863"/>
          <p14:tracePt t="82343" x="4895850" y="2946400"/>
          <p14:tracePt t="82351" x="4959350" y="2900363"/>
          <p14:tracePt t="82360" x="4986338" y="2890838"/>
          <p14:tracePt t="82368" x="5032375" y="2844800"/>
          <p14:tracePt t="82376" x="5068888" y="2790825"/>
          <p14:tracePt t="82384" x="5095875" y="2735263"/>
          <p14:tracePt t="82392" x="5122863" y="2698750"/>
          <p14:tracePt t="82400" x="5132388" y="2671763"/>
          <p14:tracePt t="82408" x="5141913" y="2654300"/>
          <p14:tracePt t="82416" x="5141913" y="2644775"/>
          <p14:tracePt t="82561" x="5141913" y="2654300"/>
          <p14:tracePt t="82569" x="5141913" y="2708275"/>
          <p14:tracePt t="82577" x="5141913" y="2781300"/>
          <p14:tracePt t="82585" x="5141913" y="2854325"/>
          <p14:tracePt t="82592" x="5141913" y="2909888"/>
          <p14:tracePt t="82600" x="5141913" y="2982913"/>
          <p14:tracePt t="82608" x="5141913" y="3046413"/>
          <p14:tracePt t="82616" x="5141913" y="3100388"/>
          <p14:tracePt t="82624" x="5114925" y="3163888"/>
          <p14:tracePt t="82631" x="5114925" y="3200400"/>
          <p14:tracePt t="82640" x="5105400" y="3236913"/>
          <p14:tracePt t="82802" x="5105400" y="3228975"/>
          <p14:tracePt t="82810" x="5114925" y="3209925"/>
          <p14:tracePt t="82818" x="5122863" y="3192463"/>
          <p14:tracePt t="82824" x="5132388" y="3173413"/>
          <p14:tracePt t="82842" x="5141913" y="3146425"/>
          <p14:tracePt t="83031" x="5151438" y="3146425"/>
          <p14:tracePt t="83041" x="5141913" y="3173413"/>
          <p14:tracePt t="83050" x="5132388" y="3209925"/>
          <p14:tracePt t="83057" x="5122863" y="3236913"/>
          <p14:tracePt t="83066" x="5114925" y="3255963"/>
          <p14:tracePt t="83076" x="5105400" y="3273425"/>
          <p14:tracePt t="83080" x="5105400" y="3302000"/>
          <p14:tracePt t="83089" x="5095875" y="3309938"/>
          <p14:tracePt t="83394" x="5095875" y="3328988"/>
          <p14:tracePt t="83403" x="5086350" y="3382963"/>
          <p14:tracePt t="83410" x="5086350" y="3475038"/>
          <p14:tracePt t="83420" x="5059363" y="3575050"/>
          <p14:tracePt t="83425" x="5041900" y="3648075"/>
          <p14:tracePt t="83433" x="5032375" y="3711575"/>
          <p14:tracePt t="83441" x="5032375" y="3803650"/>
          <p14:tracePt t="83449" x="5022850" y="3830638"/>
          <p14:tracePt t="83457" x="5022850" y="3867150"/>
          <p14:tracePt t="83465" x="5014913" y="3884613"/>
          <p14:tracePt t="83474" x="5005388" y="3894138"/>
          <p14:tracePt t="83577" x="5005388" y="3903663"/>
          <p14:tracePt t="83585" x="5005388" y="3911600"/>
          <p14:tracePt t="83593" x="5005388" y="3921125"/>
          <p14:tracePt t="83604" x="5005388" y="3940175"/>
          <p14:tracePt t="83609" x="5005388" y="3957638"/>
          <p14:tracePt t="83626" x="5005388" y="3984625"/>
          <p14:tracePt t="83632" x="5005388" y="3994150"/>
          <p14:tracePt t="83640" x="5005388" y="4003675"/>
          <p14:tracePt t="83680" x="5005388" y="4021138"/>
          <p14:tracePt t="83703" x="5005388" y="4030663"/>
          <p14:tracePt t="83719" x="5005388" y="4040188"/>
          <p14:tracePt t="83727" x="5005388" y="4049713"/>
          <p14:tracePt t="83736" x="5005388" y="4067175"/>
          <p14:tracePt t="83744" x="5005388" y="4086225"/>
          <p14:tracePt t="83760" x="5005388" y="4113213"/>
          <p14:tracePt t="83769" x="5005388" y="4130675"/>
          <p14:tracePt t="83776" x="5005388" y="4159250"/>
          <p14:tracePt t="83784" x="4995863" y="4176713"/>
          <p14:tracePt t="83792" x="4978400" y="4222750"/>
          <p14:tracePt t="83800" x="4968875" y="4249738"/>
          <p14:tracePt t="83810" x="4949825" y="4276725"/>
          <p14:tracePt t="83815" x="4922838" y="4295775"/>
          <p14:tracePt t="83823" x="4905375" y="4322763"/>
          <p14:tracePt t="83832" x="4895850" y="4332288"/>
          <p14:tracePt t="83840" x="4876800" y="4349750"/>
          <p14:tracePt t="83848" x="4849813" y="4368800"/>
          <p14:tracePt t="83855" x="4803775" y="4368800"/>
          <p14:tracePt t="83866" x="4786313" y="4376738"/>
          <p14:tracePt t="83877" x="4759325" y="4386263"/>
          <p14:tracePt t="83881" x="4740275" y="4386263"/>
          <p14:tracePt t="83895" x="4722813" y="4386263"/>
          <p14:tracePt t="83971" x="4695825" y="4386263"/>
          <p14:tracePt t="83978" x="4659313" y="4386263"/>
          <p14:tracePt t="83985" x="4613275" y="4386263"/>
          <p14:tracePt t="83993" x="4549775" y="4349750"/>
          <p14:tracePt t="84001" x="4448175" y="4295775"/>
          <p14:tracePt t="84010" x="4403725" y="4268788"/>
          <p14:tracePt t="84018" x="4321175" y="4213225"/>
          <p14:tracePt t="84024" x="4257675" y="4186238"/>
          <p14:tracePt t="84034" x="4211638" y="4159250"/>
          <p14:tracePt t="84042" x="4194175" y="4149725"/>
          <p14:tracePt t="84052" x="4184650" y="4149725"/>
          <p14:tracePt t="84136" x="4175125" y="4140200"/>
          <p14:tracePt t="84144" x="4175125" y="4122738"/>
          <p14:tracePt t="84152" x="4175125" y="4067175"/>
          <p14:tracePt t="84161" x="4175125" y="4049713"/>
          <p14:tracePt t="84169" x="4175125" y="4030663"/>
          <p14:tracePt t="84177" x="4194175" y="4003675"/>
          <p14:tracePt t="84185" x="4211638" y="3967163"/>
          <p14:tracePt t="84194" x="4230688" y="3957638"/>
          <p14:tracePt t="84201" x="4321175" y="3911600"/>
          <p14:tracePt t="84208" x="4357688" y="3903663"/>
          <p14:tracePt t="84215" x="4457700" y="3884613"/>
          <p14:tracePt t="84223" x="4549775" y="3848100"/>
          <p14:tracePt t="84231" x="4659313" y="3848100"/>
          <p14:tracePt t="84239" x="4730750" y="3848100"/>
          <p14:tracePt t="84248" x="4795838" y="3848100"/>
          <p14:tracePt t="84256" x="4849813" y="3848100"/>
          <p14:tracePt t="84264" x="4886325" y="3848100"/>
          <p14:tracePt t="84273" x="4932363" y="3848100"/>
          <p14:tracePt t="84279" x="4949825" y="3857625"/>
          <p14:tracePt t="84289" x="4968875" y="3867150"/>
          <p14:tracePt t="84296" x="4986338" y="3867150"/>
          <p14:tracePt t="84304" x="4995863" y="3875088"/>
          <p14:tracePt t="84344" x="4995863" y="3903663"/>
          <p14:tracePt t="84353" x="4995863" y="3911600"/>
          <p14:tracePt t="84360" x="4995863" y="3930650"/>
          <p14:tracePt t="84368" x="5005388" y="3948113"/>
          <p14:tracePt t="84376" x="5014913" y="3957638"/>
          <p14:tracePt t="84384" x="5014913" y="3967163"/>
          <p14:tracePt t="84392" x="5014913" y="3984625"/>
          <p14:tracePt t="84400" x="5014913" y="4003675"/>
          <p14:tracePt t="84408" x="5014913" y="4021138"/>
          <p14:tracePt t="84416" x="5014913" y="4030663"/>
          <p14:tracePt t="84424" x="5014913" y="4040188"/>
          <p14:tracePt t="84432" x="5014913" y="4076700"/>
          <p14:tracePt t="84440" x="5014913" y="4094163"/>
          <p14:tracePt t="84448" x="5014913" y="4103688"/>
          <p14:tracePt t="84464" x="5014913" y="4140200"/>
          <p14:tracePt t="84473" x="5005388" y="4159250"/>
          <p14:tracePt t="84480" x="4995863" y="4167188"/>
          <p14:tracePt t="84490" x="4968875" y="4176713"/>
          <p14:tracePt t="84496" x="4932363" y="4203700"/>
          <p14:tracePt t="84505" x="4876800" y="4232275"/>
          <p14:tracePt t="84512" x="4813300" y="4240213"/>
          <p14:tracePt t="84520" x="4749800" y="4268788"/>
          <p14:tracePt t="84527" x="4659313" y="4276725"/>
          <p14:tracePt t="84535" x="4603750" y="4276725"/>
          <p14:tracePt t="84543" x="4576763" y="4276725"/>
          <p14:tracePt t="84552" x="4484688" y="4276725"/>
          <p14:tracePt t="84560" x="4430713" y="4276725"/>
          <p14:tracePt t="84568" x="4348163" y="4249738"/>
          <p14:tracePt t="84576" x="4275138" y="4222750"/>
          <p14:tracePt t="84584" x="4221163" y="4186238"/>
          <p14:tracePt t="84592" x="4202113" y="4176713"/>
          <p14:tracePt t="84600" x="4184650" y="4167188"/>
          <p14:tracePt t="84608" x="4165600" y="4149725"/>
          <p14:tracePt t="84615" x="4157663" y="4140200"/>
          <p14:tracePt t="84640" x="4148138" y="4122738"/>
          <p14:tracePt t="84656" x="4148138" y="4103688"/>
          <p14:tracePt t="84664" x="4148138" y="4094163"/>
          <p14:tracePt t="84672" x="4138613" y="4094163"/>
          <p14:tracePt t="84689" x="4129088" y="4086225"/>
          <p14:tracePt t="84704" x="4121150" y="4067175"/>
          <p14:tracePt t="84721" x="4111625" y="4057650"/>
          <p14:tracePt t="84729" x="4111625" y="4049713"/>
          <p14:tracePt t="84738" x="4102100" y="4040188"/>
          <p14:tracePt t="84776" x="4094163" y="4030663"/>
          <p14:tracePt t="84802" x="4094163" y="4013200"/>
          <p14:tracePt t="84810" x="4094163" y="3994150"/>
          <p14:tracePt t="84818" x="4094163" y="3984625"/>
          <p14:tracePt t="84825" x="4102100" y="3967163"/>
          <p14:tracePt t="84832" x="4148138" y="3930650"/>
          <p14:tracePt t="84839" x="4175125" y="3921125"/>
          <p14:tracePt t="84848" x="4202113" y="3911600"/>
          <p14:tracePt t="84855" x="4238625" y="3903663"/>
          <p14:tracePt t="84863" x="4321175" y="3875088"/>
          <p14:tracePt t="84876" x="4357688" y="3875088"/>
          <p14:tracePt t="84879" x="4403725" y="3875088"/>
          <p14:tracePt t="84889" x="4457700" y="3875088"/>
          <p14:tracePt t="84896" x="4484688" y="3875088"/>
          <p14:tracePt t="84904" x="4513263" y="3875088"/>
          <p14:tracePt t="84912" x="4521200" y="3875088"/>
          <p14:tracePt t="84919" x="4540250" y="3875088"/>
          <p14:tracePt t="85208" x="4540250" y="3921125"/>
          <p14:tracePt t="85441" x="4540250" y="3930650"/>
          <p14:tracePt t="85610" x="4540250" y="3948113"/>
          <p14:tracePt t="85615" x="4540250" y="3967163"/>
          <p14:tracePt t="85624" x="4540250" y="3976688"/>
          <p14:tracePt t="85639" x="4540250" y="4003675"/>
          <p14:tracePt t="85655" x="4540250" y="4013200"/>
          <p14:tracePt t="87522" x="4540250" y="3957638"/>
          <p14:tracePt t="87530" x="4513263" y="3875088"/>
          <p14:tracePt t="87537" x="4503738" y="3821113"/>
          <p14:tracePt t="87546" x="4503738" y="3767138"/>
          <p14:tracePt t="87554" x="4503738" y="3684588"/>
          <p14:tracePt t="87560" x="4503738" y="3592513"/>
          <p14:tracePt t="87569" x="4503738" y="3565525"/>
          <p14:tracePt t="87577" x="4503738" y="3482975"/>
          <p14:tracePt t="87585" x="4503738" y="3438525"/>
          <p14:tracePt t="87593" x="4513263" y="3402013"/>
          <p14:tracePt t="87600" x="4521200" y="3365500"/>
          <p14:tracePt t="87608" x="4557713" y="3319463"/>
          <p14:tracePt t="87624" x="4576763" y="3302000"/>
          <p14:tracePt t="87632" x="4586288" y="3255963"/>
          <p14:tracePt t="88080" x="4586288" y="3273425"/>
          <p14:tracePt t="88090" x="4586288" y="3355975"/>
          <p14:tracePt t="88095" x="4576763" y="3438525"/>
          <p14:tracePt t="88105" x="4557713" y="3502025"/>
          <p14:tracePt t="88112" x="4557713" y="3575050"/>
          <p14:tracePt t="88120" x="4557713" y="3629025"/>
          <p14:tracePt t="88128" x="4557713" y="3702050"/>
          <p14:tracePt t="88136" x="4557713" y="3757613"/>
          <p14:tracePt t="88143" x="4557713" y="3803650"/>
          <p14:tracePt t="88152" x="4557713" y="3857625"/>
          <p14:tracePt t="88160" x="4557713" y="3884613"/>
          <p14:tracePt t="88168" x="4557713" y="3894138"/>
          <p14:tracePt t="88295" x="4557713" y="3867150"/>
          <p14:tracePt t="88304" x="4557713" y="3840163"/>
          <p14:tracePt t="88311" x="4557713" y="3803650"/>
          <p14:tracePt t="88319" x="4567238" y="3767138"/>
          <p14:tracePt t="88327" x="4567238" y="3730625"/>
          <p14:tracePt t="88337" x="4603750" y="3657600"/>
          <p14:tracePt t="88343" x="4603750" y="3621088"/>
          <p14:tracePt t="88352" x="4630738" y="3565525"/>
          <p14:tracePt t="88360" x="4667250" y="3502025"/>
          <p14:tracePt t="88368" x="4667250" y="3438525"/>
          <p14:tracePt t="88375" x="4676775" y="3382963"/>
          <p14:tracePt t="88383" x="4686300" y="3355975"/>
          <p14:tracePt t="88392" x="4686300" y="3309938"/>
          <p14:tracePt t="88400" x="4695825" y="3302000"/>
          <p14:tracePt t="88408" x="4695825" y="3282950"/>
          <p14:tracePt t="88416" x="4713288" y="3265488"/>
          <p14:tracePt t="88424" x="4713288" y="3246438"/>
          <p14:tracePt t="88562" x="4713288" y="3273425"/>
          <p14:tracePt t="88570" x="4713288" y="3302000"/>
          <p14:tracePt t="88576" x="4713288" y="3319463"/>
          <p14:tracePt t="88585" x="4713288" y="3355975"/>
          <p14:tracePt t="88592" x="4713288" y="3382963"/>
          <p14:tracePt t="88600" x="4703763" y="3446463"/>
          <p14:tracePt t="88608" x="4695825" y="3465513"/>
          <p14:tracePt t="88616" x="4686300" y="3519488"/>
          <p14:tracePt t="88624" x="4676775" y="3529013"/>
          <p14:tracePt t="88632" x="4676775" y="3548063"/>
          <p14:tracePt t="88642" x="4676775" y="3556000"/>
          <p14:tracePt t="88648" x="4676775" y="3565525"/>
          <p14:tracePt t="88656" x="4676775" y="3584575"/>
          <p14:tracePt t="88664" x="4667250" y="3592513"/>
          <p14:tracePt t="88741" x="4667250" y="3602038"/>
          <p14:tracePt t="88743" x="4667250" y="3629025"/>
          <p14:tracePt t="88753" x="4667250" y="3657600"/>
          <p14:tracePt t="88760" x="4667250" y="3684588"/>
          <p14:tracePt t="88768" x="4667250" y="3730625"/>
          <p14:tracePt t="88776" x="4667250" y="3757613"/>
          <p14:tracePt t="88784" x="4667250" y="3784600"/>
          <p14:tracePt t="88792" x="4667250" y="3803650"/>
          <p14:tracePt t="88800" x="4667250" y="3830638"/>
          <p14:tracePt t="88808" x="4667250" y="3840163"/>
          <p14:tracePt t="88816" x="4667250" y="3867150"/>
          <p14:tracePt t="89113" x="4667250" y="3848100"/>
          <p14:tracePt t="89122" x="4667250" y="3757613"/>
          <p14:tracePt t="89130" x="4667250" y="3665538"/>
          <p14:tracePt t="89135" x="4594225" y="3538538"/>
          <p14:tracePt t="89143" x="4503738" y="3419475"/>
          <p14:tracePt t="89151" x="4430713" y="3302000"/>
          <p14:tracePt t="89159" x="4303713" y="3136900"/>
          <p14:tracePt t="89168" x="4211638" y="3009900"/>
          <p14:tracePt t="89175" x="4111625" y="2881313"/>
          <p14:tracePt t="89183" x="4021138" y="2781300"/>
          <p14:tracePt t="89192" x="3975100" y="2671763"/>
          <p14:tracePt t="89200" x="3965575" y="2608263"/>
          <p14:tracePt t="89208" x="3948113" y="2562225"/>
          <p14:tracePt t="89216" x="3929063" y="2525713"/>
          <p14:tracePt t="89226" x="3929063" y="2508250"/>
          <p14:tracePt t="89231" x="3929063" y="2489200"/>
          <p14:tracePt t="89242" x="3929063" y="2471738"/>
          <p14:tracePt t="89248" x="3929063" y="2452688"/>
          <p14:tracePt t="89257" x="3929063" y="2444750"/>
          <p14:tracePt t="89271" x="3929063" y="2425700"/>
          <p14:tracePt t="89280" x="3929063" y="2416175"/>
          <p14:tracePt t="89296" x="3929063" y="2389188"/>
          <p14:tracePt t="89306" x="3929063" y="2371725"/>
          <p14:tracePt t="89311" x="3929063" y="2362200"/>
          <p14:tracePt t="89319" x="3929063" y="2343150"/>
          <p14:tracePt t="89328" x="3929063" y="2335213"/>
          <p14:tracePt t="89335" x="3911600" y="2306638"/>
          <p14:tracePt t="89343" x="3892550" y="2298700"/>
          <p14:tracePt t="89351" x="3892550" y="2289175"/>
          <p14:tracePt t="89368" x="3883025" y="2279650"/>
          <p14:tracePt t="89384" x="3875088" y="2270125"/>
          <p14:tracePt t="89450" x="3865563" y="2270125"/>
          <p14:tracePt t="89456" x="3856038" y="2270125"/>
          <p14:tracePt t="89466" x="3838575" y="2270125"/>
          <p14:tracePt t="89476" x="3819525" y="2270125"/>
          <p14:tracePt t="89481" x="3802063" y="2270125"/>
          <p14:tracePt t="89494" x="3783013" y="2270125"/>
          <p14:tracePt t="89497" x="3765550" y="2270125"/>
          <p14:tracePt t="89509" x="3746500" y="2289175"/>
          <p14:tracePt t="89514" x="3729038" y="2289175"/>
          <p14:tracePt t="89524" x="3709988" y="2298700"/>
          <p14:tracePt t="89529" x="3673475" y="2316163"/>
          <p14:tracePt t="89536" x="3656013" y="2316163"/>
          <p14:tracePt t="89544" x="3636963" y="2316163"/>
          <p14:tracePt t="89551" x="3629025" y="2316163"/>
          <p14:tracePt t="89560" x="3619500" y="2316163"/>
          <p14:tracePt t="89747" x="3600450" y="2316163"/>
          <p14:tracePt t="89754" x="3582988" y="2316163"/>
          <p14:tracePt t="89761" x="3563938" y="2316163"/>
          <p14:tracePt t="89768" x="3509963" y="2316163"/>
          <p14:tracePt t="89775" x="3473450" y="2316163"/>
          <p14:tracePt t="89783" x="3419475" y="2316163"/>
          <p14:tracePt t="89791" x="3390900" y="2316163"/>
          <p14:tracePt t="89800" x="3363913" y="2316163"/>
          <p14:tracePt t="89807" x="3327400" y="2316163"/>
          <p14:tracePt t="89815" x="3309938" y="2316163"/>
          <p14:tracePt t="89823" x="3290888" y="2316163"/>
          <p14:tracePt t="89831" x="3281363" y="2316163"/>
          <p14:tracePt t="89840" x="3263900" y="2316163"/>
          <p14:tracePt t="90563" x="3300413" y="2316163"/>
          <p14:tracePt t="90570" x="3354388" y="2316163"/>
          <p14:tracePt t="90576" x="3427413" y="2316163"/>
          <p14:tracePt t="90584" x="3500438" y="2316163"/>
          <p14:tracePt t="90592" x="3527425" y="2316163"/>
          <p14:tracePt t="90600" x="3556000" y="2316163"/>
          <p14:tracePt t="90608" x="3609975" y="2316163"/>
          <p14:tracePt t="90616" x="3665538" y="2316163"/>
          <p14:tracePt t="90624" x="3709988" y="2316163"/>
          <p14:tracePt t="90632" x="3765550" y="2316163"/>
          <p14:tracePt t="90641" x="3783013" y="2316163"/>
          <p14:tracePt t="90648" x="3819525" y="2343150"/>
          <p14:tracePt t="92394" x="3819525" y="2352675"/>
          <p14:tracePt t="92402" x="3719513" y="2352675"/>
          <p14:tracePt t="92409" x="3556000" y="2352675"/>
          <p14:tracePt t="92416" x="3336925" y="2352675"/>
          <p14:tracePt t="92425" x="3171825" y="2352675"/>
          <p14:tracePt t="92433" x="3008313" y="2352675"/>
          <p14:tracePt t="92441" x="2844800" y="2352675"/>
          <p14:tracePt t="92451" x="2716213" y="2343150"/>
          <p14:tracePt t="92455" x="2625725" y="2343150"/>
          <p14:tracePt t="92464" x="2552700" y="2343150"/>
          <p14:tracePt t="92471" x="2506663" y="2343150"/>
          <p14:tracePt t="92592" x="2498725" y="2343150"/>
          <p14:tracePt t="92658" x="2470150" y="2335213"/>
          <p14:tracePt t="92665" x="2443163" y="2335213"/>
          <p14:tracePt t="92673" x="2389188" y="2335213"/>
          <p14:tracePt t="92682" x="2333625" y="2335213"/>
          <p14:tracePt t="92693" x="2306638" y="2325688"/>
          <p14:tracePt t="92698" x="2243138" y="2316163"/>
          <p14:tracePt t="92709" x="2214563" y="2298700"/>
          <p14:tracePt t="92715" x="2160588" y="2270125"/>
          <p14:tracePt t="92719" x="2106613" y="2270125"/>
          <p14:tracePt t="92727" x="2024063" y="2233613"/>
          <p14:tracePt t="92735" x="1987550" y="2233613"/>
          <p14:tracePt t="92743" x="1951038" y="2216150"/>
          <p14:tracePt t="92752" x="1941513" y="2216150"/>
          <p14:tracePt t="92759" x="1914525" y="2206625"/>
          <p14:tracePt t="93039" x="2005013" y="2206625"/>
          <p14:tracePt t="93047" x="2187575" y="2206625"/>
          <p14:tracePt t="93056" x="2389188" y="2206625"/>
          <p14:tracePt t="93064" x="2635250" y="2206625"/>
          <p14:tracePt t="93072" x="2862263" y="2206625"/>
          <p14:tracePt t="93079" x="3054350" y="2206625"/>
          <p14:tracePt t="93089" x="3236913" y="2206625"/>
          <p14:tracePt t="93096" x="3382963" y="2206625"/>
          <p14:tracePt t="93105" x="3509963" y="2206625"/>
          <p14:tracePt t="93111" x="3619500" y="2206625"/>
          <p14:tracePt t="93120" x="3665538" y="2206625"/>
          <p14:tracePt t="93127" x="3683000" y="2206625"/>
          <p14:tracePt t="93674" x="3619500" y="2206625"/>
          <p14:tracePt t="93681" x="3490913" y="2225675"/>
          <p14:tracePt t="93691" x="3390900" y="2233613"/>
          <p14:tracePt t="93698" x="3336925" y="2252663"/>
          <p14:tracePt t="93712" x="3217863" y="2270125"/>
          <p14:tracePt t="93724" x="3190875" y="2270125"/>
          <p14:tracePt t="93729" x="3181350" y="2279650"/>
          <p14:tracePt t="93736" x="3171825" y="2289175"/>
          <p14:tracePt t="93906" x="3181350" y="2289175"/>
          <p14:tracePt t="93915" x="3217863" y="2289175"/>
          <p14:tracePt t="93923" x="3244850" y="2289175"/>
          <p14:tracePt t="93928" x="3309938" y="2289175"/>
          <p14:tracePt t="93936" x="3363913" y="2289175"/>
          <p14:tracePt t="93944" x="3473450" y="2289175"/>
          <p14:tracePt t="93952" x="3546475" y="2289175"/>
          <p14:tracePt t="93960" x="3673475" y="2289175"/>
          <p14:tracePt t="93968" x="3765550" y="2289175"/>
          <p14:tracePt t="93976" x="3875088" y="2270125"/>
          <p14:tracePt t="93984" x="3919538" y="2270125"/>
          <p14:tracePt t="93992" x="3948113" y="2270125"/>
          <p14:tracePt t="94000" x="3965575" y="2262188"/>
          <p14:tracePt t="94082" x="3965575" y="2252663"/>
          <p14:tracePt t="94090" x="3956050" y="2243138"/>
          <p14:tracePt t="94321" x="3948113" y="2243138"/>
          <p14:tracePt t="94329" x="3911600" y="2262188"/>
          <p14:tracePt t="94339" x="3892550" y="2316163"/>
          <p14:tracePt t="94346" x="3892550" y="2371725"/>
          <p14:tracePt t="94358" x="3875088" y="2416175"/>
          <p14:tracePt t="94361" x="3865563" y="2452688"/>
          <p14:tracePt t="94369" x="3865563" y="2471738"/>
          <p14:tracePt t="94375" x="3865563" y="2517775"/>
          <p14:tracePt t="94383" x="3856038" y="2554288"/>
          <p14:tracePt t="94391" x="3856038" y="2571750"/>
          <p14:tracePt t="94399" x="3856038" y="2608263"/>
          <p14:tracePt t="94416" x="3838575" y="2625725"/>
          <p14:tracePt t="94568" x="3838575" y="2608263"/>
          <p14:tracePt t="94575" x="3838575" y="2589213"/>
          <p14:tracePt t="94583" x="3838575" y="2562225"/>
          <p14:tracePt t="94591" x="3838575" y="2544763"/>
          <p14:tracePt t="94600" x="3838575" y="2517775"/>
          <p14:tracePt t="94608" x="3838575" y="2498725"/>
          <p14:tracePt t="94616" x="3838575" y="2471738"/>
          <p14:tracePt t="94624" x="3838575" y="2462213"/>
          <p14:tracePt t="94640" x="3838575" y="2452688"/>
          <p14:tracePt t="94705" x="3838575" y="2444750"/>
          <p14:tracePt t="94817" x="3838575" y="2462213"/>
          <p14:tracePt t="94825" x="3856038" y="2481263"/>
          <p14:tracePt t="94833" x="3883025" y="2525713"/>
          <p14:tracePt t="94844" x="3883025" y="2535238"/>
          <p14:tracePt t="94850" x="3892550" y="2562225"/>
          <p14:tracePt t="94860" x="3902075" y="2581275"/>
          <p14:tracePt t="94865" x="3929063" y="2598738"/>
          <p14:tracePt t="94880" x="3938588" y="2625725"/>
          <p14:tracePt t="95001" x="3965575" y="2625725"/>
          <p14:tracePt t="95008" x="3975100" y="2625725"/>
          <p14:tracePt t="95016" x="3984625" y="2608263"/>
          <p14:tracePt t="95023" x="3992563" y="2598738"/>
          <p14:tracePt t="95040" x="4011613" y="2581275"/>
          <p14:tracePt t="95047" x="4021138" y="2571750"/>
          <p14:tracePt t="95055" x="4029075" y="2571750"/>
          <p14:tracePt t="95063" x="4038600" y="2562225"/>
          <p14:tracePt t="95072" x="4048125" y="2554288"/>
          <p14:tracePt t="95264" x="4057650" y="2554288"/>
          <p14:tracePt t="95271" x="4057650" y="2571750"/>
          <p14:tracePt t="95279" x="4094163" y="2598738"/>
          <p14:tracePt t="95287" x="4121150" y="2625725"/>
          <p14:tracePt t="95296" x="4157663" y="2662238"/>
          <p14:tracePt t="95308" x="4175125" y="2690813"/>
          <p14:tracePt t="95311" x="4230688" y="2744788"/>
          <p14:tracePt t="95321" x="4267200" y="2754313"/>
          <p14:tracePt t="95328" x="4311650" y="2781300"/>
          <p14:tracePt t="95336" x="4340225" y="2781300"/>
          <p14:tracePt t="95344" x="4394200" y="2800350"/>
          <p14:tracePt t="95352" x="4440238" y="2808288"/>
          <p14:tracePt t="95359" x="4494213" y="2817813"/>
          <p14:tracePt t="95369" x="4557713" y="2844800"/>
          <p14:tracePt t="95375" x="4586288" y="2854325"/>
          <p14:tracePt t="95384" x="4613275" y="2854325"/>
          <p14:tracePt t="95392" x="4630738" y="2854325"/>
          <p14:tracePt t="95399" x="4649788" y="2854325"/>
          <p14:tracePt t="95408" x="4686300" y="2854325"/>
          <p14:tracePt t="95416" x="4686300" y="2863850"/>
          <p14:tracePt t="95425" x="4703763" y="2863850"/>
          <p14:tracePt t="95432" x="4730750" y="2873375"/>
          <p14:tracePt t="95440" x="4776788" y="2890838"/>
          <p14:tracePt t="95448" x="4822825" y="2900363"/>
          <p14:tracePt t="95458" x="4868863" y="2917825"/>
          <p14:tracePt t="95464" x="4932363" y="2954338"/>
          <p14:tracePt t="95472" x="4978400" y="2973388"/>
          <p14:tracePt t="95479" x="5059363" y="3027363"/>
          <p14:tracePt t="95488" x="5095875" y="3054350"/>
          <p14:tracePt t="95496" x="5151438" y="3090863"/>
          <p14:tracePt t="95504" x="5195888" y="3109913"/>
          <p14:tracePt t="95512" x="5241925" y="3155950"/>
          <p14:tracePt t="95521" x="5287963" y="3192463"/>
          <p14:tracePt t="95527" x="5334000" y="3228975"/>
          <p14:tracePt t="95536" x="5360988" y="3246438"/>
          <p14:tracePt t="95544" x="5360988" y="3255963"/>
          <p14:tracePt t="95552" x="5378450" y="3273425"/>
          <p14:tracePt t="95561" x="5378450" y="3282950"/>
          <p14:tracePt t="95568" x="5378450" y="3292475"/>
          <p14:tracePt t="95682" x="5378450" y="3302000"/>
          <p14:tracePt t="95689" x="5368925" y="3319463"/>
          <p14:tracePt t="95697" x="5324475" y="3338513"/>
          <p14:tracePt t="95709" x="5241925" y="3365500"/>
          <p14:tracePt t="95716" x="5187950" y="3365500"/>
          <p14:tracePt t="95724" x="5086350" y="3419475"/>
          <p14:tracePt t="95730" x="5005388" y="3446463"/>
          <p14:tracePt t="95737" x="4932363" y="3482975"/>
          <p14:tracePt t="95746" x="4886325" y="3502025"/>
          <p14:tracePt t="95751" x="4840288" y="3511550"/>
          <p14:tracePt t="95761" x="4813300" y="3538538"/>
          <p14:tracePt t="95769" x="4795838" y="3538538"/>
          <p14:tracePt t="95778" x="4786313" y="3538538"/>
          <p14:tracePt t="95785" x="4776788" y="3548063"/>
          <p14:tracePt t="95858" x="4767263" y="3529013"/>
          <p14:tracePt t="95872" x="4749800" y="3475038"/>
          <p14:tracePt t="95880" x="4730750" y="3446463"/>
          <p14:tracePt t="95888" x="4730750" y="3392488"/>
          <p14:tracePt t="95896" x="4713288" y="3355975"/>
          <p14:tracePt t="95904" x="4686300" y="3319463"/>
          <p14:tracePt t="95913" x="4676775" y="3282950"/>
          <p14:tracePt t="95921" x="4667250" y="3265488"/>
          <p14:tracePt t="96073" x="4667250" y="3246438"/>
          <p14:tracePt t="96098" x="4667250" y="3236913"/>
          <p14:tracePt t="96328" x="4667250" y="3265488"/>
          <p14:tracePt t="96335" x="4667250" y="3282950"/>
          <p14:tracePt t="96343" x="4667250" y="3328988"/>
          <p14:tracePt t="96351" x="4667250" y="3365500"/>
          <p14:tracePt t="96359" x="4667250" y="3392488"/>
          <p14:tracePt t="96368" x="4686300" y="3465513"/>
          <p14:tracePt t="96375" x="4686300" y="3511550"/>
          <p14:tracePt t="96383" x="4695825" y="3565525"/>
          <p14:tracePt t="96392" x="4695825" y="3621088"/>
          <p14:tracePt t="96401" x="4695825" y="3675063"/>
          <p14:tracePt t="96408" x="4695825" y="3721100"/>
          <p14:tracePt t="96416" x="4695825" y="3748088"/>
          <p14:tracePt t="96423" x="4695825" y="3767138"/>
          <p14:tracePt t="96432" x="4695825" y="3775075"/>
          <p14:tracePt t="96440" x="4695825" y="3784600"/>
          <p14:tracePt t="96464" x="4695825" y="3794125"/>
          <p14:tracePt t="96570" x="4703763" y="3803650"/>
          <p14:tracePt t="96674" x="4703763" y="3811588"/>
          <p14:tracePt t="98184" x="4703763" y="3794125"/>
          <p14:tracePt t="98193" x="4703763" y="3784600"/>
          <p14:tracePt t="98201" x="4703763" y="3757613"/>
          <p14:tracePt t="98209" x="4703763" y="3730625"/>
          <p14:tracePt t="98217" x="4713288" y="3702050"/>
          <p14:tracePt t="98225" x="4713288" y="3694113"/>
          <p14:tracePt t="98235" x="4730750" y="3657600"/>
          <p14:tracePt t="98240" x="4740275" y="3638550"/>
          <p14:tracePt t="98247" x="4740275" y="3611563"/>
          <p14:tracePt t="98256" x="4749800" y="3592513"/>
          <p14:tracePt t="98263" x="4759325" y="3575050"/>
          <p14:tracePt t="98625" x="4759325" y="3565525"/>
          <p14:tracePt t="98633" x="4759325" y="3538538"/>
          <p14:tracePt t="98640" x="4759325" y="3519488"/>
          <p14:tracePt t="98648" x="4759325" y="3502025"/>
          <p14:tracePt t="98655" x="4759325" y="3475038"/>
          <p14:tracePt t="98663" x="4759325" y="3429000"/>
          <p14:tracePt t="98672" x="4759325" y="3411538"/>
          <p14:tracePt t="98679" x="4740275" y="3365500"/>
          <p14:tracePt t="98688" x="4740275" y="3338513"/>
          <p14:tracePt t="98696" x="4740275" y="3319463"/>
          <p14:tracePt t="98705" x="4740275" y="3309938"/>
          <p14:tracePt t="98712" x="4740275" y="3302000"/>
          <p14:tracePt t="98858" x="4730750" y="3292475"/>
          <p14:tracePt t="98865" x="4730750" y="3282950"/>
          <p14:tracePt t="98882" x="4722813" y="3265488"/>
          <p14:tracePt t="98898" x="4713288" y="3255963"/>
          <p14:tracePt t="98924" x="4703763" y="3246438"/>
          <p14:tracePt t="98979" x="4695825" y="3246438"/>
          <p14:tracePt t="98993" x="4676775" y="3246438"/>
          <p14:tracePt t="99002" x="4659313" y="3255963"/>
          <p14:tracePt t="99010" x="4649788" y="3255963"/>
          <p14:tracePt t="99373" x="4640263" y="3273425"/>
          <p14:tracePt t="99375" x="4640263" y="3346450"/>
          <p14:tracePt t="99385" x="4640263" y="3382963"/>
          <p14:tracePt t="99393" x="4640263" y="3438525"/>
          <p14:tracePt t="99401" x="4640263" y="3455988"/>
          <p14:tracePt t="99409" x="4640263" y="3511550"/>
          <p14:tracePt t="99417" x="4640263" y="3538538"/>
          <p14:tracePt t="99425" x="4640263" y="3556000"/>
          <p14:tracePt t="99433" x="4640263" y="3584575"/>
          <p14:tracePt t="99441" x="4640263" y="3602038"/>
          <p14:tracePt t="99450" x="4640263" y="3638550"/>
          <p14:tracePt t="99465" x="4640263" y="3648075"/>
          <p14:tracePt t="99489" x="4640263" y="3657600"/>
          <p14:tracePt t="99554" x="4640263" y="3675063"/>
          <p14:tracePt t="99561" x="4640263" y="3684588"/>
          <p14:tracePt t="99572" x="4640263" y="3694113"/>
          <p14:tracePt t="99579" x="4640263" y="3702050"/>
          <p14:tracePt t="99585" x="4640263" y="3711575"/>
          <p14:tracePt t="99609" x="4640263" y="3721100"/>
          <p14:tracePt t="99617" x="4640263" y="3738563"/>
          <p14:tracePt t="99625" x="4649788" y="3757613"/>
          <p14:tracePt t="99633" x="4649788" y="3775075"/>
          <p14:tracePt t="99641" x="4649788" y="3803650"/>
          <p14:tracePt t="99648" x="4659313" y="3821113"/>
          <p14:tracePt t="99656" x="4659313" y="3848100"/>
          <p14:tracePt t="99664" x="4667250" y="3867150"/>
          <p14:tracePt t="99672" x="4667250" y="3875088"/>
          <p14:tracePt t="99682" x="4667250" y="3903663"/>
          <p14:tracePt t="99690" x="4676775" y="3921125"/>
          <p14:tracePt t="99697" x="4686300" y="3930650"/>
          <p14:tracePt t="99707" x="4695825" y="3940175"/>
          <p14:tracePt t="99713" x="4703763" y="3948113"/>
          <p14:tracePt t="99726" x="4703763" y="3957638"/>
          <p14:tracePt t="99729" x="4713288" y="3967163"/>
          <p14:tracePt t="99809" x="4730750" y="3967163"/>
          <p14:tracePt t="99817" x="4813300" y="3967163"/>
          <p14:tracePt t="99826" x="4959350" y="3967163"/>
          <p14:tracePt t="99833" x="5122863" y="3967163"/>
          <p14:tracePt t="99842" x="5251450" y="3967163"/>
          <p14:tracePt t="99847" x="5397500" y="3967163"/>
          <p14:tracePt t="99856" x="5543550" y="3976688"/>
          <p14:tracePt t="99864" x="5634038" y="4003675"/>
          <p14:tracePt t="99872" x="5707063" y="4003675"/>
          <p14:tracePt t="99882" x="5753100" y="4013200"/>
          <p14:tracePt t="99898" x="5770563" y="4013200"/>
          <p14:tracePt t="100064" x="5780088" y="4013200"/>
          <p14:tracePt t="100146" x="5770563" y="4003675"/>
          <p14:tracePt t="100154" x="5761038" y="3994150"/>
          <p14:tracePt t="100170" x="5761038" y="3984625"/>
          <p14:tracePt t="100176" x="5753100" y="3976688"/>
          <p14:tracePt t="100184" x="5753100" y="3967163"/>
          <p14:tracePt t="100191" x="5753100" y="3940175"/>
          <p14:tracePt t="100199" x="5743575" y="3911600"/>
          <p14:tracePt t="100208" x="5743575" y="3894138"/>
          <p14:tracePt t="100216" x="5743575" y="3840163"/>
          <p14:tracePt t="100225" x="5724525" y="3821113"/>
          <p14:tracePt t="100234" x="5724525" y="3794125"/>
          <p14:tracePt t="100242" x="5724525" y="3775075"/>
          <p14:tracePt t="100250" x="5716588" y="3748088"/>
          <p14:tracePt t="100260" x="5716588" y="3711575"/>
          <p14:tracePt t="100265" x="5716588" y="3684588"/>
          <p14:tracePt t="100276" x="5716588" y="3665538"/>
          <p14:tracePt t="100282" x="5707063" y="3629025"/>
          <p14:tracePt t="100293" x="5707063" y="3602038"/>
          <p14:tracePt t="100296" x="5707063" y="3592513"/>
          <p14:tracePt t="100306" x="5707063" y="3575050"/>
          <p14:tracePt t="100311" x="5697538" y="3556000"/>
          <p14:tracePt t="100322" x="5697538" y="3548063"/>
          <p14:tracePt t="100327" x="5697538" y="3538538"/>
          <p14:tracePt t="100337" x="5697538" y="3529013"/>
          <p14:tracePt t="100343" x="5680075" y="3502025"/>
          <p14:tracePt t="100392" x="5680075" y="3492500"/>
          <p14:tracePt t="100554" x="5670550" y="3529013"/>
          <p14:tracePt t="100561" x="5670550" y="3556000"/>
          <p14:tracePt t="100570" x="5661025" y="3602038"/>
          <p14:tracePt t="100579" x="5661025" y="3648075"/>
          <p14:tracePt t="100586" x="5653088" y="3665538"/>
          <p14:tracePt t="100595" x="5653088" y="3694113"/>
          <p14:tracePt t="100602" x="5653088" y="3730625"/>
          <p14:tracePt t="100610" x="5653088" y="3748088"/>
          <p14:tracePt t="100617" x="5653088" y="3757613"/>
          <p14:tracePt t="100624" x="5653088" y="3775075"/>
          <p14:tracePt t="100633" x="5653088" y="3784600"/>
          <p14:tracePt t="100736" x="5653088" y="3803650"/>
          <p14:tracePt t="100744" x="5653088" y="3830638"/>
          <p14:tracePt t="100754" x="5653088" y="3840163"/>
          <p14:tracePt t="100769" x="5653088" y="3857625"/>
          <p14:tracePt t="100777" x="5653088" y="3875088"/>
          <p14:tracePt t="100785" x="5653088" y="3884613"/>
          <p14:tracePt t="100792" x="5653088" y="3911600"/>
          <p14:tracePt t="100801" x="5653088" y="3930650"/>
          <p14:tracePt t="100809" x="5653088" y="3957638"/>
          <p14:tracePt t="100817" x="5653088" y="3967163"/>
          <p14:tracePt t="100825" x="5653088" y="3976688"/>
          <p14:tracePt t="100833" x="5661025" y="4003675"/>
          <p14:tracePt t="100841" x="5661025" y="4013200"/>
          <p14:tracePt t="100849" x="5670550" y="4013200"/>
          <p14:tracePt t="100921" x="5680075" y="4013200"/>
          <p14:tracePt t="100929" x="5716588" y="4013200"/>
          <p14:tracePt t="100938" x="5770563" y="4013200"/>
          <p14:tracePt t="100946" x="5880100" y="4013200"/>
          <p14:tracePt t="100956" x="5972175" y="4013200"/>
          <p14:tracePt t="100963" x="6080125" y="4013200"/>
          <p14:tracePt t="100967" x="6172200" y="4013200"/>
          <p14:tracePt t="100975" x="6235700" y="4003675"/>
          <p14:tracePt t="100983" x="6299200" y="3984625"/>
          <p14:tracePt t="100991" x="6354763" y="3984625"/>
          <p14:tracePt t="100999" x="6381750" y="3984625"/>
          <p14:tracePt t="101008" x="6391275" y="3984625"/>
          <p14:tracePt t="101016" x="6399213" y="3984625"/>
          <p14:tracePt t="101105" x="6408738" y="3984625"/>
          <p14:tracePt t="101113" x="6427788" y="3984625"/>
          <p14:tracePt t="101122" x="6435725" y="3984625"/>
          <p14:tracePt t="101131" x="6454775" y="3967163"/>
          <p14:tracePt t="101139" x="6472238" y="3957638"/>
          <p14:tracePt t="101145" x="6481763" y="3948113"/>
          <p14:tracePt t="101153" x="6500813" y="3940175"/>
          <p14:tracePt t="101162" x="6518275" y="3940175"/>
          <p14:tracePt t="101168" x="6537325" y="3930650"/>
          <p14:tracePt t="101177" x="6554788" y="3911600"/>
          <p14:tracePt t="101183" x="6564313" y="3903663"/>
          <p14:tracePt t="101191" x="6573838" y="3903663"/>
          <p14:tracePt t="101202" x="6581775" y="3894138"/>
          <p14:tracePt t="101241" x="6581775" y="3884613"/>
          <p14:tracePt t="101289" x="6581775" y="3875088"/>
          <p14:tracePt t="101297" x="6581775" y="3867150"/>
          <p14:tracePt t="101313" x="6581775" y="3857625"/>
          <p14:tracePt t="101323" x="6581775" y="3840163"/>
          <p14:tracePt t="101337" x="6581775" y="3830638"/>
          <p14:tracePt t="101344" x="6581775" y="3821113"/>
          <p14:tracePt t="101352" x="6600825" y="3803650"/>
          <p14:tracePt t="101360" x="6600825" y="3794125"/>
          <p14:tracePt t="101376" x="6600825" y="3784600"/>
          <p14:tracePt t="101384" x="6600825" y="3775075"/>
          <p14:tracePt t="101400" x="6600825" y="3757613"/>
          <p14:tracePt t="101417" x="6600825" y="3748088"/>
          <p14:tracePt t="101515" x="6600825" y="3738563"/>
          <p14:tracePt t="101522" x="6610350" y="3730625"/>
          <p14:tracePt t="101532" x="6610350" y="3711575"/>
          <p14:tracePt t="101540" x="6618288" y="3694113"/>
          <p14:tracePt t="101547" x="6627813" y="3657600"/>
          <p14:tracePt t="101556" x="6654800" y="3611563"/>
          <p14:tracePt t="101562" x="6654800" y="3584575"/>
          <p14:tracePt t="101569" x="6673850" y="3529013"/>
          <p14:tracePt t="101579" x="6673850" y="3502025"/>
          <p14:tracePt t="101583" x="6681788" y="3455988"/>
          <p14:tracePt t="101592" x="6710363" y="3429000"/>
          <p14:tracePt t="101599" x="6718300" y="3382963"/>
          <p14:tracePt t="101608" x="6718300" y="3365500"/>
          <p14:tracePt t="101617" x="6727825" y="3338513"/>
          <p14:tracePt t="101626" x="6727825" y="3309938"/>
          <p14:tracePt t="101633" x="6737350" y="3302000"/>
          <p14:tracePt t="101642" x="6737350" y="3282950"/>
          <p14:tracePt t="101649" x="6754813" y="3265488"/>
          <p14:tracePt t="101656" x="6754813" y="3255963"/>
          <p14:tracePt t="101665" x="6754813" y="3246438"/>
          <p14:tracePt t="101674" x="6764338" y="3219450"/>
          <p14:tracePt t="101681" x="6764338" y="3200400"/>
          <p14:tracePt t="101690" x="6773863" y="3173413"/>
          <p14:tracePt t="101695" x="6783388" y="3136900"/>
          <p14:tracePt t="101707" x="6783388" y="3100388"/>
          <p14:tracePt t="101713" x="6810375" y="3063875"/>
          <p14:tracePt t="101723" x="6819900" y="3017838"/>
          <p14:tracePt t="101732" x="6827838" y="2990850"/>
          <p14:tracePt t="101739" x="6827838" y="2946400"/>
          <p14:tracePt t="101746" x="6837363" y="2909888"/>
          <p14:tracePt t="101753" x="6837363" y="2890838"/>
          <p14:tracePt t="101763" x="6837363" y="2854325"/>
          <p14:tracePt t="101769" x="6837363" y="2817813"/>
          <p14:tracePt t="101779" x="6837363" y="2800350"/>
          <p14:tracePt t="101783" x="6837363" y="2754313"/>
          <p14:tracePt t="101792" x="6837363" y="2744788"/>
          <p14:tracePt t="101799" x="6837363" y="2708275"/>
          <p14:tracePt t="101808" x="6837363" y="2654300"/>
          <p14:tracePt t="101817" x="6837363" y="2617788"/>
          <p14:tracePt t="101825" x="6837363" y="2589213"/>
          <p14:tracePt t="101833" x="6837363" y="2544763"/>
          <p14:tracePt t="101841" x="6837363" y="2508250"/>
          <p14:tracePt t="101849" x="6837363" y="2462213"/>
          <p14:tracePt t="101858" x="6837363" y="2435225"/>
          <p14:tracePt t="101865" x="6837363" y="2408238"/>
          <p14:tracePt t="101873" x="6837363" y="2389188"/>
          <p14:tracePt t="101896" x="6837363" y="2352675"/>
          <p14:tracePt t="101903" x="6837363" y="2343150"/>
          <p14:tracePt t="101921" x="6837363" y="2325688"/>
          <p14:tracePt t="102240" x="6819900" y="2325688"/>
          <p14:tracePt t="102248" x="6783388" y="2379663"/>
          <p14:tracePt t="102257" x="6727825" y="2481263"/>
          <p14:tracePt t="102265" x="6645275" y="2581275"/>
          <p14:tracePt t="102272" x="6518275" y="2717800"/>
          <p14:tracePt t="102282" x="6399213" y="2854325"/>
          <p14:tracePt t="102288" x="6308725" y="2954338"/>
          <p14:tracePt t="102296" x="6208713" y="3073400"/>
          <p14:tracePt t="102309" x="6080125" y="3219450"/>
          <p14:tracePt t="102311" x="5999163" y="3319463"/>
          <p14:tracePt t="102321" x="5907088" y="3419475"/>
          <p14:tracePt t="102327" x="5816600" y="3556000"/>
          <p14:tracePt t="102337" x="5761038" y="3638550"/>
          <p14:tracePt t="102344" x="5707063" y="3721100"/>
          <p14:tracePt t="102351" x="5653088" y="3803650"/>
          <p14:tracePt t="102360" x="5634038" y="3830638"/>
          <p14:tracePt t="102370" x="5624513" y="3875088"/>
          <p14:tracePt t="102378" x="5597525" y="3921125"/>
          <p14:tracePt t="102386" x="5588000" y="3940175"/>
          <p14:tracePt t="102395" x="5580063" y="3976688"/>
          <p14:tracePt t="102401" x="5543550" y="4030663"/>
          <p14:tracePt t="102410" x="5524500" y="4057650"/>
          <p14:tracePt t="102418" x="5507038" y="4086225"/>
          <p14:tracePt t="102425" x="5487988" y="4103688"/>
          <p14:tracePt t="102432" x="5461000" y="4130675"/>
          <p14:tracePt t="102440" x="5441950" y="4149725"/>
          <p14:tracePt t="102449" x="5424488" y="4159250"/>
          <p14:tracePt t="102456" x="5405438" y="4159250"/>
          <p14:tracePt t="102586" x="5397500" y="4159250"/>
          <p14:tracePt t="102594" x="5387975" y="4159250"/>
          <p14:tracePt t="102601" x="5351463" y="4149725"/>
          <p14:tracePt t="102609" x="5324475" y="4122738"/>
          <p14:tracePt t="102618" x="5287963" y="4094163"/>
          <p14:tracePt t="102628" x="5241925" y="4067175"/>
          <p14:tracePt t="102635" x="5178425" y="4057650"/>
          <p14:tracePt t="102640" x="5114925" y="4021138"/>
          <p14:tracePt t="102648" x="5049838" y="3994150"/>
          <p14:tracePt t="102656" x="4995863" y="3994150"/>
          <p14:tracePt t="102664" x="4932363" y="3957638"/>
          <p14:tracePt t="102673" x="4905375" y="3957638"/>
          <p14:tracePt t="102679" x="4895850" y="3957638"/>
          <p14:tracePt t="102752" x="4886325" y="3948113"/>
          <p14:tracePt t="102777" x="4886325" y="3940175"/>
          <p14:tracePt t="102786" x="4886325" y="3930650"/>
          <p14:tracePt t="102793" x="4886325" y="3921125"/>
          <p14:tracePt t="102800" x="4886325" y="3911600"/>
          <p14:tracePt t="102808" x="4895850" y="3903663"/>
          <p14:tracePt t="102816" x="4895850" y="3894138"/>
          <p14:tracePt t="102824" x="4905375" y="3884613"/>
          <p14:tracePt t="102840" x="4913313" y="3875088"/>
          <p14:tracePt t="102888" x="4932363" y="3857625"/>
          <p14:tracePt t="102903" x="4932363" y="3848100"/>
          <p14:tracePt t="102928" x="4932363" y="3840163"/>
          <p14:tracePt t="102944" x="4932363" y="3830638"/>
          <p14:tracePt t="102952" x="4932363" y="3811588"/>
          <p14:tracePt t="102960" x="4932363" y="3803650"/>
          <p14:tracePt t="102968" x="4932363" y="3794125"/>
          <p14:tracePt t="102977" x="4932363" y="3784600"/>
          <p14:tracePt t="102991" x="4932363" y="3775075"/>
          <p14:tracePt t="103128" x="4922838" y="3784600"/>
          <p14:tracePt t="103137" x="4905375" y="3811588"/>
          <p14:tracePt t="103152" x="4895850" y="3857625"/>
          <p14:tracePt t="103160" x="4886325" y="3867150"/>
          <p14:tracePt t="103167" x="4886325" y="3884613"/>
          <p14:tracePt t="103176" x="4876800" y="3894138"/>
          <p14:tracePt t="103184" x="4876800" y="3903663"/>
          <p14:tracePt t="103191" x="4876800" y="3911600"/>
          <p14:tracePt t="103354" x="4876800" y="3940175"/>
          <p14:tracePt t="103359" x="4876800" y="3957638"/>
          <p14:tracePt t="103368" x="4968875" y="3994150"/>
          <p14:tracePt t="103376" x="5095875" y="4013200"/>
          <p14:tracePt t="103383" x="5241925" y="4040188"/>
          <p14:tracePt t="103391" x="5387975" y="4040188"/>
          <p14:tracePt t="103399" x="5514975" y="4040188"/>
          <p14:tracePt t="103408" x="5643563" y="4040188"/>
          <p14:tracePt t="103416" x="5734050" y="4040188"/>
          <p14:tracePt t="103424" x="5789613" y="4040188"/>
          <p14:tracePt t="103432" x="5853113" y="4040188"/>
          <p14:tracePt t="103440" x="5862638" y="4040188"/>
          <p14:tracePt t="103789" x="5843588" y="4021138"/>
          <p14:tracePt t="103791" x="5834063" y="4013200"/>
          <p14:tracePt t="103825" x="5826125" y="3994150"/>
          <p14:tracePt t="103841" x="5826125" y="3984625"/>
          <p14:tracePt t="103850" x="5816600" y="3957638"/>
          <p14:tracePt t="103857" x="5797550" y="3921125"/>
          <p14:tracePt t="103864" x="5797550" y="3894138"/>
          <p14:tracePt t="103872" x="5789613" y="3875088"/>
          <p14:tracePt t="103880" x="5780088" y="3840163"/>
          <p14:tracePt t="103889" x="5753100" y="3794125"/>
          <p14:tracePt t="103896" x="5753100" y="3757613"/>
          <p14:tracePt t="103904" x="5753100" y="3721100"/>
          <p14:tracePt t="103911" x="5743575" y="3694113"/>
          <p14:tracePt t="103920" x="5743575" y="3684588"/>
          <p14:tracePt t="103928" x="5743575" y="3665538"/>
          <p14:tracePt t="103937" x="5743575" y="3648075"/>
          <p14:tracePt t="103944" x="5743575" y="3629025"/>
          <p14:tracePt t="103952" x="5743575" y="3621088"/>
          <p14:tracePt t="103960" x="5743575" y="3602038"/>
          <p14:tracePt t="103984" x="5743575" y="3592513"/>
          <p14:tracePt t="104127" x="5743575" y="3565525"/>
          <p14:tracePt t="104136" x="5743575" y="3548063"/>
          <p14:tracePt t="104143" x="5743575" y="3529013"/>
          <p14:tracePt t="104152" x="5743575" y="3502025"/>
          <p14:tracePt t="104159" x="5743575" y="3475038"/>
          <p14:tracePt t="104167" x="5743575" y="3465513"/>
          <p14:tracePt t="104175" x="5743575" y="3455988"/>
          <p14:tracePt t="104185" x="5743575" y="3429000"/>
          <p14:tracePt t="104191" x="5743575" y="3419475"/>
          <p14:tracePt t="104201" x="5743575" y="3411538"/>
          <p14:tracePt t="104209" x="5743575" y="3402013"/>
          <p14:tracePt t="104368" x="5743575" y="3419475"/>
          <p14:tracePt t="104375" x="5761038" y="3492500"/>
          <p14:tracePt t="104385" x="5780088" y="3556000"/>
          <p14:tracePt t="104391" x="5789613" y="3592513"/>
          <p14:tracePt t="104403" x="5797550" y="3657600"/>
          <p14:tracePt t="104407" x="5816600" y="3711575"/>
          <p14:tracePt t="104416" x="5816600" y="3775075"/>
          <p14:tracePt t="104423" x="5834063" y="3848100"/>
          <p14:tracePt t="104432" x="5862638" y="3894138"/>
          <p14:tracePt t="104440" x="5870575" y="3957638"/>
          <p14:tracePt t="104448" x="5880100" y="4013200"/>
          <p14:tracePt t="104456" x="5880100" y="4021138"/>
          <p14:tracePt t="104464" x="5880100" y="4040188"/>
          <p14:tracePt t="104472" x="5880100" y="4049713"/>
          <p14:tracePt t="104480" x="5880100" y="4057650"/>
          <p14:tracePt t="104594" x="5889625" y="4049713"/>
          <p14:tracePt t="104601" x="5889625" y="4040188"/>
          <p14:tracePt t="104611" x="5889625" y="4021138"/>
          <p14:tracePt t="104625" x="5889625" y="4013200"/>
          <p14:tracePt t="104711" x="5889625" y="3994150"/>
          <p14:tracePt t="104720" x="5889625" y="3957638"/>
          <p14:tracePt t="104728" x="5889625" y="3948113"/>
          <p14:tracePt t="104736" x="5889625" y="3930650"/>
          <p14:tracePt t="104753" x="5889625" y="3921125"/>
          <p14:tracePt t="104778" x="5889625" y="3911600"/>
          <p14:tracePt t="104794" x="5889625" y="3894138"/>
          <p14:tracePt t="104986" x="5889625" y="3884613"/>
          <p14:tracePt t="104997" x="5880100" y="3894138"/>
          <p14:tracePt t="104999" x="5870575" y="3894138"/>
          <p14:tracePt t="105007" x="5862638" y="3894138"/>
          <p14:tracePt t="105281" x="5853113" y="3867150"/>
          <p14:tracePt t="105290" x="5853113" y="3784600"/>
          <p14:tracePt t="105295" x="5853113" y="3757613"/>
          <p14:tracePt t="105304" x="5853113" y="3721100"/>
          <p14:tracePt t="105313" x="5880100" y="3675063"/>
          <p14:tracePt t="105324" x="5889625" y="3648075"/>
          <p14:tracePt t="105330" x="5899150" y="3602038"/>
          <p14:tracePt t="105340" x="5907088" y="3575050"/>
          <p14:tracePt t="105352" x="5907088" y="3565525"/>
          <p14:tracePt t="106857" x="5907088" y="3529013"/>
          <p14:tracePt t="106865" x="5907088" y="3511550"/>
          <p14:tracePt t="106873" x="5907088" y="3482975"/>
          <p14:tracePt t="106890" x="5889625" y="3446463"/>
          <p14:tracePt t="106897" x="5889625" y="3438525"/>
          <p14:tracePt t="106907" x="5880100" y="3429000"/>
          <p14:tracePt t="107096" x="5880100" y="3419475"/>
          <p14:tracePt t="107104" x="5870575" y="3411538"/>
          <p14:tracePt t="107111" x="5862638" y="3411538"/>
          <p14:tracePt t="107120" x="5853113" y="3411538"/>
          <p14:tracePt t="107185" x="5816600" y="3411538"/>
          <p14:tracePt t="107193" x="5797550" y="3411538"/>
          <p14:tracePt t="107200" x="5770563" y="3411538"/>
          <p14:tracePt t="107208" x="5753100" y="3429000"/>
          <p14:tracePt t="107215" x="5734050" y="3446463"/>
          <p14:tracePt t="107224" x="5697538" y="3482975"/>
          <p14:tracePt t="107231" x="5688013" y="3482975"/>
          <p14:tracePt t="107239" x="5653088" y="3511550"/>
          <p14:tracePt t="107248" x="5634038" y="3529013"/>
          <p14:tracePt t="107255" x="5616575" y="3538538"/>
          <p14:tracePt t="107264" x="5607050" y="3538538"/>
          <p14:tracePt t="107615" x="5624513" y="3519488"/>
          <p14:tracePt t="107623" x="5653088" y="3519488"/>
          <p14:tracePt t="107631" x="5680075" y="3511550"/>
          <p14:tracePt t="107639" x="5716588" y="3492500"/>
          <p14:tracePt t="107648" x="5724525" y="3492500"/>
          <p14:tracePt t="107656" x="5724525" y="3482975"/>
          <p14:tracePt t="107672" x="5734050" y="3482975"/>
          <p14:tracePt t="108808" x="5743575" y="3482975"/>
          <p14:tracePt t="108819" x="5761038" y="3482975"/>
          <p14:tracePt t="108826" x="5770563" y="3502025"/>
          <p14:tracePt t="108837" x="5797550" y="3556000"/>
          <p14:tracePt t="108848" x="5853113" y="3584575"/>
          <p14:tracePt t="108855" x="5862638" y="3592513"/>
          <p14:tracePt t="108864" x="5899150" y="3611563"/>
          <p14:tracePt t="108871" x="5907088" y="3611563"/>
          <p14:tracePt t="108879" x="5926138" y="3629025"/>
          <p14:tracePt t="108891" x="5935663" y="3629025"/>
          <p14:tracePt t="109369" x="5943600" y="3629025"/>
          <p14:tracePt t="109376" x="5943600" y="3602038"/>
          <p14:tracePt t="109384" x="5935663" y="3575050"/>
          <p14:tracePt t="109392" x="5926138" y="3538538"/>
          <p14:tracePt t="109399" x="5926138" y="3529013"/>
          <p14:tracePt t="109408" x="5916613" y="3502025"/>
          <p14:tracePt t="109416" x="5907088" y="3482975"/>
          <p14:tracePt t="109423" x="5889625" y="3465513"/>
          <p14:tracePt t="109506" x="5889625" y="3455988"/>
          <p14:tracePt t="109513" x="5889625" y="3438525"/>
          <p14:tracePt t="109519" x="5889625" y="3402013"/>
          <p14:tracePt t="109527" x="5889625" y="3375025"/>
          <p14:tracePt t="109537" x="5880100" y="3309938"/>
          <p14:tracePt t="109544" x="5870575" y="3282950"/>
          <p14:tracePt t="109552" x="5870575" y="3246438"/>
          <p14:tracePt t="109559" x="5870575" y="3200400"/>
          <p14:tracePt t="109568" x="5870575" y="3146425"/>
          <p14:tracePt t="109576" x="5870575" y="3090863"/>
          <p14:tracePt t="109584" x="5870575" y="3046413"/>
          <p14:tracePt t="109591" x="5870575" y="3017838"/>
          <p14:tracePt t="109599" x="5870575" y="2982913"/>
          <p14:tracePt t="109608" x="5870575" y="2936875"/>
          <p14:tracePt t="109616" x="5870575" y="2900363"/>
          <p14:tracePt t="109623" x="5870575" y="2881313"/>
          <p14:tracePt t="109632" x="5870575" y="2854325"/>
          <p14:tracePt t="109640" x="5870575" y="2836863"/>
          <p14:tracePt t="109648" x="5870575" y="2827338"/>
          <p14:tracePt t="109656" x="5870575" y="2808288"/>
          <p14:tracePt t="109664" x="5870575" y="2800350"/>
          <p14:tracePt t="109672" x="5870575" y="2790825"/>
          <p14:tracePt t="109696" x="5870575" y="2771775"/>
          <p14:tracePt t="109991" x="5843588" y="2763838"/>
          <p14:tracePt t="109999" x="5826125" y="2763838"/>
          <p14:tracePt t="110007" x="5807075" y="2763838"/>
          <p14:tracePt t="110016" x="5789613" y="2763838"/>
          <p14:tracePt t="110490" x="5789613" y="2754313"/>
          <p14:tracePt t="110497" x="5789613" y="2698750"/>
          <p14:tracePt t="110504" x="5797550" y="2635250"/>
          <p14:tracePt t="110513" x="5826125" y="2571750"/>
          <p14:tracePt t="110522" x="5853113" y="2498725"/>
          <p14:tracePt t="110529" x="5862638" y="2452688"/>
          <p14:tracePt t="110539" x="5870575" y="2389188"/>
          <p14:tracePt t="110544" x="5889625" y="2335213"/>
          <p14:tracePt t="110555" x="5907088" y="2289175"/>
          <p14:tracePt t="110560" x="5916613" y="2243138"/>
          <p14:tracePt t="110572" x="5916613" y="2233613"/>
          <p14:tracePt t="110897" x="5916613" y="2252663"/>
          <p14:tracePt t="110904" x="5907088" y="2289175"/>
          <p14:tracePt t="110913" x="5907088" y="2316163"/>
          <p14:tracePt t="110921" x="5899150" y="2352675"/>
          <p14:tracePt t="110929" x="5899150" y="2389188"/>
          <p14:tracePt t="110941" x="5899150" y="2416175"/>
          <p14:tracePt t="110945" x="5899150" y="2435225"/>
          <p14:tracePt t="110956" x="5899150" y="2444750"/>
          <p14:tracePt t="111265" x="5899150" y="2462213"/>
          <p14:tracePt t="111591" x="5899150" y="2471738"/>
          <p14:tracePt t="111615" x="5907088" y="2471738"/>
          <p14:tracePt t="111624" x="5916613" y="2471738"/>
          <p14:tracePt t="111880" x="5907088" y="2481263"/>
          <p14:tracePt t="111896" x="5880100" y="2489200"/>
          <p14:tracePt t="111904" x="5862638" y="2498725"/>
          <p14:tracePt t="111912" x="5816600" y="2517775"/>
          <p14:tracePt t="111919" x="5761038" y="2525713"/>
          <p14:tracePt t="111928" x="5697538" y="2544763"/>
          <p14:tracePt t="111936" x="5643563" y="2554288"/>
          <p14:tracePt t="111945" x="5580063" y="2581275"/>
          <p14:tracePt t="111955" x="5514975" y="2598738"/>
          <p14:tracePt t="111961" x="5461000" y="2598738"/>
          <p14:tracePt t="111972" x="5405438" y="2598738"/>
          <p14:tracePt t="111977" x="5341938" y="2617788"/>
          <p14:tracePt t="111985" x="5287963" y="2635250"/>
          <p14:tracePt t="111993" x="5251450" y="2635250"/>
          <p14:tracePt t="112000" x="5214938" y="2635250"/>
          <p14:tracePt t="112008" x="5168900" y="2644775"/>
          <p14:tracePt t="112016" x="5159375" y="2644775"/>
          <p14:tracePt t="112024" x="5132388" y="2644775"/>
          <p14:tracePt t="112040" x="5122863" y="2644775"/>
          <p14:tracePt t="112048" x="5105400" y="2644775"/>
          <p14:tracePt t="112056" x="5095875" y="2644775"/>
          <p14:tracePt t="112282" x="5086350" y="2644775"/>
          <p14:tracePt t="112289" x="5078413" y="2644775"/>
          <p14:tracePt t="112296" x="5049838" y="2644775"/>
          <p14:tracePt t="112311" x="5014913" y="2644775"/>
          <p14:tracePt t="112322" x="4932363" y="2625725"/>
          <p14:tracePt t="112327" x="4840288" y="2625725"/>
          <p14:tracePt t="112337" x="4695825" y="2625725"/>
          <p14:tracePt t="112343" x="4530725" y="2608263"/>
          <p14:tracePt t="112352" x="4367213" y="2608263"/>
          <p14:tracePt t="112360" x="4184650" y="2608263"/>
          <p14:tracePt t="112368" x="4038600" y="2608263"/>
          <p14:tracePt t="112376" x="3883025" y="2608263"/>
          <p14:tracePt t="112384" x="3719513" y="2608263"/>
          <p14:tracePt t="112392" x="3609975" y="2608263"/>
          <p14:tracePt t="112400" x="3519488" y="2608263"/>
          <p14:tracePt t="112408" x="3455988" y="2608263"/>
          <p14:tracePt t="112416" x="3436938" y="2608263"/>
          <p14:tracePt t="112424" x="3400425" y="2625725"/>
          <p14:tracePt t="112881" x="3427413" y="2571750"/>
          <p14:tracePt t="112890" x="3527425" y="2517775"/>
          <p14:tracePt t="112907" x="3673475" y="2435225"/>
          <p14:tracePt t="112915" x="3729038" y="2425700"/>
          <p14:tracePt t="112920" x="3792538" y="2389188"/>
          <p14:tracePt t="112927" x="3911600" y="2343150"/>
          <p14:tracePt t="112936" x="3992563" y="2306638"/>
          <p14:tracePt t="112945" x="4111625" y="2262188"/>
          <p14:tracePt t="112956" x="4221163" y="2233613"/>
          <p14:tracePt t="112961" x="4311650" y="2216150"/>
          <p14:tracePt t="112972" x="4394200" y="2197100"/>
          <p14:tracePt t="112976" x="4448175" y="2197100"/>
          <p14:tracePt t="112984" x="4530725" y="2179638"/>
          <p14:tracePt t="112992" x="4567238" y="2179638"/>
          <p14:tracePt t="113000" x="4613275" y="2179638"/>
          <p14:tracePt t="113008" x="4640263" y="2179638"/>
          <p14:tracePt t="113016" x="4667250" y="2179638"/>
          <p14:tracePt t="113024" x="4703763" y="2179638"/>
          <p14:tracePt t="113032" x="4767263" y="2179638"/>
          <p14:tracePt t="113040" x="4822825" y="2206625"/>
          <p14:tracePt t="113047" x="4886325" y="2216150"/>
          <p14:tracePt t="113055" x="4968875" y="2270125"/>
          <p14:tracePt t="113065" x="5049838" y="2325688"/>
          <p14:tracePt t="113071" x="5114925" y="2379663"/>
          <p14:tracePt t="113079" x="5159375" y="2416175"/>
          <p14:tracePt t="113088" x="5232400" y="2481263"/>
          <p14:tracePt t="113096" x="5251450" y="2508250"/>
          <p14:tracePt t="113105" x="5278438" y="2535238"/>
          <p14:tracePt t="113111" x="5297488" y="2554288"/>
          <p14:tracePt t="113231" x="5297488" y="2562225"/>
          <p14:tracePt t="113265" x="5297488" y="2571750"/>
          <p14:tracePt t="113272" x="5297488" y="2598738"/>
          <p14:tracePt t="113288" x="5297488" y="2608263"/>
          <p14:tracePt t="113320" x="5305425" y="2617788"/>
          <p14:tracePt t="113426" x="5334000" y="2617788"/>
          <p14:tracePt t="113436" x="5378450" y="2589213"/>
          <p14:tracePt t="113442" x="5478463" y="2517775"/>
          <p14:tracePt t="113448" x="5543550" y="2489200"/>
          <p14:tracePt t="113456" x="5570538" y="2462213"/>
          <p14:tracePt t="113464" x="5607050" y="2425700"/>
          <p14:tracePt t="113472" x="5653088" y="2389188"/>
          <p14:tracePt t="113480" x="5753100" y="2335213"/>
          <p14:tracePt t="113489" x="5797550" y="2306638"/>
          <p14:tracePt t="113497" x="5843588" y="2298700"/>
          <p14:tracePt t="113506" x="5870575" y="2279650"/>
          <p14:tracePt t="113513" x="5880100" y="2279650"/>
          <p14:tracePt t="113604" x="5889625" y="2270125"/>
          <p14:tracePt t="113610" x="5926138" y="2270125"/>
          <p14:tracePt t="113619" x="5962650" y="2262188"/>
          <p14:tracePt t="113626" x="6007100" y="2243138"/>
          <p14:tracePt t="113633" x="6035675" y="2233613"/>
          <p14:tracePt t="113642" x="6072188" y="2233613"/>
          <p14:tracePt t="113651" x="6126163" y="2233613"/>
          <p14:tracePt t="113655" x="6162675" y="2216150"/>
          <p14:tracePt t="113663" x="6218238" y="2216150"/>
          <p14:tracePt t="113672" x="6254750" y="2216150"/>
          <p14:tracePt t="113679" x="6308725" y="2216150"/>
          <p14:tracePt t="113688" x="6345238" y="2216150"/>
          <p14:tracePt t="113696" x="6391275" y="2216150"/>
          <p14:tracePt t="113704" x="6408738" y="2216150"/>
          <p14:tracePt t="113712" x="6418263" y="2216150"/>
          <p14:tracePt t="113720" x="6435725" y="2216150"/>
          <p14:tracePt t="113729" x="6445250" y="2225675"/>
          <p14:tracePt t="113739" x="6464300" y="2233613"/>
          <p14:tracePt t="113746" x="6472238" y="2243138"/>
          <p14:tracePt t="113752" x="6491288" y="2252663"/>
          <p14:tracePt t="113760" x="6508750" y="2270125"/>
          <p14:tracePt t="113768" x="6527800" y="2279650"/>
          <p14:tracePt t="113775" x="6537325" y="2289175"/>
          <p14:tracePt t="113792" x="6545263" y="2298700"/>
          <p14:tracePt t="113912" x="6545263" y="2306638"/>
          <p14:tracePt t="113936" x="6545263" y="2316163"/>
          <p14:tracePt t="114146" x="6545263" y="2371725"/>
          <p14:tracePt t="114152" x="6537325" y="2481263"/>
          <p14:tracePt t="114159" x="6500813" y="2581275"/>
          <p14:tracePt t="114168" x="6500813" y="2690813"/>
          <p14:tracePt t="114176" x="6500813" y="2800350"/>
          <p14:tracePt t="114184" x="6500813" y="2927350"/>
          <p14:tracePt t="114192" x="6500813" y="3073400"/>
          <p14:tracePt t="114200" x="6500813" y="3182938"/>
          <p14:tracePt t="114208" x="6500813" y="3292475"/>
          <p14:tracePt t="114216" x="6527800" y="3338513"/>
          <p14:tracePt t="114223" x="6573838" y="3392488"/>
          <p14:tracePt t="114231" x="6600825" y="3438525"/>
          <p14:tracePt t="114240" x="6618288" y="3455988"/>
          <p14:tracePt t="114247" x="6637338" y="3465513"/>
          <p14:tracePt t="114256" x="6664325" y="3465513"/>
          <p14:tracePt t="114264" x="6673850" y="3465513"/>
          <p14:tracePt t="114271" x="6681788" y="3475038"/>
          <p14:tracePt t="114410" x="6691313" y="3482975"/>
          <p14:tracePt t="114419" x="6691313" y="3502025"/>
          <p14:tracePt t="114426" x="6691313" y="3548063"/>
          <p14:tracePt t="114433" x="6691313" y="3575050"/>
          <p14:tracePt t="114439" x="6681788" y="3602038"/>
          <p14:tracePt t="114448" x="6681788" y="3621088"/>
          <p14:tracePt t="114456" x="6681788" y="3629025"/>
          <p14:tracePt t="114552" x="6681788" y="3638550"/>
          <p14:tracePt t="114560" x="6654800" y="3638550"/>
          <p14:tracePt t="114569" x="6591300" y="3629025"/>
          <p14:tracePt t="114576" x="6537325" y="3602038"/>
          <p14:tracePt t="114585" x="6464300" y="3548063"/>
          <p14:tracePt t="114592" x="6418263" y="3529013"/>
          <p14:tracePt t="114604" x="6372225" y="3492500"/>
          <p14:tracePt t="114608" x="6308725" y="3438525"/>
          <p14:tracePt t="114617" x="6291263" y="3419475"/>
          <p14:tracePt t="114624" x="6254750" y="3382963"/>
          <p14:tracePt t="114640" x="6245225" y="3375025"/>
          <p14:tracePt t="114648" x="6245225" y="3365500"/>
          <p14:tracePt t="114657" x="6245225" y="3346450"/>
          <p14:tracePt t="114664" x="6245225" y="3319463"/>
          <p14:tracePt t="114672" x="6245225" y="3265488"/>
          <p14:tracePt t="114680" x="6245225" y="3209925"/>
          <p14:tracePt t="114689" x="6245225" y="3163888"/>
          <p14:tracePt t="114696" x="6254750" y="3082925"/>
          <p14:tracePt t="114704" x="6281738" y="2982913"/>
          <p14:tracePt t="114712" x="6299200" y="2890838"/>
          <p14:tracePt t="114721" x="6354763" y="2808288"/>
          <p14:tracePt t="114729" x="6408738" y="2708275"/>
          <p14:tracePt t="114736" x="6464300" y="2644775"/>
          <p14:tracePt t="114743" x="6500813" y="2581275"/>
          <p14:tracePt t="114752" x="6537325" y="2517775"/>
          <p14:tracePt t="114759" x="6545263" y="2498725"/>
          <p14:tracePt t="114768" x="6554788" y="2489200"/>
          <p14:tracePt t="114775" x="6573838" y="2471738"/>
          <p14:tracePt t="114825" x="6591300" y="2471738"/>
          <p14:tracePt t="114833" x="6618288" y="2471738"/>
          <p14:tracePt t="114841" x="6664325" y="2471738"/>
          <p14:tracePt t="114851" x="6691313" y="2471738"/>
          <p14:tracePt t="114857" x="6718300" y="2481263"/>
          <p14:tracePt t="114865" x="6764338" y="2481263"/>
          <p14:tracePt t="114874" x="6800850" y="2489200"/>
          <p14:tracePt t="114881" x="6846888" y="2498725"/>
          <p14:tracePt t="114890" x="6929438" y="2544763"/>
          <p14:tracePt t="114897" x="6973888" y="2562225"/>
          <p14:tracePt t="114905" x="7056438" y="2608263"/>
          <p14:tracePt t="114912" x="7138988" y="2644775"/>
          <p14:tracePt t="114921" x="7165975" y="2681288"/>
          <p14:tracePt t="114928" x="7202488" y="2708275"/>
          <p14:tracePt t="114937" x="7219950" y="2727325"/>
          <p14:tracePt t="114944" x="7229475" y="2771775"/>
          <p14:tracePt t="114954" x="7239000" y="2790825"/>
          <p14:tracePt t="114960" x="7248525" y="2817813"/>
          <p14:tracePt t="114971" x="7248525" y="2836863"/>
          <p14:tracePt t="114976" x="7248525" y="2881313"/>
          <p14:tracePt t="114984" x="7248525" y="2917825"/>
          <p14:tracePt t="114992" x="7248525" y="2936875"/>
          <p14:tracePt t="115000" x="7248525" y="2963863"/>
          <p14:tracePt t="115008" x="7248525" y="3009900"/>
          <p14:tracePt t="115016" x="7248525" y="3027363"/>
          <p14:tracePt t="115024" x="7248525" y="3063875"/>
          <p14:tracePt t="115032" x="7248525" y="3082925"/>
          <p14:tracePt t="115039" x="7248525" y="3119438"/>
          <p14:tracePt t="115048" x="7256463" y="3163888"/>
          <p14:tracePt t="115055" x="7256463" y="3182938"/>
          <p14:tracePt t="115063" x="7256463" y="3219450"/>
          <p14:tracePt t="115071" x="7256463" y="3265488"/>
          <p14:tracePt t="115080" x="7256463" y="3282950"/>
          <p14:tracePt t="115088" x="7256463" y="3355975"/>
          <p14:tracePt t="115096" x="7256463" y="3392488"/>
          <p14:tracePt t="115104" x="7256463" y="3438525"/>
          <p14:tracePt t="115112" x="7248525" y="3455988"/>
          <p14:tracePt t="115121" x="7239000" y="3482975"/>
          <p14:tracePt t="115128" x="7229475" y="3511550"/>
          <p14:tracePt t="115136" x="7202488" y="3548063"/>
          <p14:tracePt t="115153" x="7192963" y="3575050"/>
          <p14:tracePt t="115169" x="7183438" y="3584575"/>
          <p14:tracePt t="115200" x="7165975" y="3611563"/>
          <p14:tracePt t="115218" x="7156450" y="3621088"/>
          <p14:tracePt t="115235" x="7129463" y="3629025"/>
          <p14:tracePt t="115243" x="7102475" y="3638550"/>
          <p14:tracePt t="115250" x="7037388" y="3665538"/>
          <p14:tracePt t="115258" x="7010400" y="3675063"/>
          <p14:tracePt t="115264" x="6956425" y="3684588"/>
          <p14:tracePt t="115274" x="6883400" y="3684588"/>
          <p14:tracePt t="115281" x="6783388" y="3694113"/>
          <p14:tracePt t="115289" x="6691313" y="3721100"/>
          <p14:tracePt t="115296" x="6618288" y="3721100"/>
          <p14:tracePt t="115307" x="6545263" y="3721100"/>
          <p14:tracePt t="115313" x="6481763" y="3721100"/>
          <p14:tracePt t="115321" x="6427788" y="3721100"/>
          <p14:tracePt t="115328" x="6408738" y="3721100"/>
          <p14:tracePt t="115376" x="6399213" y="3721100"/>
          <p14:tracePt t="115384" x="6399213" y="3702050"/>
          <p14:tracePt t="115392" x="6399213" y="3684588"/>
          <p14:tracePt t="115400" x="6399213" y="3629025"/>
          <p14:tracePt t="115408" x="6399213" y="3602038"/>
          <p14:tracePt t="115416" x="6399213" y="3548063"/>
          <p14:tracePt t="115424" x="6399213" y="3529013"/>
          <p14:tracePt t="115432" x="6399213" y="3502025"/>
          <p14:tracePt t="115440" x="6399213" y="3482975"/>
          <p14:tracePt t="115449" x="6399213" y="3465513"/>
          <p14:tracePt t="115456" x="6399213" y="3446463"/>
          <p14:tracePt t="115464" x="6408738" y="3429000"/>
          <p14:tracePt t="115480" x="6408738" y="3411538"/>
          <p14:tracePt t="115488" x="6408738" y="3392488"/>
          <p14:tracePt t="115497" x="6418263" y="3382963"/>
          <p14:tracePt t="115506" x="6418263" y="3355975"/>
          <p14:tracePt t="115513" x="6427788" y="3338513"/>
          <p14:tracePt t="115523" x="6427788" y="3309938"/>
          <p14:tracePt t="115529" x="6427788" y="3265488"/>
          <p14:tracePt t="115543" x="6445250" y="3236913"/>
          <p14:tracePt t="115546" x="6445250" y="3192463"/>
          <p14:tracePt t="115558" x="6445250" y="3163888"/>
          <p14:tracePt t="115561" x="6445250" y="3136900"/>
          <p14:tracePt t="115573" x="6445250" y="3109913"/>
          <p14:tracePt t="115577" x="6454775" y="3082925"/>
          <p14:tracePt t="115586" x="6454775" y="3063875"/>
          <p14:tracePt t="115593" x="6454775" y="3046413"/>
          <p14:tracePt t="115602" x="6464300" y="3009900"/>
          <p14:tracePt t="115608" x="6472238" y="2990850"/>
          <p14:tracePt t="115616" x="6472238" y="2973388"/>
          <p14:tracePt t="115624" x="6491288" y="2946400"/>
          <p14:tracePt t="115632" x="6500813" y="2927350"/>
          <p14:tracePt t="115640" x="6508750" y="2909888"/>
          <p14:tracePt t="115648" x="6518275" y="2900363"/>
          <p14:tracePt t="115655" x="6518275" y="2881313"/>
          <p14:tracePt t="115792" x="6500813" y="2900363"/>
          <p14:tracePt t="115800" x="6481763" y="2917825"/>
          <p14:tracePt t="115808" x="6464300" y="2936875"/>
          <p14:tracePt t="115816" x="6435725" y="2973388"/>
          <p14:tracePt t="115824" x="6381750" y="3017838"/>
          <p14:tracePt t="115832" x="6308725" y="3119438"/>
          <p14:tracePt t="115840" x="6245225" y="3200400"/>
          <p14:tracePt t="115848" x="6189663" y="3282950"/>
          <p14:tracePt t="115857" x="6116638" y="3402013"/>
          <p14:tracePt t="115866" x="6072188" y="3482975"/>
          <p14:tracePt t="115878" x="6016625" y="3548063"/>
          <p14:tracePt t="115882" x="5980113" y="3629025"/>
          <p14:tracePt t="115890" x="5953125" y="3711575"/>
          <p14:tracePt t="115896" x="5916613" y="3794125"/>
          <p14:tracePt t="115905" x="5907088" y="3821113"/>
          <p14:tracePt t="115912" x="5880100" y="3848100"/>
          <p14:tracePt t="115919" x="5870575" y="3894138"/>
          <p14:tracePt t="115928" x="5853113" y="3911600"/>
          <p14:tracePt t="115936" x="5843588" y="3921125"/>
          <p14:tracePt t="115943" x="5843588" y="3940175"/>
          <p14:tracePt t="115952" x="5834063" y="3948113"/>
          <p14:tracePt t="115969" x="5826125" y="3967163"/>
          <p14:tracePt t="115984" x="5816600" y="3967163"/>
          <p14:tracePt t="116130" x="5807075" y="3976688"/>
          <p14:tracePt t="116138" x="5797550" y="3984625"/>
          <p14:tracePt t="116145" x="5780088" y="4003675"/>
          <p14:tracePt t="116158" x="5770563" y="4013200"/>
          <p14:tracePt t="116162" x="5761038" y="4021138"/>
          <p14:tracePt t="116173" x="5743575" y="4040188"/>
          <p14:tracePt t="116175" x="5724525" y="4067175"/>
          <p14:tracePt t="116184" x="5707063" y="4086225"/>
          <p14:tracePt t="116192" x="5680075" y="4122738"/>
          <p14:tracePt t="116200" x="5653088" y="4140200"/>
          <p14:tracePt t="116208" x="5624513" y="4159250"/>
          <p14:tracePt t="116216" x="5616575" y="4167188"/>
          <p14:tracePt t="116224" x="5607050" y="4176713"/>
          <p14:tracePt t="116376" x="5597525" y="4176713"/>
          <p14:tracePt t="116384" x="5580063" y="4176713"/>
          <p14:tracePt t="116392" x="5570538" y="4167188"/>
          <p14:tracePt t="116402" x="5561013" y="4167188"/>
          <p14:tracePt t="116408" x="5551488" y="4167188"/>
          <p14:tracePt t="116448" x="5543550" y="4167188"/>
          <p14:tracePt t="116464" x="5543550" y="4159250"/>
          <p14:tracePt t="116472" x="5534025" y="4149725"/>
          <p14:tracePt t="116480" x="5524500" y="4140200"/>
          <p14:tracePt t="116489" x="5507038" y="4113213"/>
          <p14:tracePt t="116504" x="5497513" y="4094163"/>
          <p14:tracePt t="116513" x="5461000" y="4057650"/>
          <p14:tracePt t="116521" x="5461000" y="4049713"/>
          <p14:tracePt t="116528" x="5451475" y="4030663"/>
          <p14:tracePt t="116537" x="5414963" y="4003675"/>
          <p14:tracePt t="116543" x="5405438" y="3994150"/>
          <p14:tracePt t="116553" x="5397500" y="3984625"/>
          <p14:tracePt t="116559" x="5378450" y="3984625"/>
          <p14:tracePt t="116569" x="5368925" y="3976688"/>
          <p14:tracePt t="116575" x="5351463" y="3976688"/>
          <p14:tracePt t="116584" x="5334000" y="3976688"/>
          <p14:tracePt t="116592" x="5297488" y="3976688"/>
          <p14:tracePt t="116600" x="5278438" y="3976688"/>
          <p14:tracePt t="116608" x="5268913" y="3976688"/>
          <p14:tracePt t="116616" x="5232400" y="3976688"/>
          <p14:tracePt t="116624" x="5224463" y="3976688"/>
          <p14:tracePt t="116632" x="5205413" y="3976688"/>
          <p14:tracePt t="116746" x="5195888" y="3976688"/>
          <p14:tracePt t="116758" x="5187950" y="3976688"/>
          <p14:tracePt t="116896" x="5232400" y="3967163"/>
          <p14:tracePt t="116906" x="5305425" y="3967163"/>
          <p14:tracePt t="116912" x="5351463" y="3940175"/>
          <p14:tracePt t="116921" x="5405438" y="3930650"/>
          <p14:tracePt t="116928" x="5424488" y="3930650"/>
          <p14:tracePt t="116938" x="5461000" y="3930650"/>
          <p14:tracePt t="116953" x="5470525" y="3921125"/>
          <p14:tracePt t="116959" x="5478463" y="3921125"/>
          <p14:tracePt t="116984" x="5497513" y="3911600"/>
          <p14:tracePt t="117008" x="5507038" y="3911600"/>
          <p14:tracePt t="117016" x="5514975" y="3911600"/>
          <p14:tracePt t="117024" x="5551488" y="3911600"/>
          <p14:tracePt t="117032" x="5588000" y="3911600"/>
          <p14:tracePt t="117040" x="5634038" y="3911600"/>
          <p14:tracePt t="117048" x="5661025" y="3911600"/>
          <p14:tracePt t="117056" x="5697538" y="3911600"/>
          <p14:tracePt t="117064" x="5707063" y="3911600"/>
          <p14:tracePt t="117072" x="5716588" y="3911600"/>
          <p14:tracePt t="117376" x="5724525" y="3894138"/>
          <p14:tracePt t="117386" x="5724525" y="3857625"/>
          <p14:tracePt t="117394" x="5724525" y="3803650"/>
          <p14:tracePt t="117402" x="5724525" y="3738563"/>
          <p14:tracePt t="117410" x="5743575" y="3711575"/>
          <p14:tracePt t="117418" x="5743575" y="3675063"/>
          <p14:tracePt t="117425" x="5770563" y="3611563"/>
          <p14:tracePt t="117433" x="5770563" y="3602038"/>
          <p14:tracePt t="117440" x="5780088" y="3565525"/>
          <p14:tracePt t="117687" x="5780088" y="3602038"/>
          <p14:tracePt t="117695" x="5780088" y="3638550"/>
          <p14:tracePt t="117703" x="5780088" y="3684588"/>
          <p14:tracePt t="117711" x="5780088" y="3721100"/>
          <p14:tracePt t="117719" x="5780088" y="3757613"/>
          <p14:tracePt t="117728" x="5780088" y="3794125"/>
          <p14:tracePt t="117736" x="5780088" y="3830638"/>
          <p14:tracePt t="117744" x="5780088" y="3884613"/>
          <p14:tracePt t="117753" x="5780088" y="3911600"/>
          <p14:tracePt t="117760" x="5780088" y="3921125"/>
          <p14:tracePt t="117769" x="5780088" y="3940175"/>
          <p14:tracePt t="117776" x="5780088" y="3957638"/>
          <p14:tracePt t="117889" x="5789613" y="3967163"/>
          <p14:tracePt t="117944" x="5807075" y="3967163"/>
          <p14:tracePt t="117952" x="5853113" y="3967163"/>
          <p14:tracePt t="117960" x="5962650" y="3967163"/>
          <p14:tracePt t="117968" x="6072188" y="3967163"/>
          <p14:tracePt t="117977" x="6199188" y="3967163"/>
          <p14:tracePt t="117983" x="6326188" y="3967163"/>
          <p14:tracePt t="117992" x="6418263" y="3967163"/>
          <p14:tracePt t="118000" x="6527800" y="3967163"/>
          <p14:tracePt t="118008" x="6618288" y="3967163"/>
          <p14:tracePt t="118016" x="6691313" y="3967163"/>
          <p14:tracePt t="118024" x="6737350" y="3967163"/>
          <p14:tracePt t="118032" x="6773863" y="3957638"/>
          <p14:tracePt t="118267" x="6783388" y="3948113"/>
          <p14:tracePt t="118376" x="6783388" y="3911600"/>
          <p14:tracePt t="118385" x="6783388" y="3857625"/>
          <p14:tracePt t="118393" x="6773863" y="3821113"/>
          <p14:tracePt t="118400" x="6764338" y="3803650"/>
          <p14:tracePt t="118408" x="6754813" y="3784600"/>
          <p14:tracePt t="118416" x="6754813" y="3767138"/>
          <p14:tracePt t="118424" x="6746875" y="3738563"/>
          <p14:tracePt t="118441" x="6727825" y="3721100"/>
          <p14:tracePt t="118449" x="6718300" y="3711575"/>
          <p14:tracePt t="118488" x="6718300" y="3694113"/>
          <p14:tracePt t="118496" x="6718300" y="3684588"/>
          <p14:tracePt t="118513" x="6718300" y="3675063"/>
          <p14:tracePt t="118521" x="6718300" y="3657600"/>
          <p14:tracePt t="118528" x="6718300" y="3638550"/>
          <p14:tracePt t="118537" x="6718300" y="3629025"/>
          <p14:tracePt t="118544" x="6718300" y="3611563"/>
          <p14:tracePt t="118554" x="6718300" y="3602038"/>
          <p14:tracePt t="118572" x="6710363" y="3602038"/>
          <p14:tracePt t="118769" x="6681788" y="3602038"/>
          <p14:tracePt t="118778" x="6654800" y="3611563"/>
          <p14:tracePt t="118788" x="6637338" y="3621088"/>
          <p14:tracePt t="118794" x="6627813" y="3629025"/>
          <p14:tracePt t="118802" x="6610350" y="3648075"/>
          <p14:tracePt t="118818" x="6600825" y="3648075"/>
          <p14:tracePt t="118825" x="6591300" y="3657600"/>
          <p14:tracePt t="118841" x="6581775" y="3665538"/>
          <p14:tracePt t="118966" x="6600825" y="3665538"/>
          <p14:tracePt t="118972" x="6645275" y="3629025"/>
          <p14:tracePt t="118978" x="6664325" y="3611563"/>
          <p14:tracePt t="118990" x="6681788" y="3602038"/>
          <p14:tracePt t="118993" x="6710363" y="3584575"/>
          <p14:tracePt t="119001" x="6710363" y="3575050"/>
          <p14:tracePt t="119008" x="6737350" y="3575050"/>
          <p14:tracePt t="119016" x="6746875" y="3565525"/>
          <p14:tracePt t="119024" x="6764338" y="3565525"/>
          <p14:tracePt t="119032" x="6773863" y="3565525"/>
          <p14:tracePt t="119040" x="6783388" y="3556000"/>
          <p14:tracePt t="119282" x="6783388" y="3575050"/>
          <p14:tracePt t="119287" x="6783388" y="3584575"/>
          <p14:tracePt t="119304" x="6783388" y="3592513"/>
          <p14:tracePt t="119328" x="6791325" y="3611563"/>
          <p14:tracePt t="119601" x="6783388" y="3611563"/>
          <p14:tracePt t="119619" x="6773863" y="3611563"/>
          <p14:tracePt t="119626" x="6764338" y="3611563"/>
          <p14:tracePt t="119634" x="6727825" y="3575050"/>
          <p14:tracePt t="119639" x="6718300" y="3565525"/>
          <p14:tracePt t="119649" x="6681788" y="3538538"/>
          <p14:tracePt t="119655" x="6654800" y="3511550"/>
          <p14:tracePt t="119664" x="6610350" y="3482975"/>
          <p14:tracePt t="119672" x="6591300" y="3475038"/>
          <p14:tracePt t="119679" x="6573838" y="3455988"/>
          <p14:tracePt t="119688" x="6554788" y="3429000"/>
          <p14:tracePt t="119696" x="6537325" y="3375025"/>
          <p14:tracePt t="119704" x="6527800" y="3365500"/>
          <p14:tracePt t="119712" x="6508750" y="3346450"/>
          <p14:tracePt t="119721" x="6500813" y="3338513"/>
          <p14:tracePt t="119727" x="6491288" y="3338513"/>
          <p14:tracePt t="119748" x="6491288" y="3328988"/>
          <p14:tracePt t="119752" x="6491288" y="3309938"/>
          <p14:tracePt t="119759" x="6481763" y="3292475"/>
          <p14:tracePt t="119769" x="6481763" y="3282950"/>
          <p14:tracePt t="119775" x="6481763" y="3246438"/>
          <p14:tracePt t="119786" x="6481763" y="3219450"/>
          <p14:tracePt t="119792" x="6481763" y="3200400"/>
          <p14:tracePt t="119801" x="6481763" y="3155950"/>
          <p14:tracePt t="119809" x="6481763" y="3119438"/>
          <p14:tracePt t="119821" x="6481763" y="3090863"/>
          <p14:tracePt t="119825" x="6481763" y="3063875"/>
          <p14:tracePt t="119833" x="6481763" y="3017838"/>
          <p14:tracePt t="119841" x="6481763" y="2990850"/>
          <p14:tracePt t="119850" x="6481763" y="2946400"/>
          <p14:tracePt t="119855" x="6491288" y="2909888"/>
          <p14:tracePt t="119863" x="6518275" y="2844800"/>
          <p14:tracePt t="119871" x="6545263" y="2800350"/>
          <p14:tracePt t="119879" x="6564313" y="2735263"/>
          <p14:tracePt t="119902" x="6618288" y="2662238"/>
          <p14:tracePt t="119904" x="6627813" y="2654300"/>
          <p14:tracePt t="119912" x="6637338" y="2625725"/>
          <p14:tracePt t="119921" x="6654800" y="2617788"/>
          <p14:tracePt t="119927" x="6664325" y="2608263"/>
          <p14:tracePt t="120032" x="6681788" y="2608263"/>
          <p14:tracePt t="120039" x="6700838" y="2608263"/>
          <p14:tracePt t="120047" x="6737350" y="2608263"/>
          <p14:tracePt t="120056" x="6810375" y="2608263"/>
          <p14:tracePt t="120064" x="6946900" y="2654300"/>
          <p14:tracePt t="120072" x="7037388" y="2671763"/>
          <p14:tracePt t="120080" x="7165975" y="2717800"/>
          <p14:tracePt t="120089" x="7248525" y="2744788"/>
          <p14:tracePt t="120095" x="7348538" y="2771775"/>
          <p14:tracePt t="120104" x="7421563" y="2790825"/>
          <p14:tracePt t="120111" x="7466013" y="2808288"/>
          <p14:tracePt t="120121" x="7494588" y="2827338"/>
          <p14:tracePt t="120129" x="7512050" y="2836863"/>
          <p14:tracePt t="120139" x="7531100" y="2844800"/>
          <p14:tracePt t="120145" x="7539038" y="2854325"/>
          <p14:tracePt t="120156" x="7548563" y="2873375"/>
          <p14:tracePt t="120162" x="7548563" y="2881313"/>
          <p14:tracePt t="120172" x="7548563" y="2909888"/>
          <p14:tracePt t="120177" x="7548563" y="2954338"/>
          <p14:tracePt t="120190" x="7548563" y="2982913"/>
          <p14:tracePt t="120193" x="7548563" y="3036888"/>
          <p14:tracePt t="120204" x="7548563" y="3090863"/>
          <p14:tracePt t="120209" x="7548563" y="3136900"/>
          <p14:tracePt t="120217" x="7548563" y="3192463"/>
          <p14:tracePt t="120225" x="7548563" y="3219450"/>
          <p14:tracePt t="120234" x="7575550" y="3265488"/>
          <p14:tracePt t="120241" x="7575550" y="3292475"/>
          <p14:tracePt t="120251" x="7585075" y="3319463"/>
          <p14:tracePt t="120255" x="7585075" y="3338513"/>
          <p14:tracePt t="120264" x="7585075" y="3365500"/>
          <p14:tracePt t="120271" x="7585075" y="3375025"/>
          <p14:tracePt t="120279" x="7585075" y="3382963"/>
          <p14:tracePt t="120288" x="7585075" y="3411538"/>
          <p14:tracePt t="120296" x="7585075" y="3429000"/>
          <p14:tracePt t="120304" x="7585075" y="3438525"/>
          <p14:tracePt t="120311" x="7585075" y="3475038"/>
          <p14:tracePt t="120320" x="7585075" y="3502025"/>
          <p14:tracePt t="120328" x="7585075" y="3519488"/>
          <p14:tracePt t="120335" x="7585075" y="3556000"/>
          <p14:tracePt t="120343" x="7585075" y="3592513"/>
          <p14:tracePt t="120353" x="7567613" y="3629025"/>
          <p14:tracePt t="120359" x="7558088" y="3675063"/>
          <p14:tracePt t="120369" x="7548563" y="3702050"/>
          <p14:tracePt t="120376" x="7531100" y="3738563"/>
          <p14:tracePt t="120383" x="7521575" y="3767138"/>
          <p14:tracePt t="120391" x="7502525" y="3794125"/>
          <p14:tracePt t="120400" x="7502525" y="3811588"/>
          <p14:tracePt t="120408" x="7466013" y="3848100"/>
          <p14:tracePt t="120416" x="7458075" y="3867150"/>
          <p14:tracePt t="120424" x="7429500" y="3884613"/>
          <p14:tracePt t="120432" x="7412038" y="3894138"/>
          <p14:tracePt t="120449" x="7366000" y="3911600"/>
          <p14:tracePt t="120456" x="7356475" y="3921125"/>
          <p14:tracePt t="120464" x="7329488" y="3921125"/>
          <p14:tracePt t="120472" x="7302500" y="3930650"/>
          <p14:tracePt t="120480" x="7283450" y="3930650"/>
          <p14:tracePt t="120488" x="7248525" y="3930650"/>
          <p14:tracePt t="120496" x="7212013" y="3930650"/>
          <p14:tracePt t="120504" x="7175500" y="3930650"/>
          <p14:tracePt t="120512" x="7129463" y="3930650"/>
          <p14:tracePt t="120520" x="7073900" y="3930650"/>
          <p14:tracePt t="120528" x="7019925" y="3930650"/>
          <p14:tracePt t="120537" x="6983413" y="3930650"/>
          <p14:tracePt t="120545" x="6919913" y="3903663"/>
          <p14:tracePt t="120553" x="6873875" y="3884613"/>
          <p14:tracePt t="120560" x="6846888" y="3867150"/>
          <p14:tracePt t="120570" x="6827838" y="3840163"/>
          <p14:tracePt t="120576" x="6810375" y="3830638"/>
          <p14:tracePt t="120586" x="6791325" y="3811588"/>
          <p14:tracePt t="120666" x="6783388" y="3803650"/>
          <p14:tracePt t="120690" x="6746875" y="3767138"/>
          <p14:tracePt t="120697" x="6727825" y="3721100"/>
          <p14:tracePt t="120707" x="6691313" y="3657600"/>
          <p14:tracePt t="120715" x="6673850" y="3602038"/>
          <p14:tracePt t="120721" x="6637338" y="3519488"/>
          <p14:tracePt t="120727" x="6627813" y="3455988"/>
          <p14:tracePt t="120735" x="6610350" y="3382963"/>
          <p14:tracePt t="120745" x="6600825" y="3319463"/>
          <p14:tracePt t="120756" x="6591300" y="3228975"/>
          <p14:tracePt t="120761" x="6573838" y="3200400"/>
          <p14:tracePt t="120772" x="6573838" y="3155950"/>
          <p14:tracePt t="120777" x="6573838" y="3119438"/>
          <p14:tracePt t="120789" x="6573838" y="3100388"/>
          <p14:tracePt t="120792" x="6573838" y="3054350"/>
          <p14:tracePt t="120801" x="6573838" y="3036888"/>
          <p14:tracePt t="120809" x="6573838" y="3027363"/>
          <p14:tracePt t="120819" x="6573838" y="3009900"/>
          <p14:tracePt t="120825" x="6573838" y="3000375"/>
          <p14:tracePt t="120834" x="6573838" y="2982913"/>
          <p14:tracePt t="120841" x="6573838" y="2973388"/>
          <p14:tracePt t="120849" x="6573838" y="2954338"/>
          <p14:tracePt t="120856" x="6591300" y="2927350"/>
          <p14:tracePt t="120867" x="6600825" y="2909888"/>
          <p14:tracePt t="120875" x="6627813" y="2844800"/>
          <p14:tracePt t="120882" x="6645275" y="2817813"/>
          <p14:tracePt t="120889" x="6654800" y="2781300"/>
          <p14:tracePt t="120909" x="6710363" y="2698750"/>
          <p14:tracePt t="120913" x="6746875" y="2654300"/>
          <p14:tracePt t="120923" x="6754813" y="2625725"/>
          <p14:tracePt t="120929" x="6764338" y="2608263"/>
          <p14:tracePt t="120937" x="6783388" y="2571750"/>
          <p14:tracePt t="120945" x="6800850" y="2554288"/>
          <p14:tracePt t="120954" x="6810375" y="2535238"/>
          <p14:tracePt t="120961" x="6827838" y="2508250"/>
          <p14:tracePt t="120971" x="6846888" y="2481263"/>
          <p14:tracePt t="120977" x="6856413" y="2481263"/>
          <p14:tracePt t="120987" x="6883400" y="2462213"/>
          <p14:tracePt t="121001" x="6919913" y="2452688"/>
          <p14:tracePt t="121017" x="6929438" y="2444750"/>
          <p14:tracePt t="121025" x="6956425" y="2444750"/>
          <p14:tracePt t="121033" x="6973888" y="2444750"/>
          <p14:tracePt t="121040" x="7000875" y="2444750"/>
          <p14:tracePt t="121049" x="7029450" y="2444750"/>
          <p14:tracePt t="121056" x="7102475" y="2444750"/>
          <p14:tracePt t="121067" x="7192963" y="2444750"/>
          <p14:tracePt t="121071" x="7265988" y="2444750"/>
          <p14:tracePt t="121079" x="7348538" y="2471738"/>
          <p14:tracePt t="121088" x="7412038" y="2481263"/>
          <p14:tracePt t="121096" x="7512050" y="2544763"/>
          <p14:tracePt t="121104" x="7567613" y="2562225"/>
          <p14:tracePt t="121111" x="7621588" y="2598738"/>
          <p14:tracePt t="121120" x="7639050" y="2617788"/>
          <p14:tracePt t="121127" x="7648575" y="2635250"/>
          <p14:tracePt t="121135" x="7648575" y="2654300"/>
          <p14:tracePt t="121145" x="7648575" y="2690813"/>
          <p14:tracePt t="121157" x="7648575" y="2708275"/>
          <p14:tracePt t="121161" x="7648575" y="2717800"/>
          <p14:tracePt t="121173" x="7648575" y="2754313"/>
          <p14:tracePt t="121178" x="7648575" y="2771775"/>
          <p14:tracePt t="121187" x="7639050" y="2771775"/>
          <p14:tracePt t="121193" x="7639050" y="2790825"/>
          <p14:tracePt t="121199" x="7631113" y="2836863"/>
          <p14:tracePt t="121207" x="7631113" y="2863850"/>
          <p14:tracePt t="121215" x="7612063" y="2909888"/>
          <p14:tracePt t="121223" x="7612063" y="2936875"/>
          <p14:tracePt t="121231" x="7612063" y="2973388"/>
          <p14:tracePt t="121240" x="7594600" y="3036888"/>
          <p14:tracePt t="121249" x="7585075" y="3109913"/>
          <p14:tracePt t="121256" x="7567613" y="3173413"/>
          <p14:tracePt t="121264" x="7558088" y="3228975"/>
          <p14:tracePt t="121272" x="7558088" y="3302000"/>
          <p14:tracePt t="121280" x="7512050" y="3402013"/>
          <p14:tracePt t="121288" x="7502525" y="3475038"/>
          <p14:tracePt t="121296" x="7458075" y="3556000"/>
          <p14:tracePt t="121305" x="7448550" y="3602038"/>
          <p14:tracePt t="121312" x="7439025" y="3648075"/>
          <p14:tracePt t="121321" x="7429500" y="3675063"/>
          <p14:tracePt t="121328" x="7412038" y="3721100"/>
          <p14:tracePt t="121336" x="7402513" y="3748088"/>
          <p14:tracePt t="121344" x="7392988" y="3757613"/>
          <p14:tracePt t="121353" x="7385050" y="3767138"/>
          <p14:tracePt t="121369" x="7375525" y="3775075"/>
          <p14:tracePt t="121401" x="7366000" y="3775075"/>
          <p14:tracePt t="121415" x="7348538" y="3775075"/>
          <p14:tracePt t="121424" x="7319963" y="3775075"/>
          <p14:tracePt t="121432" x="7265988" y="3803650"/>
          <p14:tracePt t="121440" x="7192963" y="3803650"/>
          <p14:tracePt t="121448" x="7092950" y="3821113"/>
          <p14:tracePt t="121456" x="6983413" y="3821113"/>
          <p14:tracePt t="121464" x="6873875" y="3821113"/>
          <p14:tracePt t="121472" x="6783388" y="3830638"/>
          <p14:tracePt t="121480" x="6727825" y="3830638"/>
          <p14:tracePt t="121489" x="6681788" y="3830638"/>
          <p14:tracePt t="121497" x="6664325" y="3830638"/>
          <p14:tracePt t="121553" x="6645275" y="3830638"/>
          <p14:tracePt t="121564" x="6637338" y="3821113"/>
          <p14:tracePt t="121568" x="6637338" y="3803650"/>
          <p14:tracePt t="121576" x="6637338" y="3775075"/>
          <p14:tracePt t="121585" x="6637338" y="3767138"/>
          <p14:tracePt t="121591" x="6637338" y="3738563"/>
          <p14:tracePt t="121599" x="6637338" y="3721100"/>
          <p14:tracePt t="121608" x="6637338" y="3711575"/>
          <p14:tracePt t="121616" x="6627813" y="3694113"/>
          <p14:tracePt t="121769" x="6627813" y="3638550"/>
          <p14:tracePt t="121778" x="6627813" y="3629025"/>
          <p14:tracePt t="121786" x="6627813" y="3611563"/>
          <p14:tracePt t="121793" x="6627813" y="3592513"/>
          <p14:tracePt t="121802" x="6627813" y="3556000"/>
          <p14:tracePt t="121816" x="6627813" y="3548063"/>
          <p14:tracePt t="121970" x="6618288" y="3538538"/>
          <p14:tracePt t="122092" x="6610350" y="3529013"/>
          <p14:tracePt t="122098" x="6600825" y="3529013"/>
          <p14:tracePt t="122110" x="6591300" y="3529013"/>
          <p14:tracePt t="122207" x="6581775" y="3492500"/>
          <p14:tracePt t="122215" x="6581775" y="3382963"/>
          <p14:tracePt t="122224" x="6573838" y="3319463"/>
          <p14:tracePt t="122233" x="6573838" y="3265488"/>
          <p14:tracePt t="122239" x="6573838" y="3209925"/>
          <p14:tracePt t="122249" x="6573838" y="3155950"/>
          <p14:tracePt t="122255" x="6573838" y="3082925"/>
          <p14:tracePt t="122265" x="6573838" y="3009900"/>
          <p14:tracePt t="122271" x="6573838" y="2917825"/>
          <p14:tracePt t="122280" x="6573838" y="2881313"/>
          <p14:tracePt t="122288" x="6573838" y="2827338"/>
          <p14:tracePt t="122295" x="6573838" y="2790825"/>
          <p14:tracePt t="122304" x="6610350" y="2744788"/>
          <p14:tracePt t="122311" x="6610350" y="2727325"/>
          <p14:tracePt t="122319" x="6610350" y="2698750"/>
          <p14:tracePt t="122327" x="6618288" y="2690813"/>
          <p14:tracePt t="122383" x="6618288" y="2681288"/>
          <p14:tracePt t="122399" x="6627813" y="2681288"/>
          <p14:tracePt t="122415" x="6645275" y="2681288"/>
          <p14:tracePt t="122423" x="6664325" y="2681288"/>
          <p14:tracePt t="122431" x="6691313" y="2681288"/>
          <p14:tracePt t="122440" x="6746875" y="2681288"/>
          <p14:tracePt t="122447" x="6800850" y="2681288"/>
          <p14:tracePt t="122455" x="6864350" y="2681288"/>
          <p14:tracePt t="122464" x="6956425" y="2698750"/>
          <p14:tracePt t="122471" x="7037388" y="2708275"/>
          <p14:tracePt t="122479" x="7092950" y="2727325"/>
          <p14:tracePt t="122488" x="7156450" y="2735263"/>
          <p14:tracePt t="122496" x="7202488" y="2771775"/>
          <p14:tracePt t="122504" x="7219950" y="2771775"/>
          <p14:tracePt t="122511" x="7239000" y="2781300"/>
          <p14:tracePt t="122528" x="7248525" y="2790825"/>
          <p14:tracePt t="122566" x="7248525" y="2817813"/>
          <p14:tracePt t="122571" x="7248525" y="2844800"/>
          <p14:tracePt t="122577" x="7248525" y="2863850"/>
          <p14:tracePt t="122589" x="7248525" y="2900363"/>
          <p14:tracePt t="122593" x="7248525" y="2927350"/>
          <p14:tracePt t="122604" x="7248525" y="2963863"/>
          <p14:tracePt t="122612" x="7248525" y="3000375"/>
          <p14:tracePt t="122617" x="7248525" y="3046413"/>
          <p14:tracePt t="122625" x="7248525" y="3063875"/>
          <p14:tracePt t="122633" x="7248525" y="3090863"/>
          <p14:tracePt t="122641" x="7248525" y="3119438"/>
          <p14:tracePt t="122649" x="7248525" y="3146425"/>
          <p14:tracePt t="122656" x="7248525" y="3163888"/>
          <p14:tracePt t="122665" x="7248525" y="3192463"/>
          <p14:tracePt t="122673" x="7248525" y="3200400"/>
          <p14:tracePt t="122681" x="7248525" y="3228975"/>
          <p14:tracePt t="122688" x="7248525" y="3246438"/>
          <p14:tracePt t="122697" x="7239000" y="3265488"/>
          <p14:tracePt t="122704" x="7229475" y="3273425"/>
          <p14:tracePt t="122711" x="7229475" y="3292475"/>
          <p14:tracePt t="122719" x="7219950" y="3328988"/>
          <p14:tracePt t="122728" x="7212013" y="3338513"/>
          <p14:tracePt t="122736" x="7202488" y="3346450"/>
          <p14:tracePt t="122743" x="7183438" y="3365500"/>
          <p14:tracePt t="122752" x="7175500" y="3375025"/>
          <p14:tracePt t="122769" x="7165975" y="3382963"/>
          <p14:tracePt t="122937" x="7165975" y="3375025"/>
          <p14:tracePt t="122945" x="7165975" y="3365500"/>
          <p14:tracePt t="122954" x="7165975" y="3346450"/>
          <p14:tracePt t="122961" x="7165975" y="3338513"/>
          <p14:tracePt t="122978" x="7165975" y="3328988"/>
          <p14:tracePt t="123186" x="7165975" y="3282950"/>
          <p14:tracePt t="123193" x="7165975" y="3246438"/>
          <p14:tracePt t="123202" x="7119938" y="3200400"/>
          <p14:tracePt t="123210" x="7102475" y="3173413"/>
          <p14:tracePt t="123221" x="7065963" y="3127375"/>
          <p14:tracePt t="123225" x="7065963" y="3100388"/>
          <p14:tracePt t="123237" x="7046913" y="3082925"/>
          <p14:tracePt t="123241" x="7037388" y="3063875"/>
          <p14:tracePt t="123248" x="7029450" y="3054350"/>
          <p14:tracePt t="123256" x="7029450" y="3046413"/>
          <p14:tracePt t="123266" x="7019925" y="3027363"/>
          <p14:tracePt t="123279" x="7019925" y="3009900"/>
          <p14:tracePt t="123288" x="7019925" y="3000375"/>
          <p14:tracePt t="123296" x="7019925" y="2982913"/>
          <p14:tracePt t="123303" x="7010400" y="2954338"/>
          <p14:tracePt t="123312" x="7010400" y="2936875"/>
          <p14:tracePt t="123319" x="7000875" y="2900363"/>
          <p14:tracePt t="123327" x="7000875" y="2854325"/>
          <p14:tracePt t="123335" x="7000875" y="2836863"/>
          <p14:tracePt t="123344" x="7000875" y="2800350"/>
          <p14:tracePt t="123353" x="6983413" y="2763838"/>
          <p14:tracePt t="123359" x="6983413" y="2735263"/>
          <p14:tracePt t="123369" x="6983413" y="2708275"/>
          <p14:tracePt t="123376" x="6983413" y="2698750"/>
          <p14:tracePt t="123385" x="6983413" y="2671763"/>
          <p14:tracePt t="123392" x="6983413" y="2654300"/>
          <p14:tracePt t="123400" x="6983413" y="2625725"/>
          <p14:tracePt t="123408" x="6983413" y="2608263"/>
          <p14:tracePt t="123416" x="6983413" y="2598738"/>
          <p14:tracePt t="123423" x="6983413" y="2571750"/>
          <p14:tracePt t="123440" x="6983413" y="2562225"/>
          <p14:tracePt t="123456" x="6983413" y="2544763"/>
          <p14:tracePt t="123696" x="6973888" y="2535238"/>
          <p14:tracePt t="123704" x="6956425" y="2544763"/>
          <p14:tracePt t="123713" x="6937375" y="2589213"/>
          <p14:tracePt t="123721" x="6937375" y="2644775"/>
          <p14:tracePt t="123728" x="6937375" y="2681288"/>
          <p14:tracePt t="123736" x="6937375" y="2744788"/>
          <p14:tracePt t="123743" x="6956425" y="2771775"/>
          <p14:tracePt t="123752" x="6983413" y="2844800"/>
          <p14:tracePt t="123760" x="7000875" y="2873375"/>
          <p14:tracePt t="123768" x="7037388" y="2936875"/>
          <p14:tracePt t="123776" x="7046913" y="2973388"/>
          <p14:tracePt t="123785" x="7065963" y="3017838"/>
          <p14:tracePt t="123792" x="7065963" y="3036888"/>
          <p14:tracePt t="123800" x="7065963" y="3063875"/>
          <p14:tracePt t="123808" x="7083425" y="3100388"/>
          <p14:tracePt t="123816" x="7092950" y="3119438"/>
          <p14:tracePt t="123824" x="7092950" y="3127375"/>
          <p14:tracePt t="123831" x="7102475" y="3163888"/>
          <p14:tracePt t="123839" x="7102475" y="3182938"/>
          <p14:tracePt t="123848" x="7102475" y="3236913"/>
          <p14:tracePt t="123856" x="7102475" y="3273425"/>
          <p14:tracePt t="123863" x="7102475" y="3328988"/>
          <p14:tracePt t="123872" x="7102475" y="3382963"/>
          <p14:tracePt t="123886" x="7102475" y="3438525"/>
          <p14:tracePt t="123887" x="7102475" y="3482975"/>
          <p14:tracePt t="123895" x="7102475" y="3538538"/>
          <p14:tracePt t="123904" x="7102475" y="3575050"/>
          <p14:tracePt t="123912" x="7102475" y="3611563"/>
          <p14:tracePt t="123920" x="7102475" y="3638550"/>
          <p14:tracePt t="123928" x="7102475" y="3657600"/>
          <p14:tracePt t="123944" x="7102475" y="3675063"/>
          <p14:tracePt t="124419" x="7092950" y="3675063"/>
          <p14:tracePt t="124426" x="7083425" y="3675063"/>
          <p14:tracePt t="124833" x="7073900" y="3684588"/>
          <p14:tracePt t="124841" x="7046913" y="3702050"/>
          <p14:tracePt t="124890" x="7037388" y="3711575"/>
          <p14:tracePt t="124905" x="7037388" y="3721100"/>
          <p14:tracePt t="125264" x="7037388" y="3738563"/>
          <p14:tracePt t="125271" x="7000875" y="3757613"/>
          <p14:tracePt t="125280" x="6992938" y="3767138"/>
          <p14:tracePt t="125320" x="6983413" y="3775075"/>
          <p14:tracePt t="126250" x="6973888" y="3775075"/>
          <p14:tracePt t="126257" x="6964363" y="3775075"/>
          <p14:tracePt t="126265" x="6937375" y="3767138"/>
          <p14:tracePt t="126332" x="6929438" y="3767138"/>
          <p14:tracePt t="128216" x="6919913" y="3767138"/>
          <p14:tracePt t="128311" x="6910388" y="3767138"/>
          <p14:tracePt t="128328" x="6856413" y="3775075"/>
          <p14:tracePt t="128336" x="6746875" y="3794125"/>
          <p14:tracePt t="128344" x="6581775" y="3794125"/>
          <p14:tracePt t="128352" x="6335713" y="3794125"/>
          <p14:tracePt t="128359" x="6108700" y="3794125"/>
          <p14:tracePt t="128368" x="5907088" y="3794125"/>
          <p14:tracePt t="128375" x="5724525" y="3794125"/>
          <p14:tracePt t="128385" x="5580063" y="3794125"/>
          <p14:tracePt t="128391" x="5451475" y="3794125"/>
          <p14:tracePt t="128401" x="5378450" y="3794125"/>
          <p14:tracePt t="128408" x="5324475" y="3794125"/>
          <p14:tracePt t="128416" x="5314950" y="3794125"/>
          <p14:tracePt t="128816" x="5351463" y="3794125"/>
          <p14:tracePt t="128824" x="5478463" y="3794125"/>
          <p14:tracePt t="128832" x="5643563" y="3794125"/>
          <p14:tracePt t="128840" x="5826125" y="3794125"/>
          <p14:tracePt t="128849" x="6007100" y="3794125"/>
          <p14:tracePt t="128855" x="6208713" y="3794125"/>
          <p14:tracePt t="128865" x="6427788" y="3794125"/>
          <p14:tracePt t="128871" x="6610350" y="3794125"/>
          <p14:tracePt t="128881" x="6754813" y="3794125"/>
          <p14:tracePt t="128888" x="6900863" y="3794125"/>
          <p14:tracePt t="128895" x="6956425" y="3794125"/>
          <p14:tracePt t="128904" x="6983413" y="3794125"/>
          <p14:tracePt t="128912" x="6992938" y="3794125"/>
          <p14:tracePt t="129209" x="6964363" y="3794125"/>
          <p14:tracePt t="129217" x="6937375" y="3794125"/>
          <p14:tracePt t="129225" x="6910388" y="3794125"/>
          <p14:tracePt t="129234" x="6900863" y="3794125"/>
          <p14:tracePt t="129241" x="6892925" y="3794125"/>
          <p14:tracePt t="129265" x="6873875" y="3794125"/>
          <p14:tracePt t="129290" x="6846888" y="3821113"/>
          <p14:tracePt t="129297" x="6827838" y="3830638"/>
          <p14:tracePt t="129307" x="6800850" y="3840163"/>
          <p14:tracePt t="129311" x="6764338" y="3848100"/>
          <p14:tracePt t="129321" x="6746875" y="3848100"/>
          <p14:tracePt t="129328" x="6718300" y="3867150"/>
          <p14:tracePt t="129336" x="6700838" y="3867150"/>
          <p14:tracePt t="129343" x="6681788" y="3867150"/>
          <p14:tracePt t="129354" x="6673850" y="3867150"/>
          <p14:tracePt t="129466" x="6664325" y="3867150"/>
          <p14:tracePt t="129474" x="6664325" y="3857625"/>
          <p14:tracePt t="129481" x="6664325" y="3830638"/>
          <p14:tracePt t="129490" x="6664325" y="3821113"/>
          <p14:tracePt t="129500" x="6673850" y="3767138"/>
          <p14:tracePt t="129506" x="6681788" y="3748088"/>
          <p14:tracePt t="129512" x="6691313" y="3730625"/>
          <p14:tracePt t="129520" x="6700838" y="3711575"/>
          <p14:tracePt t="129528" x="6710363" y="3702050"/>
          <p14:tracePt t="129536" x="6718300" y="3684588"/>
          <p14:tracePt t="129569" x="6727825" y="3657600"/>
          <p14:tracePt t="129586" x="6737350" y="3638550"/>
          <p14:tracePt t="129602" x="6737350" y="3621088"/>
          <p14:tracePt t="129612" x="6737350" y="3602038"/>
          <p14:tracePt t="129620" x="6764338" y="3556000"/>
          <p14:tracePt t="129626" x="6773863" y="3529013"/>
          <p14:tracePt t="129634" x="6773863" y="3492500"/>
          <p14:tracePt t="129644" x="6773863" y="3455988"/>
          <p14:tracePt t="129647" x="6783388" y="3411538"/>
          <p14:tracePt t="129655" x="6791325" y="3382963"/>
          <p14:tracePt t="129664" x="6810375" y="3338513"/>
          <p14:tracePt t="129672" x="6810375" y="3302000"/>
          <p14:tracePt t="129682" x="6810375" y="3255963"/>
          <p14:tracePt t="129691" x="6810375" y="3236913"/>
          <p14:tracePt t="129698" x="6810375" y="3200400"/>
          <p14:tracePt t="129706" x="6810375" y="3182938"/>
          <p14:tracePt t="129714" x="6810375" y="3155950"/>
          <p14:tracePt t="129721" x="6810375" y="3136900"/>
          <p14:tracePt t="129729" x="6810375" y="3109913"/>
          <p14:tracePt t="129736" x="6810375" y="3090863"/>
          <p14:tracePt t="129745" x="6810375" y="3063875"/>
          <p14:tracePt t="129753" x="6810375" y="3046413"/>
          <p14:tracePt t="129761" x="6810375" y="3009900"/>
          <p14:tracePt t="129801" x="6810375" y="3000375"/>
          <p14:tracePt t="130031" x="6810375" y="2990850"/>
          <p14:tracePt t="130465" x="6800850" y="3000375"/>
          <p14:tracePt t="130490" x="6800850" y="3017838"/>
          <p14:tracePt t="130495" x="6800850" y="3063875"/>
          <p14:tracePt t="130504" x="6800850" y="3100388"/>
          <p14:tracePt t="130512" x="6800850" y="3109913"/>
          <p14:tracePt t="130520" x="6800850" y="3136900"/>
          <p14:tracePt t="130528" x="6800850" y="3155950"/>
          <p14:tracePt t="130535" x="6800850" y="3163888"/>
          <p14:tracePt t="130543" x="6800850" y="3182938"/>
          <p14:tracePt t="130552" x="6800850" y="3192463"/>
          <p14:tracePt t="130568" x="6800850" y="3200400"/>
          <p14:tracePt t="130589" x="6800850" y="3219450"/>
          <p14:tracePt t="130607" x="6800850" y="3228975"/>
          <p14:tracePt t="130626" x="6800850" y="3236913"/>
          <p14:tracePt t="130634" x="6800850" y="3246438"/>
          <p14:tracePt t="130650" x="6800850" y="3255963"/>
          <p14:tracePt t="130666" x="6800850" y="3265488"/>
          <p14:tracePt t="130682" x="6800850" y="3273425"/>
          <p14:tracePt t="130907" x="6800850" y="3282950"/>
          <p14:tracePt t="130914" x="6800850" y="3292475"/>
          <p14:tracePt t="130922" x="6819900" y="3302000"/>
          <p14:tracePt t="130931" x="6827838" y="3309938"/>
          <p14:tracePt t="131042" x="6837363" y="3309938"/>
          <p14:tracePt t="131050" x="6856413" y="3309938"/>
          <p14:tracePt t="131065" x="6873875" y="3309938"/>
          <p14:tracePt t="131073" x="6900863" y="3292475"/>
          <p14:tracePt t="131080" x="6919913" y="3292475"/>
          <p14:tracePt t="131088" x="6964363" y="3282950"/>
          <p14:tracePt t="131097" x="7000875" y="3282950"/>
          <p14:tracePt t="131104" x="7046913" y="3282950"/>
          <p14:tracePt t="131113" x="7083425" y="3273425"/>
          <p14:tracePt t="131120" x="7102475" y="3265488"/>
          <p14:tracePt t="131128" x="7146925" y="3265488"/>
          <p14:tracePt t="131136" x="7165975" y="3255963"/>
          <p14:tracePt t="131145" x="7175500" y="3255963"/>
          <p14:tracePt t="131153" x="7202488" y="3255963"/>
          <p14:tracePt t="131656" x="7256463" y="3255963"/>
          <p14:tracePt t="131665" x="7329488" y="3255963"/>
          <p14:tracePt t="131671" x="7402513" y="3246438"/>
          <p14:tracePt t="131679" x="7475538" y="3246438"/>
          <p14:tracePt t="131688" x="7539038" y="3246438"/>
          <p14:tracePt t="131696" x="7594600" y="3246438"/>
          <p14:tracePt t="131703" x="7685088" y="3246438"/>
          <p14:tracePt t="131712" x="7758113" y="3246438"/>
          <p14:tracePt t="131719" x="7813675" y="3246438"/>
          <p14:tracePt t="131728" x="7867650" y="3246438"/>
          <p14:tracePt t="131736" x="7904163" y="3246438"/>
          <p14:tracePt t="131759" x="7913688" y="3246438"/>
          <p14:tracePt t="131962" x="7904163" y="3246438"/>
          <p14:tracePt t="131970" x="7867650" y="3246438"/>
          <p14:tracePt t="131977" x="7831138" y="3265488"/>
          <p14:tracePt t="131988" x="7794625" y="3273425"/>
          <p14:tracePt t="131993" x="7740650" y="3273425"/>
          <p14:tracePt t="132002" x="7658100" y="3292475"/>
          <p14:tracePt t="132008" x="7575550" y="3309938"/>
          <p14:tracePt t="132016" x="7485063" y="3328988"/>
          <p14:tracePt t="132024" x="7412038" y="3338513"/>
          <p14:tracePt t="132032" x="7348538" y="3355975"/>
          <p14:tracePt t="132040" x="7256463" y="3382963"/>
          <p14:tracePt t="132048" x="7219950" y="3382963"/>
          <p14:tracePt t="132056" x="7183438" y="3392488"/>
          <p14:tracePt t="132066" x="7156450" y="3402013"/>
          <p14:tracePt t="132104" x="7146925" y="3402013"/>
          <p14:tracePt t="132219" x="7138988" y="3402013"/>
          <p14:tracePt t="132226" x="7065963" y="3429000"/>
          <p14:tracePt t="132236" x="7019925" y="3429000"/>
          <p14:tracePt t="132242" x="6946900" y="3429000"/>
          <p14:tracePt t="132258" x="6837363" y="3429000"/>
          <p14:tracePt t="132267" x="6764338" y="3446463"/>
          <p14:tracePt t="132274" x="6737350" y="3446463"/>
          <p14:tracePt t="132284" x="6691313" y="3446463"/>
          <p14:tracePt t="132287" x="6664325" y="3446463"/>
          <p14:tracePt t="132296" x="6654800" y="3446463"/>
          <p14:tracePt t="132376" x="6637338" y="3438525"/>
          <p14:tracePt t="132383" x="6627813" y="3429000"/>
          <p14:tracePt t="132391" x="6610350" y="3392488"/>
          <p14:tracePt t="132400" x="6591300" y="3382963"/>
          <p14:tracePt t="132416" x="6581775" y="3355975"/>
          <p14:tracePt t="132424" x="6573838" y="3319463"/>
          <p14:tracePt t="132432" x="6564313" y="3309938"/>
          <p14:tracePt t="132458" x="6564313" y="3302000"/>
          <p14:tracePt t="132473" x="6564313" y="3292475"/>
          <p14:tracePt t="132484" x="6564313" y="3273425"/>
          <p14:tracePt t="132489" x="6564313" y="3265488"/>
          <p14:tracePt t="132497" x="6564313" y="3246438"/>
          <p14:tracePt t="132505" x="6573838" y="3228975"/>
          <p14:tracePt t="132513" x="6591300" y="3209925"/>
          <p14:tracePt t="132520" x="6610350" y="3192463"/>
          <p14:tracePt t="132529" x="6637338" y="3173413"/>
          <p14:tracePt t="132537" x="6664325" y="3136900"/>
          <p14:tracePt t="132545" x="6673850" y="3109913"/>
          <p14:tracePt t="132553" x="6681788" y="3100388"/>
          <p14:tracePt t="132561" x="6710363" y="3063875"/>
          <p14:tracePt t="132570" x="6710363" y="3054350"/>
          <p14:tracePt t="132577" x="6727825" y="3027363"/>
          <p14:tracePt t="132591" x="6746875" y="3009900"/>
          <p14:tracePt t="132593" x="6754813" y="2990850"/>
          <p14:tracePt t="132603" x="6764338" y="2982913"/>
          <p14:tracePt t="132608" x="6773863" y="2973388"/>
          <p14:tracePt t="132616" x="6791325" y="2954338"/>
          <p14:tracePt t="132632" x="6791325" y="2946400"/>
          <p14:tracePt t="132648" x="6800850" y="2946400"/>
          <p14:tracePt t="132656" x="6810375" y="2936875"/>
          <p14:tracePt t="132672" x="6827838" y="2936875"/>
          <p14:tracePt t="132685" x="6846888" y="2927350"/>
          <p14:tracePt t="132689" x="6873875" y="2917825"/>
          <p14:tracePt t="132697" x="6900863" y="2917825"/>
          <p14:tracePt t="132705" x="6983413" y="2917825"/>
          <p14:tracePt t="132713" x="7092950" y="2917825"/>
          <p14:tracePt t="132722" x="7202488" y="2917825"/>
          <p14:tracePt t="132729" x="7292975" y="2917825"/>
          <p14:tracePt t="132738" x="7475538" y="2917825"/>
          <p14:tracePt t="132745" x="7621588" y="2917825"/>
          <p14:tracePt t="132756" x="7785100" y="2917825"/>
          <p14:tracePt t="132761" x="7877175" y="2917825"/>
          <p14:tracePt t="132770" x="8013700" y="2963863"/>
          <p14:tracePt t="132777" x="8067675" y="2973388"/>
          <p14:tracePt t="132786" x="8104188" y="2982913"/>
          <p14:tracePt t="132791" x="8123238" y="2990850"/>
          <p14:tracePt t="132808" x="8123238" y="3000375"/>
          <p14:tracePt t="132825" x="8123238" y="3009900"/>
          <p14:tracePt t="132840" x="8123238" y="3017838"/>
          <p14:tracePt t="132848" x="8123238" y="3046413"/>
          <p14:tracePt t="132856" x="8123238" y="3063875"/>
          <p14:tracePt t="132864" x="8123238" y="3082925"/>
          <p14:tracePt t="132872" x="8113713" y="3100388"/>
          <p14:tracePt t="132880" x="8104188" y="3109913"/>
          <p14:tracePt t="132888" x="8096250" y="3136900"/>
          <p14:tracePt t="132896" x="8059738" y="3182938"/>
          <p14:tracePt t="132904" x="8050213" y="3200400"/>
          <p14:tracePt t="132912" x="8004175" y="3246438"/>
          <p14:tracePt t="132920" x="7986713" y="3265488"/>
          <p14:tracePt t="132928" x="7940675" y="3309938"/>
          <p14:tracePt t="132935" x="7913688" y="3319463"/>
          <p14:tracePt t="132944" x="7867650" y="3355975"/>
          <p14:tracePt t="132952" x="7804150" y="3365500"/>
          <p14:tracePt t="132960" x="7758113" y="3382963"/>
          <p14:tracePt t="132968" x="7712075" y="3411538"/>
          <p14:tracePt t="132975" x="7658100" y="3419475"/>
          <p14:tracePt t="132984" x="7594600" y="3429000"/>
          <p14:tracePt t="132991" x="7539038" y="3446463"/>
          <p14:tracePt t="133000" x="7439025" y="3482975"/>
          <p14:tracePt t="133008" x="7366000" y="3482975"/>
          <p14:tracePt t="133016" x="7283450" y="3502025"/>
          <p14:tracePt t="133024" x="7212013" y="3502025"/>
          <p14:tracePt t="133033" x="7156450" y="3502025"/>
          <p14:tracePt t="133042" x="7102475" y="3502025"/>
          <p14:tracePt t="133050" x="7046913" y="3502025"/>
          <p14:tracePt t="133057" x="7000875" y="3502025"/>
          <p14:tracePt t="133070" x="6973888" y="3502025"/>
          <p14:tracePt t="133072" x="6946900" y="3502025"/>
          <p14:tracePt t="133079" x="6929438" y="3502025"/>
          <p14:tracePt t="133088" x="6919913" y="3502025"/>
          <p14:tracePt t="133226" x="6910388" y="3502025"/>
          <p14:tracePt t="133242" x="6910388" y="3492500"/>
          <p14:tracePt t="133252" x="6910388" y="3482975"/>
          <p14:tracePt t="133268" x="6910388" y="3475038"/>
          <p14:tracePt t="133285" x="6910388" y="3465513"/>
          <p14:tracePt t="133577" x="6919913" y="3465513"/>
          <p14:tracePt t="133585" x="6919913" y="3482975"/>
          <p14:tracePt t="133594" x="6864350" y="3502025"/>
          <p14:tracePt t="133601" x="6783388" y="3511550"/>
          <p14:tracePt t="133608" x="6754813" y="3511550"/>
          <p14:tracePt t="133618" x="6727825" y="3511550"/>
          <p14:tracePt t="133625" x="6673850" y="3519488"/>
          <p14:tracePt t="133632" x="6645275" y="3519488"/>
          <p14:tracePt t="133640" x="6637338" y="3519488"/>
          <p14:tracePt t="133648" x="6627813" y="3519488"/>
          <p14:tracePt t="133714" x="6600825" y="3519488"/>
          <p14:tracePt t="133721" x="6581775" y="3519488"/>
          <p14:tracePt t="133729" x="6527800" y="3519488"/>
          <p14:tracePt t="133737" x="6508750" y="3502025"/>
          <p14:tracePt t="133745" x="6472238" y="3492500"/>
          <p14:tracePt t="133755" x="6418263" y="3475038"/>
          <p14:tracePt t="133762" x="6362700" y="3465513"/>
          <p14:tracePt t="133772" x="6299200" y="3438525"/>
          <p14:tracePt t="133778" x="6254750" y="3429000"/>
          <p14:tracePt t="133789" x="6218238" y="3419475"/>
          <p14:tracePt t="133793" x="6172200" y="3419475"/>
          <p14:tracePt t="133806" x="6153150" y="3419475"/>
          <p14:tracePt t="133807" x="6126163" y="3419475"/>
          <p14:tracePt t="133820" x="6116638" y="3419475"/>
          <p14:tracePt t="133833" x="6108700" y="3419475"/>
          <p14:tracePt t="133865" x="6099175" y="3419475"/>
          <p14:tracePt t="133873" x="6089650" y="3419475"/>
          <p14:tracePt t="133881" x="6072188" y="3411538"/>
          <p14:tracePt t="133897" x="6043613" y="3411538"/>
          <p14:tracePt t="133903" x="6035675" y="3411538"/>
          <p14:tracePt t="133911" x="6016625" y="3402013"/>
          <p14:tracePt t="133920" x="5999163" y="3382963"/>
          <p14:tracePt t="133927" x="5980113" y="3375025"/>
          <p14:tracePt t="133935" x="5972175" y="3365500"/>
          <p14:tracePt t="133944" x="5943600" y="3338513"/>
          <p14:tracePt t="133953" x="5926138" y="3328988"/>
          <p14:tracePt t="133959" x="5880100" y="3319463"/>
          <p14:tracePt t="133967" x="5870575" y="3302000"/>
          <p14:tracePt t="133977" x="5862638" y="3292475"/>
          <p14:tracePt t="133992" x="5853113" y="3282950"/>
          <p14:tracePt t="134018" x="5853113" y="3265488"/>
          <p14:tracePt t="134103" x="5853113" y="3255963"/>
          <p14:tracePt t="134112" x="5853113" y="3228975"/>
          <p14:tracePt t="134120" x="5853113" y="3209925"/>
          <p14:tracePt t="134128" x="5853113" y="3173413"/>
          <p14:tracePt t="134144" x="5853113" y="3163888"/>
          <p14:tracePt t="134160" x="5862638" y="3155950"/>
          <p14:tracePt t="134218" x="5870575" y="3146425"/>
          <p14:tracePt t="134242" x="5889625" y="3146425"/>
          <p14:tracePt t="134249" x="6016625" y="3146425"/>
          <p14:tracePt t="134260" x="6199188" y="3146425"/>
          <p14:tracePt t="134265" x="6472238" y="3155950"/>
          <p14:tracePt t="134275" x="6873875" y="3219450"/>
          <p14:tracePt t="134281" x="7083425" y="3255963"/>
          <p14:tracePt t="134293" x="7329488" y="3282950"/>
          <p14:tracePt t="134296" x="7494588" y="3319463"/>
          <p14:tracePt t="134305" x="7621588" y="3328988"/>
          <p14:tracePt t="134313" x="7675563" y="3328988"/>
          <p14:tracePt t="134320" x="7694613" y="3328988"/>
          <p14:tracePt t="134434" x="7704138" y="3328988"/>
          <p14:tracePt t="134474" x="7704138" y="3319463"/>
          <p14:tracePt t="134586" x="7704138" y="3309938"/>
          <p14:tracePt t="134595" x="7704138" y="3302000"/>
          <p14:tracePt t="134603" x="7704138" y="3273425"/>
          <p14:tracePt t="134609" x="7704138" y="3255963"/>
          <p14:tracePt t="134620" x="7704138" y="3228975"/>
          <p14:tracePt t="134627" x="7704138" y="3209925"/>
          <p14:tracePt t="134634" x="7704138" y="3192463"/>
          <p14:tracePt t="134642" x="7704138" y="3182938"/>
          <p14:tracePt t="134903" x="7675563" y="3192463"/>
          <p14:tracePt t="134908" x="7621588" y="3236913"/>
          <p14:tracePt t="134914" x="7575550" y="3265488"/>
          <p14:tracePt t="134920" x="7512050" y="3302000"/>
          <p14:tracePt t="134929" x="7466013" y="3319463"/>
          <p14:tracePt t="134938" x="7402513" y="3355975"/>
          <p14:tracePt t="134945" x="7375525" y="3382963"/>
          <p14:tracePt t="134952" x="7329488" y="3392488"/>
          <p14:tracePt t="134959" x="7312025" y="3402013"/>
          <p14:tracePt t="134968" x="7292975" y="3419475"/>
          <p14:tracePt t="135217" x="7292975" y="3411538"/>
          <p14:tracePt t="135223" x="7319963" y="3382963"/>
          <p14:tracePt t="135231" x="7319963" y="3375025"/>
          <p14:tracePt t="135239" x="7339013" y="3355975"/>
          <p14:tracePt t="135256" x="7339013" y="3338513"/>
          <p14:tracePt t="135264" x="7339013" y="3328988"/>
          <p14:tracePt t="135360" x="7339013" y="3338513"/>
          <p14:tracePt t="135367" x="7275513" y="3375025"/>
          <p14:tracePt t="135376" x="7265988" y="3382963"/>
          <p14:tracePt t="135384" x="7239000" y="3392488"/>
          <p14:tracePt t="135392" x="7239000" y="3402013"/>
          <p14:tracePt t="135402" x="7212013" y="3411538"/>
          <p14:tracePt t="135408" x="7192963" y="3429000"/>
          <p14:tracePt t="135418" x="7165975" y="3446463"/>
          <p14:tracePt t="135424" x="7138988" y="3465513"/>
          <p14:tracePt t="135432" x="7110413" y="3475038"/>
          <p14:tracePt t="135440" x="7065963" y="3482975"/>
          <p14:tracePt t="135448" x="7037388" y="3492500"/>
          <p14:tracePt t="135456" x="6992938" y="3492500"/>
          <p14:tracePt t="135465" x="6956425" y="3519488"/>
          <p14:tracePt t="135472" x="6919913" y="3519488"/>
          <p14:tracePt t="135480" x="6883400" y="3519488"/>
          <p14:tracePt t="135488" x="6837363" y="3519488"/>
          <p14:tracePt t="135496" x="6819900" y="3519488"/>
          <p14:tracePt t="135504" x="6764338" y="3519488"/>
          <p14:tracePt t="135512" x="6710363" y="3519488"/>
          <p14:tracePt t="135520" x="6654800" y="3519488"/>
          <p14:tracePt t="135528" x="6618288" y="3519488"/>
          <p14:tracePt t="135536" x="6581775" y="3519488"/>
          <p14:tracePt t="135544" x="6554788" y="3519488"/>
          <p14:tracePt t="135552" x="6527800" y="3519488"/>
          <p14:tracePt t="135560" x="6481763" y="3529013"/>
          <p14:tracePt t="135569" x="6472238" y="3529013"/>
          <p14:tracePt t="135576" x="6464300" y="3529013"/>
          <p14:tracePt t="135585" x="6445250" y="3529013"/>
          <p14:tracePt t="135591" x="6418263" y="3538538"/>
          <p14:tracePt t="135608" x="6372225" y="3538538"/>
          <p14:tracePt t="135616" x="6354763" y="3565525"/>
          <p14:tracePt t="135624" x="6335713" y="3565525"/>
          <p14:tracePt t="135632" x="6326188" y="3565525"/>
          <p14:tracePt t="135648" x="6318250" y="3565525"/>
          <p14:tracePt t="135887" x="6291263" y="3592513"/>
          <p14:tracePt t="135890" x="6272213" y="3629025"/>
          <p14:tracePt t="135896" x="6262688" y="3665538"/>
          <p14:tracePt t="135903" x="6262688" y="3711575"/>
          <p14:tracePt t="135911" x="6262688" y="3767138"/>
          <p14:tracePt t="135920" x="6262688" y="3794125"/>
          <p14:tracePt t="135928" x="6262688" y="3830638"/>
          <p14:tracePt t="135936" x="6262688" y="3867150"/>
          <p14:tracePt t="135943" x="6262688" y="3884613"/>
          <p14:tracePt t="135960" x="6262688" y="3903663"/>
          <p14:tracePt t="135969" x="6262688" y="3911600"/>
          <p14:tracePt t="136199" x="6299200" y="3921125"/>
          <p14:tracePt t="136207" x="6445250" y="3921125"/>
          <p14:tracePt t="136217" x="6554788" y="3921125"/>
          <p14:tracePt t="136223" x="6664325" y="3921125"/>
          <p14:tracePt t="136231" x="6746875" y="3921125"/>
          <p14:tracePt t="136240" x="6819900" y="3921125"/>
          <p14:tracePt t="136248" x="6856413" y="3921125"/>
          <p14:tracePt t="136256" x="6883400" y="3921125"/>
          <p14:tracePt t="136272" x="6900863" y="3921125"/>
          <p14:tracePt t="136434" x="6910388" y="3911600"/>
          <p14:tracePt t="136498" x="6910388" y="3884613"/>
          <p14:tracePt t="136505" x="6910388" y="3857625"/>
          <p14:tracePt t="136513" x="6910388" y="3840163"/>
          <p14:tracePt t="136521" x="6910388" y="3811588"/>
          <p14:tracePt t="136529" x="6910388" y="3767138"/>
          <p14:tracePt t="136536" x="6910388" y="3730625"/>
          <p14:tracePt t="136544" x="6910388" y="3684588"/>
          <p14:tracePt t="136552" x="6910388" y="3629025"/>
          <p14:tracePt t="136561" x="6910388" y="3575050"/>
          <p14:tracePt t="136568" x="6910388" y="3519488"/>
          <p14:tracePt t="136576" x="6910388" y="3465513"/>
          <p14:tracePt t="136585" x="6910388" y="3402013"/>
          <p14:tracePt t="136592" x="6910388" y="3382963"/>
          <p14:tracePt t="136601" x="6910388" y="3346450"/>
          <p14:tracePt t="136608" x="6910388" y="3328988"/>
          <p14:tracePt t="136616" x="6910388" y="3309938"/>
          <p14:tracePt t="136623" x="6910388" y="3292475"/>
          <p14:tracePt t="136632" x="6910388" y="3282950"/>
          <p14:tracePt t="136640" x="6910388" y="3265488"/>
          <p14:tracePt t="137241" x="6892925" y="3273425"/>
          <p14:tracePt t="137250" x="6873875" y="3282950"/>
          <p14:tracePt t="137255" x="6856413" y="3302000"/>
          <p14:tracePt t="137288" x="6856413" y="3309938"/>
          <p14:tracePt t="137311" x="6846888" y="3309938"/>
          <p14:tracePt t="137353" x="6846888" y="3328988"/>
          <p14:tracePt t="137370" x="6846888" y="3338513"/>
          <p14:tracePt t="137386" x="6846888" y="3346450"/>
          <p14:tracePt t="137391" x="6846888" y="3355975"/>
          <p14:tracePt t="137408" x="6846888" y="3375025"/>
          <p14:tracePt t="137667" x="6846888" y="3319463"/>
          <p14:tracePt t="137673" x="6846888" y="3273425"/>
          <p14:tracePt t="137681" x="6846888" y="3219450"/>
          <p14:tracePt t="137688" x="6846888" y="3163888"/>
          <p14:tracePt t="137699" x="6856413" y="3090863"/>
          <p14:tracePt t="137703" x="6883400" y="2990850"/>
          <p14:tracePt t="137711" x="6883400" y="2917825"/>
          <p14:tracePt t="137719" x="6892925" y="2854325"/>
          <p14:tracePt t="137727" x="6892925" y="2800350"/>
          <p14:tracePt t="137735" x="6900863" y="2763838"/>
          <p14:tracePt t="137743" x="6900863" y="2698750"/>
          <p14:tracePt t="137751" x="6910388" y="2681288"/>
          <p14:tracePt t="137760" x="6910388" y="2644775"/>
          <p14:tracePt t="137768" x="6910388" y="2625725"/>
          <p14:tracePt t="137776" x="6910388" y="2598738"/>
          <p14:tracePt t="137785" x="6910388" y="2581275"/>
          <p14:tracePt t="137793" x="6929438" y="2562225"/>
          <p14:tracePt t="137800" x="6929438" y="2544763"/>
          <p14:tracePt t="137808" x="6929438" y="2517775"/>
          <p14:tracePt t="137816" x="6929438" y="2508250"/>
          <p14:tracePt t="137824" x="6937375" y="2481263"/>
          <p14:tracePt t="137832" x="6937375" y="2462213"/>
          <p14:tracePt t="137840" x="6937375" y="2452688"/>
          <p14:tracePt t="137847" x="6937375" y="2444750"/>
          <p14:tracePt t="137855" x="6946900" y="2416175"/>
          <p14:tracePt t="137871" x="6946900" y="2408238"/>
          <p14:tracePt t="137903" x="6946900" y="2389188"/>
          <p14:tracePt t="138465" x="6983413" y="2343150"/>
          <p14:tracePt t="138483" x="7000875" y="2352675"/>
          <p14:tracePt t="138491" x="7037388" y="2379663"/>
          <p14:tracePt t="138498" x="7046913" y="2416175"/>
          <p14:tracePt t="138506" x="7056438" y="2452688"/>
          <p14:tracePt t="138512" x="7065963" y="2489200"/>
          <p14:tracePt t="138520" x="7083425" y="2517775"/>
          <p14:tracePt t="138528" x="7092950" y="2571750"/>
          <p14:tracePt t="138920" x="7083425" y="2581275"/>
          <p14:tracePt t="138928" x="7046913" y="2608263"/>
          <p14:tracePt t="138937" x="6983413" y="2625725"/>
          <p14:tracePt t="138945" x="6964363" y="2644775"/>
          <p14:tracePt t="138954" x="6946900" y="2644775"/>
          <p14:tracePt t="138961" x="6937375" y="2654300"/>
          <p14:tracePt t="138977" x="6937375" y="2662238"/>
          <p14:tracePt t="139538" x="6937375" y="2635250"/>
          <p14:tracePt t="139545" x="6937375" y="2598738"/>
          <p14:tracePt t="139552" x="6937375" y="2581275"/>
          <p14:tracePt t="139562" x="6937375" y="2562225"/>
          <p14:tracePt t="139571" x="6937375" y="2544763"/>
          <p14:tracePt t="139579" x="6937375" y="2535238"/>
          <p14:tracePt t="139587" x="6937375" y="2525713"/>
          <p14:tracePt t="139834" x="6929438" y="2535238"/>
          <p14:tracePt t="139843" x="6919913" y="2554288"/>
          <p14:tracePt t="139847" x="6910388" y="2598738"/>
          <p14:tracePt t="139855" x="6910388" y="2625725"/>
          <p14:tracePt t="139863" x="6910388" y="2635250"/>
          <p14:tracePt t="139873" x="6900863" y="2654300"/>
          <p14:tracePt t="140088" x="6892925" y="2654300"/>
          <p14:tracePt t="140096" x="6892925" y="2608263"/>
          <p14:tracePt t="140105" x="6892925" y="2562225"/>
          <p14:tracePt t="140112" x="6892925" y="2508250"/>
          <p14:tracePt t="140121" x="6892925" y="2471738"/>
          <p14:tracePt t="140129" x="6892925" y="2416175"/>
          <p14:tracePt t="140137" x="6892925" y="2371725"/>
          <p14:tracePt t="140145" x="6892925" y="2343150"/>
          <p14:tracePt t="140152" x="6892925" y="2325688"/>
          <p14:tracePt t="140161" x="6892925" y="2316163"/>
          <p14:tracePt t="140303" x="6883400" y="2306638"/>
          <p14:tracePt t="140311" x="6873875" y="2343150"/>
          <p14:tracePt t="140321" x="6873875" y="2398713"/>
          <p14:tracePt t="140329" x="6873875" y="2435225"/>
          <p14:tracePt t="140336" x="6873875" y="2489200"/>
          <p14:tracePt t="140347" x="6873875" y="2535238"/>
          <p14:tracePt t="140352" x="6873875" y="2589213"/>
          <p14:tracePt t="140360" x="6873875" y="2617788"/>
          <p14:tracePt t="140368" x="6864350" y="2654300"/>
          <p14:tracePt t="140375" x="6864350" y="2662238"/>
          <p14:tracePt t="140384" x="6864350" y="2681288"/>
          <p14:tracePt t="140391" x="6864350" y="2690813"/>
          <p14:tracePt t="140530" x="6864350" y="2654300"/>
          <p14:tracePt t="140538" x="6864350" y="2598738"/>
          <p14:tracePt t="140545" x="6864350" y="2562225"/>
          <p14:tracePt t="140555" x="6864350" y="2508250"/>
          <p14:tracePt t="140561" x="6864350" y="2435225"/>
          <p14:tracePt t="140570" x="6864350" y="2371725"/>
          <p14:tracePt t="140576" x="6864350" y="2316163"/>
          <p14:tracePt t="140585" x="6864350" y="2262188"/>
          <p14:tracePt t="140592" x="6864350" y="2206625"/>
          <p14:tracePt t="140601" x="6864350" y="2160588"/>
          <p14:tracePt t="140608" x="6864350" y="2133600"/>
          <p14:tracePt t="140619" x="6864350" y="2106613"/>
          <p14:tracePt t="140626" x="6864350" y="2097088"/>
          <p14:tracePt t="140635" x="6864350" y="2089150"/>
          <p14:tracePt t="140711" x="6856413" y="2079625"/>
          <p14:tracePt t="140737" x="6846888" y="2089150"/>
          <p14:tracePt t="140745" x="6837363" y="2133600"/>
          <p14:tracePt t="140753" x="6837363" y="2206625"/>
          <p14:tracePt t="140763" x="6837363" y="2262188"/>
          <p14:tracePt t="140770" x="6837363" y="2335213"/>
          <p14:tracePt t="140777" x="6837363" y="2389188"/>
          <p14:tracePt t="140786" x="6837363" y="2471738"/>
          <p14:tracePt t="140792" x="6837363" y="2508250"/>
          <p14:tracePt t="140801" x="6837363" y="2554288"/>
          <p14:tracePt t="140807" x="6837363" y="2571750"/>
          <p14:tracePt t="140817" x="6837363" y="2598738"/>
          <p14:tracePt t="140947" x="6827838" y="2608263"/>
          <p14:tracePt t="140996" x="6827838" y="2581275"/>
          <p14:tracePt t="141002" x="6827838" y="2525713"/>
          <p14:tracePt t="141012" x="6837363" y="2498725"/>
          <p14:tracePt t="141019" x="6837363" y="2444750"/>
          <p14:tracePt t="141024" x="6856413" y="2362200"/>
          <p14:tracePt t="141032" x="6856413" y="2325688"/>
          <p14:tracePt t="141040" x="6864350" y="2279650"/>
          <p14:tracePt t="141048" x="6864350" y="2243138"/>
          <p14:tracePt t="141056" x="6864350" y="2233613"/>
          <p14:tracePt t="141064" x="6873875" y="2206625"/>
          <p14:tracePt t="141501" x="6856413" y="2243138"/>
          <p14:tracePt t="141507" x="6846888" y="2289175"/>
          <p14:tracePt t="141513" x="6846888" y="2325688"/>
          <p14:tracePt t="141520" x="6846888" y="2398713"/>
          <p14:tracePt t="141528" x="6846888" y="2471738"/>
          <p14:tracePt t="141536" x="6846888" y="2525713"/>
          <p14:tracePt t="141544" x="6846888" y="2571750"/>
          <p14:tracePt t="141552" x="6856413" y="2644775"/>
          <p14:tracePt t="141560" x="6883400" y="2671763"/>
          <p14:tracePt t="141569" x="6910388" y="2717800"/>
          <p14:tracePt t="141575" x="6919913" y="2735263"/>
          <p14:tracePt t="141584" x="6929438" y="2744788"/>
          <p14:tracePt t="141761" x="6900863" y="2744788"/>
          <p14:tracePt t="141769" x="6846888" y="2744788"/>
          <p14:tracePt t="141777" x="6754813" y="2754313"/>
          <p14:tracePt t="141784" x="6618288" y="2800350"/>
          <p14:tracePt t="141793" x="6454775" y="2817813"/>
          <p14:tracePt t="141800" x="6291263" y="2844800"/>
          <p14:tracePt t="141808" x="6089650" y="2881313"/>
          <p14:tracePt t="141818" x="5807075" y="2917825"/>
          <p14:tracePt t="141825" x="5451475" y="2954338"/>
          <p14:tracePt t="141835" x="5105400" y="3000375"/>
          <p14:tracePt t="141841" x="4676775" y="3046413"/>
          <p14:tracePt t="141849" x="4294188" y="3082925"/>
          <p14:tracePt t="141857" x="3875088" y="3109913"/>
          <p14:tracePt t="141865" x="3609975" y="3109913"/>
          <p14:tracePt t="141873" x="3409950" y="3127375"/>
          <p14:tracePt t="141890" x="3117850" y="3127375"/>
          <p14:tracePt t="141897" x="3081338" y="3127375"/>
          <p14:tracePt t="141905" x="3063875" y="3127375"/>
          <p14:tracePt t="141913" x="3054350" y="3109913"/>
          <p14:tracePt t="141921" x="3044825" y="3090863"/>
          <p14:tracePt t="141929" x="3044825" y="3063875"/>
          <p14:tracePt t="141938" x="3044825" y="3054350"/>
          <p14:tracePt t="141945" x="3044825" y="3017838"/>
          <p14:tracePt t="141953" x="3017838" y="3009900"/>
          <p14:tracePt t="141961" x="2971800" y="3000375"/>
          <p14:tracePt t="141969" x="2889250" y="2963863"/>
          <p14:tracePt t="141977" x="2817813" y="2946400"/>
          <p14:tracePt t="141985" x="2679700" y="2909888"/>
          <p14:tracePt t="141993" x="2533650" y="2890838"/>
          <p14:tracePt t="142000" x="2389188" y="2873375"/>
          <p14:tracePt t="142008" x="2243138" y="2844800"/>
          <p14:tracePt t="142017" x="2097088" y="2817813"/>
          <p14:tracePt t="142023" x="1960563" y="2800350"/>
          <p14:tracePt t="142032" x="1851025" y="2790825"/>
          <p14:tracePt t="142040" x="1758950" y="2771775"/>
          <p14:tracePt t="142048" x="1677988" y="2744788"/>
          <p14:tracePt t="142056" x="1649413" y="2735263"/>
          <p14:tracePt t="142081" x="1641475" y="2727325"/>
          <p14:tracePt t="142105" x="1641475" y="2698750"/>
          <p14:tracePt t="142113" x="1649413" y="2671763"/>
          <p14:tracePt t="142121" x="1685925" y="2625725"/>
          <p14:tracePt t="142129" x="1704975" y="2608263"/>
          <p14:tracePt t="142138" x="1714500" y="2589213"/>
          <p14:tracePt t="142143" x="1751013" y="2544763"/>
          <p14:tracePt t="142151" x="1758950" y="2517775"/>
          <p14:tracePt t="142159" x="1768475" y="2481263"/>
          <p14:tracePt t="142167" x="1768475" y="2452688"/>
          <p14:tracePt t="142176" x="1787525" y="2435225"/>
          <p14:tracePt t="142184" x="1787525" y="2425700"/>
          <p14:tracePt t="142216" x="1787525" y="2408238"/>
          <p14:tracePt t="142377" x="1778000" y="2389188"/>
          <p14:tracePt t="142383" x="1758950" y="2325688"/>
          <p14:tracePt t="142391" x="1704975" y="2262188"/>
          <p14:tracePt t="142400" x="1677988" y="2233613"/>
          <p14:tracePt t="142410" x="1631950" y="2152650"/>
          <p14:tracePt t="142420" x="1604963" y="2116138"/>
          <p14:tracePt t="142426" x="1595438" y="2089150"/>
          <p14:tracePt t="142437" x="1558925" y="2033588"/>
          <p14:tracePt t="142441" x="1549400" y="1987550"/>
          <p14:tracePt t="142449" x="1549400" y="1979613"/>
          <p14:tracePt t="142465" x="1549400" y="1960563"/>
          <p14:tracePt t="142473" x="1549400" y="1951038"/>
          <p14:tracePt t="142488" x="1549400" y="1943100"/>
          <p14:tracePt t="142497" x="1549400" y="1924050"/>
          <p14:tracePt t="142504" x="1549400" y="1906588"/>
          <p14:tracePt t="142514" x="1558925" y="1878013"/>
          <p14:tracePt t="142519" x="1585913" y="1841500"/>
          <p14:tracePt t="142529" x="1604963" y="1824038"/>
          <p14:tracePt t="142539" x="1649413" y="1787525"/>
          <p14:tracePt t="142545" x="1704975" y="1741488"/>
          <p14:tracePt t="142553" x="1741488" y="1731963"/>
          <p14:tracePt t="142561" x="1804988" y="1724025"/>
          <p14:tracePt t="142570" x="1887538" y="1697038"/>
          <p14:tracePt t="142577" x="1978025" y="1697038"/>
          <p14:tracePt t="142587" x="2014538" y="1697038"/>
          <p14:tracePt t="142616" x="2170113" y="1760538"/>
          <p14:tracePt t="142623" x="2187575" y="1787525"/>
          <p14:tracePt t="142632" x="2197100" y="1804988"/>
          <p14:tracePt t="142640" x="2197100" y="1833563"/>
          <p14:tracePt t="142647" x="2197100" y="1851025"/>
          <p14:tracePt t="142656" x="2197100" y="1887538"/>
          <p14:tracePt t="142671" x="2187575" y="1914525"/>
          <p14:tracePt t="142680" x="2179638" y="1933575"/>
          <p14:tracePt t="142688" x="2170113" y="1943100"/>
          <p14:tracePt t="142695" x="2151063" y="1960563"/>
          <p14:tracePt t="142704" x="2133600" y="1979613"/>
          <p14:tracePt t="142714" x="2124075" y="1987550"/>
          <p14:tracePt t="142720" x="2097088" y="2016125"/>
          <p14:tracePt t="142728" x="2078038" y="2033588"/>
          <p14:tracePt t="142736" x="2051050" y="2060575"/>
          <p14:tracePt t="142743" x="2024063" y="2079625"/>
          <p14:tracePt t="142752" x="1997075" y="2089150"/>
          <p14:tracePt t="142759" x="1968500" y="2097088"/>
          <p14:tracePt t="142769" x="1931988" y="2116138"/>
          <p14:tracePt t="142775" x="1931988" y="2125663"/>
          <p14:tracePt t="142783" x="1924050" y="2125663"/>
          <p14:tracePt t="142847" x="1914525" y="2133600"/>
          <p14:tracePt t="142864" x="1914525" y="2143125"/>
          <p14:tracePt t="142871" x="1951038" y="2160588"/>
          <p14:tracePt t="142887" x="2078038" y="2189163"/>
          <p14:tracePt t="142888" x="2233613" y="2252663"/>
          <p14:tracePt t="142895" x="2462213" y="2279650"/>
          <p14:tracePt t="142904" x="2862263" y="2343150"/>
          <p14:tracePt t="142911" x="3463925" y="2398713"/>
          <p14:tracePt t="142920" x="3975100" y="2498725"/>
          <p14:tracePt t="142928" x="4467225" y="2544763"/>
          <p14:tracePt t="142936" x="4949825" y="2544763"/>
          <p14:tracePt t="142944" x="5397500" y="2544763"/>
          <p14:tracePt t="142952" x="5843588" y="2544763"/>
          <p14:tracePt t="142959" x="6218238" y="2544763"/>
          <p14:tracePt t="142968" x="6472238" y="2544763"/>
          <p14:tracePt t="142975" x="6700838" y="2544763"/>
          <p14:tracePt t="142984" x="6864350" y="2544763"/>
          <p14:tracePt t="142991" x="6992938" y="2544763"/>
          <p14:tracePt t="143000" x="7065963" y="2544763"/>
          <p14:tracePt t="143008" x="7092950" y="2544763"/>
          <p14:tracePt t="143017" x="7102475" y="2544763"/>
          <p14:tracePt t="143071" x="7110413" y="2544763"/>
          <p14:tracePt t="143088" x="7119938" y="2544763"/>
          <p14:tracePt t="143096" x="7146925" y="2544763"/>
          <p14:tracePt t="143103" x="7165975" y="2544763"/>
          <p14:tracePt t="143112" x="7202488" y="2554288"/>
          <p14:tracePt t="143119" x="7265988" y="2562225"/>
          <p14:tracePt t="143127" x="7312025" y="2571750"/>
          <p14:tracePt t="143135" x="7366000" y="2571750"/>
          <p14:tracePt t="143144" x="7385050" y="2571750"/>
          <p14:tracePt t="143152" x="7402513" y="2571750"/>
          <p14:tracePt t="143320" x="7375525" y="2608263"/>
          <p14:tracePt t="143327" x="7348538" y="2608263"/>
          <p14:tracePt t="143336" x="7229475" y="2617788"/>
          <p14:tracePt t="143344" x="7102475" y="2635250"/>
          <p14:tracePt t="143353" x="7010400" y="2635250"/>
          <p14:tracePt t="143359" x="6864350" y="2681288"/>
          <p14:tracePt t="143367" x="6718300" y="2681288"/>
          <p14:tracePt t="143375" x="6591300" y="2681288"/>
          <p14:tracePt t="143384" x="6464300" y="2681288"/>
          <p14:tracePt t="143391" x="6372225" y="2681288"/>
          <p14:tracePt t="143401" x="6326188" y="2681288"/>
          <p14:tracePt t="143407" x="6299200" y="2681288"/>
          <p14:tracePt t="143417" x="6291263" y="2681288"/>
          <p14:tracePt t="143423" x="6281738" y="2681288"/>
          <p14:tracePt t="143432" x="6281738" y="2671763"/>
          <p14:tracePt t="143439" x="6281738" y="2635250"/>
          <p14:tracePt t="143448" x="6281738" y="2598738"/>
          <p14:tracePt t="143455" x="6281738" y="2554288"/>
          <p14:tracePt t="143464" x="6281738" y="2498725"/>
          <p14:tracePt t="143471" x="6281738" y="2471738"/>
          <p14:tracePt t="143479" x="6281738" y="2425700"/>
          <p14:tracePt t="143488" x="6299200" y="2371725"/>
          <p14:tracePt t="143496" x="6299200" y="2343150"/>
          <p14:tracePt t="143504" x="6308725" y="2325688"/>
          <p14:tracePt t="143512" x="6318250" y="2279650"/>
          <p14:tracePt t="143520" x="6335713" y="2252663"/>
          <p14:tracePt t="143528" x="6345238" y="2233613"/>
          <p14:tracePt t="143535" x="6362700" y="2216150"/>
          <p14:tracePt t="143544" x="6399213" y="2170113"/>
          <p14:tracePt t="143552" x="6427788" y="2160588"/>
          <p14:tracePt t="143560" x="6472238" y="2125663"/>
          <p14:tracePt t="143568" x="6508750" y="2116138"/>
          <p14:tracePt t="143576" x="6573838" y="2116138"/>
          <p14:tracePt t="143584" x="6664325" y="2116138"/>
          <p14:tracePt t="143611" x="6946900" y="2116138"/>
          <p14:tracePt t="143617" x="7037388" y="2116138"/>
          <p14:tracePt t="143624" x="7146925" y="2116138"/>
          <p14:tracePt t="143634" x="7229475" y="2160588"/>
          <p14:tracePt t="143640" x="7292975" y="2197100"/>
          <p14:tracePt t="143648" x="7356475" y="2225675"/>
          <p14:tracePt t="143655" x="7402513" y="2262188"/>
          <p14:tracePt t="143663" x="7412038" y="2262188"/>
          <p14:tracePt t="143671" x="7429500" y="2289175"/>
          <p14:tracePt t="143680" x="7439025" y="2325688"/>
          <p14:tracePt t="143688" x="7448550" y="2352675"/>
          <p14:tracePt t="143696" x="7458075" y="2408238"/>
          <p14:tracePt t="143703" x="7458075" y="2435225"/>
          <p14:tracePt t="143714" x="7466013" y="2481263"/>
          <p14:tracePt t="143720" x="7466013" y="2517775"/>
          <p14:tracePt t="143728" x="7466013" y="2562225"/>
          <p14:tracePt t="143736" x="7466013" y="2598738"/>
          <p14:tracePt t="143744" x="7475538" y="2617788"/>
          <p14:tracePt t="143751" x="7475538" y="2654300"/>
          <p14:tracePt t="143759" x="7475538" y="2671763"/>
          <p14:tracePt t="143768" x="7475538" y="2690813"/>
          <p14:tracePt t="143783" x="7475538" y="2708275"/>
          <p14:tracePt t="143793" x="7475538" y="2735263"/>
          <p14:tracePt t="143801" x="7458075" y="2763838"/>
          <p14:tracePt t="143809" x="7421563" y="2790825"/>
          <p14:tracePt t="143817" x="7392988" y="2827338"/>
          <p14:tracePt t="143824" x="7329488" y="2863850"/>
          <p14:tracePt t="143833" x="7265988" y="2873375"/>
          <p14:tracePt t="143840" x="7175500" y="2917825"/>
          <p14:tracePt t="143847" x="7073900" y="2927350"/>
          <p14:tracePt t="143856" x="7000875" y="2946400"/>
          <p14:tracePt t="143864" x="6929438" y="2946400"/>
          <p14:tracePt t="143871" x="6837363" y="2946400"/>
          <p14:tracePt t="143887" x="6718300" y="2946400"/>
          <p14:tracePt t="143895" x="6700838" y="2946400"/>
          <p14:tracePt t="144240" x="6691313" y="2927350"/>
          <p14:tracePt t="144248" x="6691313" y="2881313"/>
          <p14:tracePt t="144256" x="6691313" y="2844800"/>
          <p14:tracePt t="144264" x="6691313" y="2808288"/>
          <p14:tracePt t="144272" x="6691313" y="2763838"/>
          <p14:tracePt t="144280" x="6691313" y="2727325"/>
          <p14:tracePt t="144288" x="6691313" y="2681288"/>
          <p14:tracePt t="144296" x="6691313" y="2662238"/>
          <p14:tracePt t="144306" x="6691313" y="2625725"/>
          <p14:tracePt t="144312" x="6691313" y="2617788"/>
          <p14:tracePt t="144320" x="6700838" y="2589213"/>
          <p14:tracePt t="144328" x="6710363" y="2562225"/>
          <p14:tracePt t="144336" x="6718300" y="2544763"/>
          <p14:tracePt t="144344" x="6727825" y="2525713"/>
          <p14:tracePt t="144354" x="6754813" y="2508250"/>
          <p14:tracePt t="144359" x="6783388" y="2471738"/>
          <p14:tracePt t="144370" x="6800850" y="2452688"/>
          <p14:tracePt t="144375" x="6837363" y="2425700"/>
          <p14:tracePt t="144384" x="6856413" y="2416175"/>
          <p14:tracePt t="144391" x="6873875" y="2408238"/>
          <p14:tracePt t="144401" x="6919913" y="2371725"/>
          <p14:tracePt t="144409" x="6946900" y="2362200"/>
          <p14:tracePt t="144419" x="6973888" y="2352675"/>
          <p14:tracePt t="144425" x="7010400" y="2325688"/>
          <p14:tracePt t="144435" x="7037388" y="2325688"/>
          <p14:tracePt t="144441" x="7073900" y="2325688"/>
          <p14:tracePt t="144453" x="7129463" y="2325688"/>
          <p14:tracePt t="144457" x="7183438" y="2325688"/>
          <p14:tracePt t="144465" x="7275513" y="2325688"/>
          <p14:tracePt t="144473" x="7375525" y="2325688"/>
          <p14:tracePt t="144481" x="7439025" y="2362200"/>
          <p14:tracePt t="144489" x="7502525" y="2398713"/>
          <p14:tracePt t="144497" x="7531100" y="2416175"/>
          <p14:tracePt t="144505" x="7548563" y="2444750"/>
          <p14:tracePt t="144515" x="7575550" y="2489200"/>
          <p14:tracePt t="144524" x="7621588" y="2525713"/>
          <p14:tracePt t="144529" x="7631113" y="2544763"/>
          <p14:tracePt t="144545" x="7631113" y="2554288"/>
          <p14:tracePt t="144553" x="7631113" y="2562225"/>
          <p14:tracePt t="144561" x="7631113" y="2581275"/>
          <p14:tracePt t="144585" x="7631113" y="2589213"/>
          <p14:tracePt t="144601" x="7631113" y="2598738"/>
          <p14:tracePt t="144609" x="7631113" y="2617788"/>
          <p14:tracePt t="144621" x="7631113" y="2625725"/>
          <p14:tracePt t="144625" x="7631113" y="2644775"/>
          <p14:tracePt t="144635" x="7631113" y="2671763"/>
          <p14:tracePt t="144641" x="7612063" y="2690813"/>
          <p14:tracePt t="144649" x="7585075" y="2708275"/>
          <p14:tracePt t="144657" x="7585075" y="2717800"/>
          <p14:tracePt t="144665" x="7558088" y="2744788"/>
          <p14:tracePt t="144673" x="7531100" y="2763838"/>
          <p14:tracePt t="144681" x="7502525" y="2790825"/>
          <p14:tracePt t="144689" x="7448550" y="2817813"/>
          <p14:tracePt t="144697" x="7402513" y="2844800"/>
          <p14:tracePt t="144706" x="7356475" y="2854325"/>
          <p14:tracePt t="144714" x="7312025" y="2890838"/>
          <p14:tracePt t="144723" x="7265988" y="2890838"/>
          <p14:tracePt t="144731" x="7212013" y="2909888"/>
          <p14:tracePt t="144738" x="7156450" y="2909888"/>
          <p14:tracePt t="144744" x="7110413" y="2909888"/>
          <p14:tracePt t="144752" x="7056438" y="2936875"/>
          <p14:tracePt t="144760" x="7019925" y="2936875"/>
          <p14:tracePt t="144769" x="7000875" y="2936875"/>
          <p14:tracePt t="144776" x="6964363" y="2936875"/>
          <p14:tracePt t="145602" x="6964363" y="2917825"/>
          <p14:tracePt t="145609" x="6973888" y="2909888"/>
          <p14:tracePt t="148323" x="6964363" y="2890838"/>
          <p14:tracePt t="148424" x="6964363" y="2827338"/>
          <p14:tracePt t="148433" x="6937375" y="2708275"/>
          <p14:tracePt t="148440" x="6900863" y="2662238"/>
          <p14:tracePt t="148449" x="6883400" y="2635250"/>
          <p14:tracePt t="148457" x="6846888" y="2571750"/>
          <p14:tracePt t="148465" x="6837363" y="2544763"/>
          <p14:tracePt t="148472" x="6827838" y="2489200"/>
          <p14:tracePt t="148480" x="6819900" y="2481263"/>
          <p14:tracePt t="148488" x="6819900" y="2452688"/>
          <p14:tracePt t="148505" x="6819900" y="2435225"/>
          <p14:tracePt t="148513" x="6819900" y="2425700"/>
          <p14:tracePt t="148520" x="6819900" y="2416175"/>
          <p14:tracePt t="148528" x="6819900" y="2408238"/>
          <p14:tracePt t="148537" x="6819900" y="2398713"/>
          <p14:tracePt t="148544" x="6827838" y="2389188"/>
          <p14:tracePt t="148552" x="6846888" y="2371725"/>
          <p14:tracePt t="148560" x="6864350" y="2352675"/>
          <p14:tracePt t="148569" x="6892925" y="2325688"/>
          <p14:tracePt t="148576" x="6910388" y="2298700"/>
          <p14:tracePt t="148585" x="6956425" y="2270125"/>
          <p14:tracePt t="148592" x="7010400" y="2233613"/>
          <p14:tracePt t="148601" x="7046913" y="2225675"/>
          <p14:tracePt t="148608" x="7092950" y="2189163"/>
          <p14:tracePt t="148619" x="7175500" y="2160588"/>
          <p14:tracePt t="148624" x="7229475" y="2160588"/>
          <p14:tracePt t="148635" x="7312025" y="2116138"/>
          <p14:tracePt t="148640" x="7402513" y="2116138"/>
          <p14:tracePt t="148650" x="7494588" y="2116138"/>
          <p14:tracePt t="148656" x="7548563" y="2116138"/>
          <p14:tracePt t="148665" x="7612063" y="2116138"/>
          <p14:tracePt t="148672" x="7631113" y="2116138"/>
          <p14:tracePt t="148681" x="7639050" y="2116138"/>
          <p14:tracePt t="148745" x="7648575" y="2116138"/>
          <p14:tracePt t="148753" x="7648575" y="2152650"/>
          <p14:tracePt t="148762" x="7648575" y="2179638"/>
          <p14:tracePt t="148770" x="7648575" y="2225675"/>
          <p14:tracePt t="148777" x="7648575" y="2279650"/>
          <p14:tracePt t="148788" x="7648575" y="2306638"/>
          <p14:tracePt t="148793" x="7648575" y="2325688"/>
          <p14:tracePt t="148803" x="7639050" y="2379663"/>
          <p14:tracePt t="148809" x="7639050" y="2389188"/>
          <p14:tracePt t="148821" x="7631113" y="2416175"/>
          <p14:tracePt t="148825" x="7631113" y="2435225"/>
          <p14:tracePt t="148837" x="7621588" y="2444750"/>
          <p14:tracePt t="148841" x="7602538" y="2462213"/>
          <p14:tracePt t="149178" x="7585075" y="2481263"/>
          <p14:tracePt t="149185" x="7539038" y="2525713"/>
          <p14:tracePt t="149192" x="7458075" y="2608263"/>
          <p14:tracePt t="149200" x="7329488" y="2717800"/>
          <p14:tracePt t="149207" x="7183438" y="2827338"/>
          <p14:tracePt t="149216" x="6929438" y="2954338"/>
          <p14:tracePt t="149223" x="6664325" y="3127375"/>
          <p14:tracePt t="149236" x="6381750" y="3273425"/>
          <p14:tracePt t="149241" x="6089650" y="3438525"/>
          <p14:tracePt t="149254" x="5880100" y="3548063"/>
          <p14:tracePt t="149257" x="5724525" y="3638550"/>
          <p14:tracePt t="149268" x="5551488" y="3730625"/>
          <p14:tracePt t="149273" x="5414963" y="3821113"/>
          <p14:tracePt t="149282" x="5314950" y="3875088"/>
          <p14:tracePt t="149291" x="5241925" y="3921125"/>
          <p14:tracePt t="149297" x="5168900" y="3984625"/>
          <p14:tracePt t="149305" x="5086350" y="4057650"/>
          <p14:tracePt t="149311" x="5005388" y="4140200"/>
          <p14:tracePt t="149319" x="4932363" y="4203700"/>
          <p14:tracePt t="149328" x="4868863" y="4259263"/>
          <p14:tracePt t="149336" x="4767263" y="4349750"/>
          <p14:tracePt t="149344" x="4703763" y="4405313"/>
          <p14:tracePt t="149352" x="4640263" y="4449763"/>
          <p14:tracePt t="149359" x="4557713" y="4505325"/>
          <p14:tracePt t="149368" x="4467225" y="4559300"/>
          <p14:tracePt t="149375" x="4440238" y="4587875"/>
          <p14:tracePt t="149385" x="4367213" y="4624388"/>
          <p14:tracePt t="149391" x="4340225" y="4632325"/>
          <p14:tracePt t="149400" x="4303713" y="4651375"/>
          <p14:tracePt t="149408" x="4267200" y="4687888"/>
          <p14:tracePt t="149416" x="4257675" y="4687888"/>
          <p14:tracePt t="149424" x="4211638" y="4724400"/>
          <p14:tracePt t="149435" x="4202113" y="4732338"/>
          <p14:tracePt t="149439" x="4184650" y="4768850"/>
          <p14:tracePt t="149449" x="4157663" y="4787900"/>
          <p14:tracePt t="149458" x="4129088" y="4805363"/>
          <p14:tracePt t="149468" x="4129088" y="4824413"/>
          <p14:tracePt t="149474" x="4121150" y="4841875"/>
          <p14:tracePt t="149482" x="4111625" y="4860925"/>
          <p14:tracePt t="149492" x="4102100" y="4878388"/>
          <p14:tracePt t="149498" x="4075113" y="4914900"/>
          <p14:tracePt t="149507" x="4057650" y="4951413"/>
          <p14:tracePt t="149512" x="4048125" y="4979988"/>
          <p14:tracePt t="149520" x="4029075" y="5006975"/>
          <p14:tracePt t="149527" x="4021138" y="5024438"/>
          <p14:tracePt t="149535" x="3992563" y="5070475"/>
          <p14:tracePt t="149543" x="3975100" y="5089525"/>
          <p14:tracePt t="149551" x="3956050" y="5133975"/>
          <p14:tracePt t="149560" x="3919538" y="5197475"/>
          <p14:tracePt t="149568" x="3883025" y="5243513"/>
          <p14:tracePt t="149576" x="3829050" y="5289550"/>
          <p14:tracePt t="149585" x="3792538" y="5353050"/>
          <p14:tracePt t="149593" x="3719513" y="5435600"/>
          <p14:tracePt t="149602" x="3673475" y="5508625"/>
          <p14:tracePt t="149607" x="3600450" y="5589588"/>
          <p14:tracePt t="149619" x="3556000" y="5635625"/>
          <p14:tracePt t="149625" x="3500438" y="5699125"/>
          <p14:tracePt t="149638" x="3427413" y="5791200"/>
          <p14:tracePt t="149639" x="3419475" y="5800725"/>
          <p14:tracePt t="149648" x="3382963" y="5864225"/>
          <p14:tracePt t="149656" x="3327400" y="5927725"/>
          <p14:tracePt t="149665" x="3309938" y="5954713"/>
          <p14:tracePt t="149672" x="3273425" y="6000750"/>
          <p14:tracePt t="149681" x="3263900" y="6018213"/>
          <p14:tracePt t="149691" x="3254375" y="6046788"/>
          <p14:tracePt t="149695" x="3227388" y="6083300"/>
          <p14:tracePt t="149703" x="3227388" y="6091238"/>
          <p14:tracePt t="149711" x="3217863" y="6110288"/>
          <p14:tracePt t="149727" x="3208338" y="6137275"/>
          <p14:tracePt t="149744" x="3200400" y="6156325"/>
          <p14:tracePt t="149751" x="3181350" y="6183313"/>
          <p14:tracePt t="149761" x="3163888" y="6200775"/>
          <p14:tracePt t="149770" x="3154363" y="6210300"/>
          <p14:tracePt t="149777" x="3136900" y="6246813"/>
          <p14:tracePt t="149785" x="3117850" y="6273800"/>
          <p14:tracePt t="149793" x="3108325" y="6273800"/>
          <p14:tracePt t="149802" x="3090863" y="6292850"/>
          <p14:tracePt t="149819" x="3081338" y="6302375"/>
          <p14:tracePt t="150041" x="3071813" y="6310313"/>
          <p14:tracePt t="150050" x="3035300" y="6338888"/>
          <p14:tracePt t="150055" x="3008313" y="6346825"/>
          <p14:tracePt t="150063" x="2962275" y="6383338"/>
          <p14:tracePt t="150071" x="2944813" y="6392863"/>
          <p14:tracePt t="150079" x="2898775" y="6402388"/>
          <p14:tracePt t="150088" x="2889250" y="6411913"/>
          <p14:tracePt t="150096" x="2881313" y="6419850"/>
          <p14:tracePt t="150104" x="2852738" y="6429375"/>
          <p14:tracePt t="150112" x="2835275" y="6438900"/>
          <p14:tracePt t="150424" x="2835275" y="6446838"/>
          <p14:tracePt t="150548" x="2817813" y="6456363"/>
          <p14:tracePt t="150553" x="2798763" y="6475413"/>
          <p14:tracePt t="150561" x="2752725" y="6483350"/>
          <p14:tracePt t="150569" x="2735263" y="6492875"/>
          <p14:tracePt t="150577" x="2689225" y="6492875"/>
          <p14:tracePt t="150586" x="2671763" y="6502400"/>
          <p14:tracePt t="150602" x="2652713" y="6502400"/>
          <p14:tracePt t="150611" x="2606675" y="6529388"/>
          <p14:tracePt t="150619" x="2562225" y="6538913"/>
          <p14:tracePt t="150625" x="2533650" y="6538913"/>
          <p14:tracePt t="150635" x="2489200" y="6548438"/>
          <p14:tracePt t="150697" x="2470150" y="6548438"/>
          <p14:tracePt t="150720" x="2462213" y="6548438"/>
          <p14:tracePt t="150728" x="2452688" y="6548438"/>
          <p14:tracePt t="150736" x="2433638" y="6538913"/>
          <p14:tracePt t="150744" x="2425700" y="6538913"/>
          <p14:tracePt t="150752" x="2406650" y="6519863"/>
          <p14:tracePt t="150760" x="2379663" y="6511925"/>
          <p14:tracePt t="150768" x="2352675" y="6492875"/>
          <p14:tracePt t="150776" x="2333625" y="6483350"/>
          <p14:tracePt t="150786" x="2297113" y="6475413"/>
          <p14:tracePt t="150791" x="2260600" y="6446838"/>
          <p14:tracePt t="150800" x="2233613" y="6429375"/>
          <p14:tracePt t="150811" x="2206625" y="6419850"/>
          <p14:tracePt t="150819" x="2197100" y="6411913"/>
          <p14:tracePt t="150828" x="2170113" y="6402388"/>
          <p14:tracePt t="150836" x="2151063" y="6383338"/>
          <p14:tracePt t="150845" x="2133600" y="6375400"/>
          <p14:tracePt t="150851" x="2124075" y="6375400"/>
          <p14:tracePt t="150858" x="2106613" y="6365875"/>
          <p14:tracePt t="150863" x="2070100" y="6346825"/>
          <p14:tracePt t="150871" x="2051050" y="6338888"/>
          <p14:tracePt t="150879" x="2033588" y="6338888"/>
          <p14:tracePt t="150888" x="1997075" y="6329363"/>
          <p14:tracePt t="150903" x="1978025" y="6329363"/>
          <p14:tracePt t="150912" x="1941513" y="6310313"/>
          <p14:tracePt t="150928" x="1931988" y="6310313"/>
          <p14:tracePt t="150936" x="1924050" y="6310313"/>
          <p14:tracePt t="150943" x="1895475" y="6310313"/>
          <p14:tracePt t="150951" x="1887538" y="6310313"/>
          <p14:tracePt t="150959" x="1868488" y="6302375"/>
          <p14:tracePt t="150975" x="1860550" y="6302375"/>
          <p14:tracePt t="151033" x="1860550" y="6292850"/>
          <p14:tracePt t="151044" x="1851025" y="6283325"/>
          <p14:tracePt t="151059" x="1851025" y="6265863"/>
          <p14:tracePt t="151066" x="1851025" y="6256338"/>
          <p14:tracePt t="151075" x="1851025" y="6246813"/>
          <p14:tracePt t="151082" x="1851025" y="6237288"/>
          <p14:tracePt t="151089" x="1851025" y="6229350"/>
          <p14:tracePt t="151096" x="1851025" y="6219825"/>
          <p14:tracePt t="151113" x="1851025" y="6210300"/>
          <p14:tracePt t="151120" x="1851025" y="6200775"/>
          <p14:tracePt t="151144" x="1851025" y="6192838"/>
          <p14:tracePt t="151159" x="1851025" y="6183313"/>
          <p14:tracePt t="151168" x="1860550" y="6183313"/>
          <p14:tracePt t="151184" x="1878013" y="6183313"/>
          <p14:tracePt t="151201" x="1887538" y="6183313"/>
          <p14:tracePt t="151208" x="1895475" y="6183313"/>
          <p14:tracePt t="151224" x="1924050" y="6183313"/>
          <p14:tracePt t="151234" x="1941513" y="6183313"/>
          <p14:tracePt t="151243" x="1960563" y="6183313"/>
          <p14:tracePt t="151247" x="1968500" y="6183313"/>
          <p14:tracePt t="151258" x="1978025" y="6183313"/>
          <p14:tracePt t="151263" x="2005013" y="6183313"/>
          <p14:tracePt t="151272" x="2014538" y="6183313"/>
          <p14:tracePt t="151279" x="2033588" y="6183313"/>
          <p14:tracePt t="151287" x="2060575" y="6183313"/>
          <p14:tracePt t="151296" x="2070100" y="6183313"/>
          <p14:tracePt t="151304" x="2078038" y="6192838"/>
          <p14:tracePt t="151311" x="2097088" y="6192838"/>
          <p14:tracePt t="151319" x="2106613" y="6192838"/>
          <p14:tracePt t="151336" x="2114550" y="6192838"/>
          <p14:tracePt t="151345" x="2133600" y="6192838"/>
          <p14:tracePt t="151355" x="2143125" y="6192838"/>
          <p14:tracePt t="151369" x="2151063" y="6192838"/>
          <p14:tracePt t="151433" x="2179638" y="6192838"/>
          <p14:tracePt t="151451" x="2214563" y="6192838"/>
          <p14:tracePt t="151458" x="2251075" y="6192838"/>
          <p14:tracePt t="151467" x="2279650" y="6192838"/>
          <p14:tracePt t="151472" x="2306638" y="6192838"/>
          <p14:tracePt t="151480" x="2333625" y="6192838"/>
          <p14:tracePt t="151488" x="2343150" y="6192838"/>
          <p14:tracePt t="151496" x="2360613" y="6210300"/>
          <p14:tracePt t="151504" x="2370138" y="6210300"/>
          <p14:tracePt t="151618" x="2379663" y="6219825"/>
          <p14:tracePt t="151650" x="2389188" y="6229350"/>
          <p14:tracePt t="151714" x="2389188" y="6237288"/>
          <p14:tracePt t="151722" x="2406650" y="6265863"/>
          <p14:tracePt t="151731" x="2416175" y="6273800"/>
          <p14:tracePt t="151749" x="2416175" y="6283325"/>
          <p14:tracePt t="151755" x="2416175" y="6292850"/>
          <p14:tracePt t="151768" x="2416175" y="6302375"/>
          <p14:tracePt t="151776" x="2425700" y="6319838"/>
          <p14:tracePt t="151840" x="2425700" y="6338888"/>
          <p14:tracePt t="151849" x="2425700" y="6346825"/>
          <p14:tracePt t="151856" x="2416175" y="6375400"/>
          <p14:tracePt t="151864" x="2406650" y="6383338"/>
          <p14:tracePt t="151871" x="2389188" y="6392863"/>
          <p14:tracePt t="151887" x="2379663" y="6402388"/>
          <p14:tracePt t="151896" x="2352675" y="6419850"/>
          <p14:tracePt t="151903" x="2333625" y="6429375"/>
          <p14:tracePt t="151911" x="2324100" y="6429375"/>
          <p14:tracePt t="151920" x="2316163" y="6429375"/>
          <p14:tracePt t="151929" x="2297113" y="6438900"/>
          <p14:tracePt t="151969" x="2287588" y="6438900"/>
          <p14:tracePt t="153154" x="2279650" y="6438900"/>
          <p14:tracePt t="153280" x="2279650" y="6429375"/>
          <p14:tracePt t="153296" x="2279650" y="6419850"/>
          <p14:tracePt t="153304" x="2279650" y="6392863"/>
          <p14:tracePt t="153311" x="2279650" y="6375400"/>
          <p14:tracePt t="153319" x="2306638" y="6329363"/>
          <p14:tracePt t="153327" x="2343150" y="6246813"/>
          <p14:tracePt t="153335" x="2360613" y="6219825"/>
          <p14:tracePt t="153344" x="2416175" y="6156325"/>
          <p14:tracePt t="153353" x="2479675" y="6091238"/>
          <p14:tracePt t="153359" x="2543175" y="6027738"/>
          <p14:tracePt t="153369" x="2625725" y="5973763"/>
          <p14:tracePt t="153375" x="2689225" y="5937250"/>
          <p14:tracePt t="153384" x="2825750" y="5854700"/>
          <p14:tracePt t="153391" x="2981325" y="5800725"/>
          <p14:tracePt t="153400" x="3127375" y="5718175"/>
          <p14:tracePt t="153407" x="3281363" y="5662613"/>
          <p14:tracePt t="153415" x="3436938" y="5581650"/>
          <p14:tracePt t="153425" x="3629025" y="5508625"/>
          <p14:tracePt t="153436" x="3792538" y="5426075"/>
          <p14:tracePt t="153441" x="3984625" y="5362575"/>
          <p14:tracePt t="153452" x="4230688" y="5253038"/>
          <p14:tracePt t="153456" x="4394200" y="5226050"/>
          <p14:tracePt t="153468" x="4557713" y="5160963"/>
          <p14:tracePt t="153472" x="4730750" y="5133975"/>
          <p14:tracePt t="153480" x="4895850" y="5070475"/>
          <p14:tracePt t="153488" x="5041900" y="5024438"/>
          <p14:tracePt t="153496" x="5178425" y="4979988"/>
          <p14:tracePt t="153504" x="5324475" y="4933950"/>
          <p14:tracePt t="153512" x="5441950" y="4906963"/>
          <p14:tracePt t="153520" x="5543550" y="4870450"/>
          <p14:tracePt t="153528" x="5653088" y="4787900"/>
          <p14:tracePt t="153536" x="5753100" y="4732338"/>
          <p14:tracePt t="153543" x="5853113" y="4651375"/>
          <p14:tracePt t="153551" x="5953125" y="4578350"/>
          <p14:tracePt t="153559" x="6080125" y="4468813"/>
          <p14:tracePt t="153568" x="6126163" y="4422775"/>
          <p14:tracePt t="153575" x="6208713" y="4349750"/>
          <p14:tracePt t="153586" x="6262688" y="4303713"/>
          <p14:tracePt t="153593" x="6308725" y="4249738"/>
          <p14:tracePt t="153604" x="6326188" y="4232275"/>
          <p14:tracePt t="153609" x="6362700" y="4203700"/>
          <p14:tracePt t="153622" x="6372225" y="4186238"/>
          <p14:tracePt t="153625" x="6372225" y="4176713"/>
          <p14:tracePt t="153637" x="6381750" y="4167188"/>
          <p14:tracePt t="153641" x="6391275" y="4159250"/>
          <p14:tracePt t="153979" x="6391275" y="4149725"/>
          <p14:tracePt t="153983" x="6391275" y="4103688"/>
          <p14:tracePt t="153991" x="6391275" y="4030663"/>
          <p14:tracePt t="153999" x="6391275" y="3984625"/>
          <p14:tracePt t="154008" x="6391275" y="3948113"/>
          <p14:tracePt t="154016" x="6391275" y="3911600"/>
          <p14:tracePt t="154023" x="6391275" y="3875088"/>
          <p14:tracePt t="154032" x="6391275" y="3840163"/>
          <p14:tracePt t="154040" x="6399213" y="3794125"/>
          <p14:tracePt t="154048" x="6399213" y="3775075"/>
          <p14:tracePt t="154055" x="6408738" y="3748088"/>
          <p14:tracePt t="154063" x="6408738" y="3730625"/>
          <p14:tracePt t="154098" x="6408738" y="3711575"/>
          <p14:tracePt t="154594" x="6399213" y="3721100"/>
          <p14:tracePt t="154599" x="6372225" y="3757613"/>
          <p14:tracePt t="154607" x="6335713" y="3775075"/>
          <p14:tracePt t="154616" x="6318250" y="3803650"/>
          <p14:tracePt t="154623" x="6308725" y="3811588"/>
          <p14:tracePt t="154632" x="6281738" y="3840163"/>
          <p14:tracePt t="154640" x="6281738" y="3848100"/>
          <p14:tracePt t="154649" x="6272213" y="3857625"/>
          <p14:tracePt t="154656" x="6254750" y="3875088"/>
          <p14:tracePt t="154664" x="6245225" y="3884613"/>
          <p14:tracePt t="154680" x="6235700" y="3894138"/>
          <p14:tracePt t="154688" x="6226175" y="3903663"/>
          <p14:tracePt t="154696" x="6218238" y="3921125"/>
          <p14:tracePt t="154712" x="6208713" y="3930650"/>
          <p14:tracePt t="154746" x="6199188" y="3940175"/>
          <p14:tracePt t="155081" x="6181725" y="3930650"/>
          <p14:tracePt t="155087" x="6145213" y="3903663"/>
          <p14:tracePt t="155095" x="6062663" y="3857625"/>
          <p14:tracePt t="155103" x="5989638" y="3848100"/>
          <p14:tracePt t="155111" x="5926138" y="3840163"/>
          <p14:tracePt t="155120" x="5899150" y="3811588"/>
          <p14:tracePt t="155128" x="5853113" y="3803650"/>
          <p14:tracePt t="155136" x="5826125" y="3794125"/>
          <p14:tracePt t="155143" x="5816600" y="3794125"/>
          <p14:tracePt t="155386" x="5826125" y="3794125"/>
          <p14:tracePt t="155393" x="5943600" y="3794125"/>
          <p14:tracePt t="155401" x="6053138" y="3794125"/>
          <p14:tracePt t="155414" x="6145213" y="3794125"/>
          <p14:tracePt t="155416" x="6254750" y="3794125"/>
          <p14:tracePt t="155423" x="6326188" y="3794125"/>
          <p14:tracePt t="155432" x="6399213" y="3794125"/>
          <p14:tracePt t="155439" x="6454775" y="3794125"/>
          <p14:tracePt t="155449" x="6500813" y="3784600"/>
          <p14:tracePt t="155455" x="6508750" y="3784600"/>
          <p14:tracePt t="155562" x="6527800" y="3784600"/>
          <p14:tracePt t="155569" x="6537325" y="3784600"/>
          <p14:tracePt t="155578" x="6545263" y="3784600"/>
          <p14:tracePt t="155587" x="6554788" y="3784600"/>
          <p14:tracePt t="155593" x="6564313" y="3784600"/>
          <p14:tracePt t="155602" x="6573838" y="3784600"/>
          <p14:tracePt t="155713" x="6581775" y="3784600"/>
          <p14:tracePt t="155721" x="6610350" y="3784600"/>
          <p14:tracePt t="155729" x="6627813" y="3784600"/>
          <p14:tracePt t="155737" x="6681788" y="3784600"/>
          <p14:tracePt t="155745" x="6727825" y="3784600"/>
          <p14:tracePt t="155753" x="6783388" y="3784600"/>
          <p14:tracePt t="155761" x="6819900" y="3784600"/>
          <p14:tracePt t="155768" x="6846888" y="3784600"/>
          <p14:tracePt t="155777" x="6892925" y="3784600"/>
          <p14:tracePt t="155785" x="6919913" y="3784600"/>
          <p14:tracePt t="155793" x="6929438" y="3784600"/>
          <p14:tracePt t="155802" x="6937375" y="3784600"/>
          <p14:tracePt t="156226" x="6919913" y="3784600"/>
          <p14:tracePt t="156233" x="6819900" y="3794125"/>
          <p14:tracePt t="156241" x="6718300" y="3840163"/>
          <p14:tracePt t="156250" x="6627813" y="3840163"/>
          <p14:tracePt t="156255" x="6537325" y="3848100"/>
          <p14:tracePt t="156263" x="6435725" y="3867150"/>
          <p14:tracePt t="156271" x="6362700" y="3875088"/>
          <p14:tracePt t="156279" x="6281738" y="3894138"/>
          <p14:tracePt t="156288" x="6226175" y="3894138"/>
          <p14:tracePt t="156296" x="6189663" y="3903663"/>
          <p14:tracePt t="156304" x="6172200" y="3903663"/>
          <p14:tracePt t="156737" x="6245225" y="3903663"/>
          <p14:tracePt t="156745" x="6372225" y="3903663"/>
          <p14:tracePt t="156753" x="6481763" y="3903663"/>
          <p14:tracePt t="156763" x="6554788" y="3903663"/>
          <p14:tracePt t="156769" x="6627813" y="3903663"/>
          <p14:tracePt t="156776" x="6700838" y="3903663"/>
          <p14:tracePt t="156784" x="6754813" y="3903663"/>
          <p14:tracePt t="156792" x="6800850" y="3903663"/>
          <p14:tracePt t="156800" x="6827838" y="3903663"/>
          <p14:tracePt t="156808" x="6837363" y="3903663"/>
          <p14:tracePt t="157160" x="6846888" y="3894138"/>
          <p14:tracePt t="157168" x="6856413" y="3884613"/>
          <p14:tracePt t="157177" x="6856413" y="3857625"/>
          <p14:tracePt t="157183" x="6864350" y="3830638"/>
          <p14:tracePt t="157191" x="6864350" y="3811588"/>
          <p14:tracePt t="157199" x="6864350" y="3794125"/>
          <p14:tracePt t="157208" x="6883400" y="3775075"/>
          <p14:tracePt t="157224" x="6883400" y="3767138"/>
          <p14:tracePt t="157433" x="6892925" y="3738563"/>
          <p14:tracePt t="157451" x="6892925" y="3721100"/>
          <p14:tracePt t="157458" x="6892925" y="3702050"/>
          <p14:tracePt t="157473" x="6892925" y="3684588"/>
          <p14:tracePt t="157481" x="6892925" y="3675063"/>
          <p14:tracePt t="157505" x="6892925" y="3665538"/>
          <p14:tracePt t="157529" x="6892925" y="3657600"/>
          <p14:tracePt t="157545" x="6892925" y="3638550"/>
          <p14:tracePt t="157561" x="6892925" y="3621088"/>
          <p14:tracePt t="157577" x="6892925" y="3592513"/>
          <p14:tracePt t="157585" x="6892925" y="3584575"/>
          <p14:tracePt t="157593" x="6892925" y="3556000"/>
          <p14:tracePt t="157602" x="6883400" y="3548063"/>
          <p14:tracePt t="157609" x="6883400" y="3529013"/>
          <p14:tracePt t="157618" x="6873875" y="3492500"/>
          <p14:tracePt t="157625" x="6873875" y="3482975"/>
          <p14:tracePt t="157635" x="6864350" y="3455988"/>
          <p14:tracePt t="157651" x="6864350" y="3438525"/>
          <p14:tracePt t="157657" x="6864350" y="3419475"/>
          <p14:tracePt t="157668" x="6864350" y="3411538"/>
          <p14:tracePt t="157673" x="6856413" y="3392488"/>
          <p14:tracePt t="157682" x="6846888" y="3382963"/>
          <p14:tracePt t="157705" x="6846888" y="3375025"/>
          <p14:tracePt t="157714" x="6846888" y="3355975"/>
          <p14:tracePt t="157721" x="6837363" y="3338513"/>
          <p14:tracePt t="157729" x="6837363" y="3328988"/>
          <p14:tracePt t="157737" x="6837363" y="3319463"/>
          <p14:tracePt t="157746" x="6837363" y="3292475"/>
          <p14:tracePt t="157752" x="6827838" y="3273425"/>
          <p14:tracePt t="157761" x="6827838" y="3265488"/>
          <p14:tracePt t="157768" x="6827838" y="3255963"/>
          <p14:tracePt t="157778" x="6827838" y="3236913"/>
          <p14:tracePt t="157783" x="6827838" y="3228975"/>
          <p14:tracePt t="157792" x="6819900" y="3200400"/>
          <p14:tracePt t="157799" x="6819900" y="3192463"/>
          <p14:tracePt t="157808" x="6819900" y="3163888"/>
          <p14:tracePt t="157816" x="6819900" y="3146425"/>
          <p14:tracePt t="157823" x="6819900" y="3119438"/>
          <p14:tracePt t="157833" x="6819900" y="3100388"/>
          <p14:tracePt t="157841" x="6800850" y="3073400"/>
          <p14:tracePt t="157852" x="6800850" y="3046413"/>
          <p14:tracePt t="157857" x="6800850" y="3009900"/>
          <p14:tracePt t="157867" x="6800850" y="3000375"/>
          <p14:tracePt t="157873" x="6800850" y="2982913"/>
          <p14:tracePt t="157888" x="6800850" y="2917825"/>
          <p14:tracePt t="157896" x="6791325" y="2900363"/>
          <p14:tracePt t="157904" x="6791325" y="2863850"/>
          <p14:tracePt t="157913" x="6791325" y="2827338"/>
          <p14:tracePt t="157920" x="6791325" y="2817813"/>
          <p14:tracePt t="157928" x="6791325" y="2771775"/>
          <p14:tracePt t="157938" x="6791325" y="2754313"/>
          <p14:tracePt t="157944" x="6791325" y="2727325"/>
          <p14:tracePt t="157951" x="6791325" y="2708275"/>
          <p14:tracePt t="157960" x="6791325" y="2671763"/>
          <p14:tracePt t="157968" x="6791325" y="2654300"/>
          <p14:tracePt t="157977" x="6791325" y="2617788"/>
          <p14:tracePt t="157983" x="6791325" y="2589213"/>
          <p14:tracePt t="157993" x="6791325" y="2571750"/>
          <p14:tracePt t="158000" x="6791325" y="2544763"/>
          <p14:tracePt t="158008" x="6791325" y="2525713"/>
          <p14:tracePt t="158015" x="6791325" y="2517775"/>
          <p14:tracePt t="158024" x="6791325" y="2498725"/>
          <p14:tracePt t="158032" x="6791325" y="2489200"/>
          <p14:tracePt t="158168" x="6737350" y="2525713"/>
          <p14:tracePt t="158176" x="6673850" y="2581275"/>
          <p14:tracePt t="158183" x="6573838" y="2654300"/>
          <p14:tracePt t="158191" x="6454775" y="2727325"/>
          <p14:tracePt t="158199" x="6318250" y="2800350"/>
          <p14:tracePt t="158207" x="6153150" y="2863850"/>
          <p14:tracePt t="158216" x="5980113" y="2936875"/>
          <p14:tracePt t="158224" x="5743575" y="3009900"/>
          <p14:tracePt t="158232" x="5507038" y="3027363"/>
          <p14:tracePt t="158240" x="5314950" y="3090863"/>
          <p14:tracePt t="158251" x="5132388" y="3090863"/>
          <p14:tracePt t="158256" x="5005388" y="3109913"/>
          <p14:tracePt t="158267" x="4913313" y="3109913"/>
          <p14:tracePt t="158271" x="4849813" y="3109913"/>
          <p14:tracePt t="158280" x="4840288" y="3109913"/>
          <p14:tracePt t="158344" x="4840288" y="3100388"/>
          <p14:tracePt t="158353" x="4849813" y="3073400"/>
          <p14:tracePt t="158375" x="4840288" y="3063875"/>
          <p14:tracePt t="158383" x="4822825" y="3046413"/>
          <p14:tracePt t="158400" x="4813300" y="3046413"/>
          <p14:tracePt t="158408" x="4803775" y="3036888"/>
          <p14:tracePt t="158456" x="4803775" y="3009900"/>
          <p14:tracePt t="158464" x="4813300" y="2990850"/>
          <p14:tracePt t="158471" x="4822825" y="2973388"/>
          <p14:tracePt t="158479" x="4849813" y="2946400"/>
          <p14:tracePt t="158487" x="4868863" y="2917825"/>
          <p14:tracePt t="158495" x="4876800" y="2900363"/>
          <p14:tracePt t="158503" x="4886325" y="2873375"/>
          <p14:tracePt t="158512" x="4905375" y="2844800"/>
          <p14:tracePt t="158520" x="4913313" y="2827338"/>
          <p14:tracePt t="158528" x="4913313" y="2817813"/>
          <p14:tracePt t="158545" x="4913313" y="2808288"/>
          <p14:tracePt t="158561" x="4913313" y="2800350"/>
          <p14:tracePt t="158601" x="4913313" y="2790825"/>
          <p14:tracePt t="158609" x="4913313" y="2781300"/>
          <p14:tracePt t="158617" x="4905375" y="2781300"/>
          <p14:tracePt t="158633" x="4895850" y="2771775"/>
          <p14:tracePt t="158649" x="4876800" y="2771775"/>
          <p14:tracePt t="158657" x="4868863" y="2763838"/>
          <p14:tracePt t="158667" x="4840288" y="2754313"/>
          <p14:tracePt t="158673" x="4822825" y="2735263"/>
          <p14:tracePt t="158681" x="4776788" y="2708275"/>
          <p14:tracePt t="158688" x="4759325" y="2698750"/>
          <p14:tracePt t="158697" x="4730750" y="2681288"/>
          <p14:tracePt t="158705" x="4713288" y="2671763"/>
          <p14:tracePt t="158713" x="4686300" y="2662238"/>
          <p14:tracePt t="158721" x="4676775" y="2654300"/>
          <p14:tracePt t="158736" x="4659313" y="2644775"/>
          <p14:tracePt t="158745" x="4649788" y="2635250"/>
          <p14:tracePt t="158753" x="4630738" y="2625725"/>
          <p14:tracePt t="158809" x="4622800" y="2608263"/>
          <p14:tracePt t="158833" x="4622800" y="2598738"/>
          <p14:tracePt t="158937" x="4594225" y="2589213"/>
          <p14:tracePt t="158945" x="4576763" y="2589213"/>
          <p14:tracePt t="158954" x="4521200" y="2617788"/>
          <p14:tracePt t="158961" x="4513263" y="2644775"/>
          <p14:tracePt t="158969" x="4484688" y="2690813"/>
          <p14:tracePt t="158977" x="4476750" y="2717800"/>
          <p14:tracePt t="158986" x="4467225" y="2771775"/>
          <p14:tracePt t="158992" x="4467225" y="2817813"/>
          <p14:tracePt t="159000" x="4467225" y="2854325"/>
          <p14:tracePt t="159008" x="4467225" y="2900363"/>
          <p14:tracePt t="159016" x="4467225" y="2927350"/>
          <p14:tracePt t="159024" x="4467225" y="2963863"/>
          <p14:tracePt t="159033" x="4467225" y="2973388"/>
          <p14:tracePt t="159040" x="4467225" y="3000375"/>
          <p14:tracePt t="159050" x="4457700" y="3017838"/>
          <p14:tracePt t="159056" x="4457700" y="3046413"/>
          <p14:tracePt t="159063" x="4457700" y="3063875"/>
          <p14:tracePt t="159071" x="4440238" y="3109913"/>
          <p14:tracePt t="159079" x="4440238" y="3136900"/>
          <p14:tracePt t="159087" x="4430713" y="3173413"/>
          <p14:tracePt t="159095" x="4430713" y="3209925"/>
          <p14:tracePt t="159104" x="4430713" y="3255963"/>
          <p14:tracePt t="159112" x="4430713" y="3292475"/>
          <p14:tracePt t="159120" x="4430713" y="3319463"/>
          <p14:tracePt t="159128" x="4430713" y="3375025"/>
          <p14:tracePt t="159136" x="4430713" y="3429000"/>
          <p14:tracePt t="159144" x="4430713" y="3475038"/>
          <p14:tracePt t="159152" x="4430713" y="3529013"/>
          <p14:tracePt t="159160" x="4430713" y="3565525"/>
          <p14:tracePt t="159168" x="4430713" y="3611563"/>
          <p14:tracePt t="159176" x="4430713" y="3629025"/>
          <p14:tracePt t="159184" x="4430713" y="3657600"/>
          <p14:tracePt t="159191" x="4430713" y="3675063"/>
          <p14:tracePt t="159199" x="4430713" y="3684588"/>
          <p14:tracePt t="159208" x="4430713" y="3702050"/>
          <p14:tracePt t="159218" x="4440238" y="3721100"/>
          <p14:tracePt t="159241" x="4440238" y="3730625"/>
          <p14:tracePt t="159298" x="4448175" y="3730625"/>
          <p14:tracePt t="159306" x="4448175" y="3738563"/>
          <p14:tracePt t="159312" x="4467225" y="3757613"/>
          <p14:tracePt t="159320" x="4484688" y="3775075"/>
          <p14:tracePt t="159327" x="4513263" y="3794125"/>
          <p14:tracePt t="159336" x="4549775" y="3821113"/>
          <p14:tracePt t="159344" x="4594225" y="3830638"/>
          <p14:tracePt t="159351" x="4659313" y="3867150"/>
          <p14:tracePt t="159359" x="4713288" y="3884613"/>
          <p14:tracePt t="159368" x="4813300" y="3894138"/>
          <p14:tracePt t="159375" x="4876800" y="3930650"/>
          <p14:tracePt t="159383" x="4932363" y="3940175"/>
          <p14:tracePt t="159392" x="4995863" y="3957638"/>
          <p14:tracePt t="159399" x="5022850" y="3976688"/>
          <p14:tracePt t="159407" x="5068888" y="3976688"/>
          <p14:tracePt t="159416" x="5105400" y="3984625"/>
          <p14:tracePt t="159424" x="5114925" y="3984625"/>
          <p14:tracePt t="159434" x="5122863" y="3984625"/>
          <p14:tracePt t="159473" x="5141913" y="3984625"/>
          <p14:tracePt t="159482" x="5159375" y="3984625"/>
          <p14:tracePt t="159489" x="5195888" y="3984625"/>
          <p14:tracePt t="159497" x="5268913" y="3984625"/>
          <p14:tracePt t="159505" x="5341938" y="3984625"/>
          <p14:tracePt t="159513" x="5434013" y="3984625"/>
          <p14:tracePt t="159521" x="5524500" y="3984625"/>
          <p14:tracePt t="159529" x="5597525" y="3984625"/>
          <p14:tracePt t="159536" x="5688013" y="3984625"/>
          <p14:tracePt t="159544" x="5761038" y="3984625"/>
          <p14:tracePt t="159552" x="5843588" y="3984625"/>
          <p14:tracePt t="159561" x="5916613" y="3984625"/>
          <p14:tracePt t="159568" x="5972175" y="3984625"/>
          <p14:tracePt t="159576" x="5999163" y="3984625"/>
          <p14:tracePt t="159585" x="6016625" y="3984625"/>
          <p14:tracePt t="159591" x="6035675" y="3984625"/>
          <p14:tracePt t="159599" x="6043613" y="3984625"/>
          <p14:tracePt t="159689" x="6053138" y="3984625"/>
          <p14:tracePt t="159697" x="6062663" y="3984625"/>
          <p14:tracePt t="159705" x="6089650" y="3984625"/>
          <p14:tracePt t="159713" x="6145213" y="3984625"/>
          <p14:tracePt t="159721" x="6189663" y="3984625"/>
          <p14:tracePt t="159728" x="6226175" y="3984625"/>
          <p14:tracePt t="159735" x="6262688" y="3984625"/>
          <p14:tracePt t="159743" x="6318250" y="3984625"/>
          <p14:tracePt t="159751" x="6345238" y="3976688"/>
          <p14:tracePt t="159759" x="6372225" y="3976688"/>
          <p14:tracePt t="159767" x="6391275" y="3967163"/>
          <p14:tracePt t="159776" x="6399213" y="3967163"/>
          <p14:tracePt t="159784" x="6408738" y="3957638"/>
          <p14:tracePt t="159825" x="6435725" y="3948113"/>
          <p14:tracePt t="159834" x="6454775" y="3930650"/>
          <p14:tracePt t="159840" x="6472238" y="3911600"/>
          <p14:tracePt t="159850" x="6518275" y="3875088"/>
          <p14:tracePt t="159855" x="6537325" y="3857625"/>
          <p14:tracePt t="159865" x="6573838" y="3830638"/>
          <p14:tracePt t="159871" x="6600825" y="3794125"/>
          <p14:tracePt t="159883" x="6618288" y="3775075"/>
          <p14:tracePt t="159887" x="6654800" y="3730625"/>
          <p14:tracePt t="159895" x="6673850" y="3711575"/>
          <p14:tracePt t="159903" x="6691313" y="3694113"/>
          <p14:tracePt t="159912" x="6700838" y="3675063"/>
          <p14:tracePt t="159920" x="6700838" y="3665538"/>
          <p14:tracePt t="159928" x="6710363" y="3648075"/>
          <p14:tracePt t="159944" x="6710363" y="3638550"/>
          <p14:tracePt t="160066" x="6710363" y="3621088"/>
          <p14:tracePt t="160071" x="6710363" y="3584575"/>
          <p14:tracePt t="160079" x="6710363" y="3538538"/>
          <p14:tracePt t="160088" x="6710363" y="3502025"/>
          <p14:tracePt t="160095" x="6710363" y="3475038"/>
          <p14:tracePt t="160103" x="6710363" y="3419475"/>
          <p14:tracePt t="160111" x="6718300" y="3375025"/>
          <p14:tracePt t="160121" x="6718300" y="3319463"/>
          <p14:tracePt t="160127" x="6746875" y="3273425"/>
          <p14:tracePt t="160136" x="6746875" y="3219450"/>
          <p14:tracePt t="160143" x="6754813" y="3200400"/>
          <p14:tracePt t="160151" x="6754813" y="3155950"/>
          <p14:tracePt t="160160" x="6764338" y="3119438"/>
          <p14:tracePt t="160168" x="6764338" y="3054350"/>
          <p14:tracePt t="160176" x="6764338" y="3036888"/>
          <p14:tracePt t="160184" x="6764338" y="3000375"/>
          <p14:tracePt t="160192" x="6764338" y="2954338"/>
          <p14:tracePt t="160200" x="6764338" y="2917825"/>
          <p14:tracePt t="160208" x="6764338" y="2890838"/>
          <p14:tracePt t="160216" x="6764338" y="2844800"/>
          <p14:tracePt t="160224" x="6764338" y="2808288"/>
          <p14:tracePt t="160233" x="6764338" y="2763838"/>
          <p14:tracePt t="160240" x="6764338" y="2744788"/>
          <p14:tracePt t="160250" x="6764338" y="2708275"/>
          <p14:tracePt t="160256" x="6764338" y="2690813"/>
          <p14:tracePt t="160266" x="6764338" y="2671763"/>
          <p14:tracePt t="160272" x="6764338" y="2662238"/>
          <p14:tracePt t="160281" x="6764338" y="2644775"/>
          <p14:tracePt t="160288" x="6764338" y="2635250"/>
          <p14:tracePt t="160296" x="6764338" y="2625725"/>
          <p14:tracePt t="160311" x="6764338" y="2617788"/>
          <p14:tracePt t="160336" x="6764338" y="2608263"/>
          <p14:tracePt t="160352" x="6764338" y="2589213"/>
          <p14:tracePt t="160359" x="6764338" y="2581275"/>
          <p14:tracePt t="160370" x="6764338" y="2571750"/>
          <p14:tracePt t="160375" x="6764338" y="2562225"/>
          <p14:tracePt t="160385" x="6773863" y="2525713"/>
          <p14:tracePt t="160391" x="6773863" y="2517775"/>
          <p14:tracePt t="160399" x="6773863" y="2508250"/>
          <p14:tracePt t="160408" x="6773863" y="2498725"/>
          <p14:tracePt t="160415" x="6773863" y="2489200"/>
          <p14:tracePt t="160424" x="6773863" y="2481263"/>
          <p14:tracePt t="160434" x="6773863" y="2462213"/>
          <p14:tracePt t="160452" x="6783388" y="2444750"/>
          <p14:tracePt t="160457" x="6791325" y="2444750"/>
          <p14:tracePt t="160489" x="6800850" y="2435225"/>
          <p14:tracePt t="160650" x="6800850" y="2452688"/>
          <p14:tracePt t="160655" x="6783388" y="2471738"/>
          <p14:tracePt t="160664" x="6764338" y="2489200"/>
          <p14:tracePt t="160671" x="6746875" y="2517775"/>
          <p14:tracePt t="160679" x="6737350" y="2517775"/>
          <p14:tracePt t="160687" x="6727825" y="2535238"/>
          <p14:tracePt t="160695" x="6718300" y="2544763"/>
          <p14:tracePt t="160703" x="6710363" y="2554288"/>
          <p14:tracePt t="160745" x="6710363" y="2571750"/>
          <p14:tracePt t="160897" x="6727825" y="2571750"/>
          <p14:tracePt t="160905" x="6791325" y="2517775"/>
          <p14:tracePt t="160913" x="6856413" y="2471738"/>
          <p14:tracePt t="160921" x="6937375" y="2444750"/>
          <p14:tracePt t="160929" x="7019925" y="2398713"/>
          <p14:tracePt t="160938" x="7073900" y="2379663"/>
          <p14:tracePt t="160945" x="7156450" y="2335213"/>
          <p14:tracePt t="160956" x="7239000" y="2325688"/>
          <p14:tracePt t="160961" x="7329488" y="2298700"/>
          <p14:tracePt t="160970" x="7392988" y="2270125"/>
          <p14:tracePt t="160975" x="7439025" y="2262188"/>
          <p14:tracePt t="160983" x="7466013" y="2262188"/>
          <p14:tracePt t="160992" x="7475538" y="2262188"/>
          <p14:tracePt t="161000" x="7485063" y="2262188"/>
          <p14:tracePt t="161007" x="7494588" y="2262188"/>
          <p14:tracePt t="161015" x="7502525" y="2270125"/>
          <p14:tracePt t="161032" x="7512050" y="2298700"/>
          <p14:tracePt t="161039" x="7512050" y="2316163"/>
          <p14:tracePt t="161048" x="7521575" y="2352675"/>
          <p14:tracePt t="161113" x="7521575" y="2362200"/>
          <p14:tracePt t="161129" x="7521575" y="2389188"/>
          <p14:tracePt t="161137" x="7521575" y="2408238"/>
          <p14:tracePt t="161145" x="7494588" y="2471738"/>
          <p14:tracePt t="161153" x="7429500" y="2508250"/>
          <p14:tracePt t="161161" x="7339013" y="2535238"/>
          <p14:tracePt t="161175" x="7192963" y="2535238"/>
          <p14:tracePt t="161175" x="6983413" y="2581275"/>
          <p14:tracePt t="161184" x="6837363" y="2598738"/>
          <p14:tracePt t="161191" x="6573838" y="2635250"/>
          <p14:tracePt t="161199" x="6318250" y="2635250"/>
          <p14:tracePt t="161207" x="5870575" y="2635250"/>
          <p14:tracePt t="161216" x="5534025" y="2635250"/>
          <p14:tracePt t="161223" x="5268913" y="2635250"/>
          <p14:tracePt t="161231" x="5105400" y="2635250"/>
          <p14:tracePt t="161240" x="4905375" y="2635250"/>
          <p14:tracePt t="161249" x="4759325" y="2625725"/>
          <p14:tracePt t="161256" x="4613275" y="2581275"/>
          <p14:tracePt t="161266" x="4503738" y="2581275"/>
          <p14:tracePt t="161275" x="4440238" y="2554288"/>
          <p14:tracePt t="161281" x="4413250" y="2535238"/>
          <p14:tracePt t="161290" x="4376738" y="2535238"/>
          <p14:tracePt t="161297" x="4340225" y="2535238"/>
          <p14:tracePt t="161306" x="4311650" y="2535238"/>
          <p14:tracePt t="161313" x="4230688" y="2535238"/>
          <p14:tracePt t="161320" x="4148138" y="2535238"/>
          <p14:tracePt t="161328" x="4038600" y="2525713"/>
          <p14:tracePt t="161336" x="3892550" y="2508250"/>
          <p14:tracePt t="161344" x="3709988" y="2489200"/>
          <p14:tracePt t="161352" x="3527425" y="2462213"/>
          <p14:tracePt t="161360" x="3317875" y="2425700"/>
          <p14:tracePt t="161368" x="3136900" y="2379663"/>
          <p14:tracePt t="161376" x="3027363" y="2379663"/>
          <p14:tracePt t="161384" x="2917825" y="2379663"/>
          <p14:tracePt t="161391" x="2844800" y="2379663"/>
          <p14:tracePt t="161400" x="2817813" y="2379663"/>
          <p14:tracePt t="161634" x="2825750" y="2379663"/>
          <p14:tracePt t="161642" x="2862263" y="2379663"/>
          <p14:tracePt t="161648" x="2962275" y="2379663"/>
          <p14:tracePt t="161656" x="3127375" y="2379663"/>
          <p14:tracePt t="161665" x="3327400" y="2408238"/>
          <p14:tracePt t="161671" x="3509963" y="2416175"/>
          <p14:tracePt t="161679" x="3719513" y="2452688"/>
          <p14:tracePt t="161688" x="3948113" y="2452688"/>
          <p14:tracePt t="161696" x="4129088" y="2452688"/>
          <p14:tracePt t="161705" x="4348163" y="2452688"/>
          <p14:tracePt t="161711" x="4549775" y="2452688"/>
          <p14:tracePt t="161719" x="4740275" y="2452688"/>
          <p14:tracePt t="161728" x="4886325" y="2452688"/>
          <p14:tracePt t="161736" x="5049838" y="2452688"/>
          <p14:tracePt t="161744" x="5159375" y="2452688"/>
          <p14:tracePt t="161752" x="5251450" y="2452688"/>
          <p14:tracePt t="161760" x="5341938" y="2452688"/>
          <p14:tracePt t="161769" x="5405438" y="2452688"/>
          <p14:tracePt t="161776" x="5461000" y="2452688"/>
          <p14:tracePt t="161784" x="5478463" y="2452688"/>
          <p14:tracePt t="161791" x="5514975" y="2452688"/>
          <p14:tracePt t="161799" x="5561013" y="2452688"/>
          <p14:tracePt t="161808" x="5597525" y="2452688"/>
          <p14:tracePt t="161816" x="5653088" y="2452688"/>
          <p14:tracePt t="161824" x="5724525" y="2452688"/>
          <p14:tracePt t="161833" x="5816600" y="2452688"/>
          <p14:tracePt t="161840" x="5926138" y="2452688"/>
          <p14:tracePt t="161850" x="6053138" y="2452688"/>
          <p14:tracePt t="161856" x="6153150" y="2462213"/>
          <p14:tracePt t="161867" x="6262688" y="2481263"/>
          <p14:tracePt t="161872" x="6354763" y="2489200"/>
          <p14:tracePt t="161883" x="6454775" y="2517775"/>
          <p14:tracePt t="161887" x="6481763" y="2517775"/>
          <p14:tracePt t="161895" x="6527800" y="2535238"/>
          <p14:tracePt t="161903" x="6545263" y="2535238"/>
          <p14:tracePt t="161913" x="6554788" y="2535238"/>
          <p14:tracePt t="161921" x="6564313" y="2535238"/>
          <p14:tracePt t="162098" x="6573838" y="2535238"/>
          <p14:tracePt t="162121" x="6581775" y="2544763"/>
          <p14:tracePt t="162132" x="6610350" y="2571750"/>
          <p14:tracePt t="162140" x="6627813" y="2589213"/>
          <p14:tracePt t="162147" x="6673850" y="2608263"/>
          <p14:tracePt t="162153" x="6681788" y="2608263"/>
          <p14:tracePt t="162168" x="6691313" y="2608263"/>
          <p14:tracePt t="162296" x="6700838" y="2608263"/>
          <p14:tracePt t="162304" x="6718300" y="2608263"/>
          <p14:tracePt t="162311" x="6746875" y="2598738"/>
          <p14:tracePt t="162320" x="6764338" y="2571750"/>
          <p14:tracePt t="162327" x="6773863" y="2525713"/>
          <p14:tracePt t="162335" x="6783388" y="2508250"/>
          <p14:tracePt t="162344" x="6810375" y="2462213"/>
          <p14:tracePt t="162351" x="6819900" y="2444750"/>
          <p14:tracePt t="162360" x="6819900" y="2425700"/>
          <p14:tracePt t="162368" x="6819900" y="2408238"/>
          <p14:tracePt t="162522" x="6819900" y="2481263"/>
          <p14:tracePt t="162529" x="6819900" y="2554288"/>
          <p14:tracePt t="162538" x="6819900" y="2625725"/>
          <p14:tracePt t="162546" x="6846888" y="2727325"/>
          <p14:tracePt t="162554" x="6892925" y="2808288"/>
          <p14:tracePt t="162561" x="6929438" y="2900363"/>
          <p14:tracePt t="162568" x="6973888" y="2982913"/>
          <p14:tracePt t="162576" x="7029450" y="3082925"/>
          <p14:tracePt t="162584" x="7083425" y="3163888"/>
          <p14:tracePt t="162591" x="7110413" y="3209925"/>
          <p14:tracePt t="162599" x="7146925" y="3273425"/>
          <p14:tracePt t="162607" x="7165975" y="3319463"/>
          <p14:tracePt t="162615" x="7202488" y="3382963"/>
          <p14:tracePt t="162623" x="7229475" y="3429000"/>
          <p14:tracePt t="162631" x="7229475" y="3455988"/>
          <p14:tracePt t="162641" x="7248525" y="3502025"/>
          <p14:tracePt t="162651" x="7248525" y="3511550"/>
          <p14:tracePt t="162657" x="7248525" y="3538538"/>
          <p14:tracePt t="162668" x="7248525" y="3556000"/>
          <p14:tracePt t="162684" x="7248525" y="3584575"/>
          <p14:tracePt t="162689" x="7248525" y="3602038"/>
          <p14:tracePt t="162713" x="7248525" y="3621088"/>
          <p14:tracePt t="162721" x="7248525" y="3629025"/>
          <p14:tracePt t="162737" x="7219950" y="3648075"/>
          <p14:tracePt t="162748" x="7183438" y="3675063"/>
          <p14:tracePt t="162754" x="7175500" y="3675063"/>
          <p14:tracePt t="162760" x="7165975" y="3684588"/>
          <p14:tracePt t="162768" x="7119938" y="3721100"/>
          <p14:tracePt t="162777" x="7073900" y="3730625"/>
          <p14:tracePt t="162783" x="7056438" y="3738563"/>
          <p14:tracePt t="162791" x="7046913" y="3748088"/>
          <p14:tracePt t="162799" x="7019925" y="3748088"/>
          <p14:tracePt t="162808" x="6992938" y="3767138"/>
          <p14:tracePt t="162816" x="6964363" y="3794125"/>
          <p14:tracePt t="162824" x="6956425" y="3794125"/>
          <p14:tracePt t="162832" x="6929438" y="3794125"/>
          <p14:tracePt t="162840" x="6910388" y="3794125"/>
          <p14:tracePt t="162849" x="6892925" y="3803650"/>
          <p14:tracePt t="162856" x="6873875" y="3821113"/>
          <p14:tracePt t="162881" x="6864350" y="3830638"/>
          <p14:tracePt t="162901" x="6856413" y="3830638"/>
          <p14:tracePt t="162905" x="6846888" y="3830638"/>
          <p14:tracePt t="162928" x="6837363" y="3840163"/>
          <p14:tracePt t="162935" x="6819900" y="3848100"/>
          <p14:tracePt t="162943" x="6810375" y="3867150"/>
          <p14:tracePt t="162952" x="6783388" y="3894138"/>
          <p14:tracePt t="162960" x="6773863" y="3911600"/>
          <p14:tracePt t="162970" x="6754813" y="3940175"/>
          <p14:tracePt t="162977" x="6737350" y="3957638"/>
          <p14:tracePt t="162986" x="6727825" y="3976688"/>
          <p14:tracePt t="162992" x="6710363" y="4003675"/>
          <p14:tracePt t="162999" x="6710363" y="4013200"/>
          <p14:tracePt t="163008" x="6710363" y="4030663"/>
          <p14:tracePt t="163018" x="6700838" y="4040188"/>
          <p14:tracePt t="163026" x="6700838" y="4049713"/>
          <p14:tracePt t="163201" x="6700838" y="4040188"/>
          <p14:tracePt t="163212" x="6710363" y="4013200"/>
          <p14:tracePt t="163215" x="6710363" y="3994150"/>
          <p14:tracePt t="163223" x="6727825" y="3976688"/>
          <p14:tracePt t="163232" x="6746875" y="3957638"/>
          <p14:tracePt t="163240" x="6746875" y="3948113"/>
          <p14:tracePt t="163248" x="6746875" y="3930650"/>
          <p14:tracePt t="163256" x="6746875" y="3921125"/>
          <p14:tracePt t="163265" x="6754813" y="3911600"/>
          <p14:tracePt t="163271" x="6773863" y="3867150"/>
          <p14:tracePt t="163287" x="6783388" y="3830638"/>
          <p14:tracePt t="163296" x="6800850" y="3784600"/>
          <p14:tracePt t="163304" x="6800850" y="3738563"/>
          <p14:tracePt t="163311" x="6810375" y="3702050"/>
          <p14:tracePt t="163320" x="6827838" y="3675063"/>
          <p14:tracePt t="163328" x="6856413" y="3602038"/>
          <p14:tracePt t="163335" x="6864350" y="3538538"/>
          <p14:tracePt t="163344" x="6892925" y="3429000"/>
          <p14:tracePt t="163352" x="6892925" y="3355975"/>
          <p14:tracePt t="163360" x="6900863" y="3273425"/>
          <p14:tracePt t="163368" x="6900863" y="3182938"/>
          <p14:tracePt t="163375" x="6919913" y="3109913"/>
          <p14:tracePt t="163384" x="6929438" y="3009900"/>
          <p14:tracePt t="163392" x="6929438" y="2917825"/>
          <p14:tracePt t="163400" x="6973888" y="2836863"/>
          <p14:tracePt t="163407" x="6973888" y="2744788"/>
          <p14:tracePt t="163415" x="6973888" y="2690813"/>
          <p14:tracePt t="163424" x="6973888" y="2635250"/>
          <p14:tracePt t="163431" x="6973888" y="2581275"/>
          <p14:tracePt t="163440" x="6973888" y="2535238"/>
          <p14:tracePt t="163450" x="6973888" y="2498725"/>
          <p14:tracePt t="163456" x="6973888" y="2481263"/>
          <p14:tracePt t="163467" x="6973888" y="2462213"/>
          <p14:tracePt t="163472" x="6973888" y="2452688"/>
          <p14:tracePt t="163482" x="6973888" y="2444750"/>
          <p14:tracePt t="163730" x="6973888" y="2481263"/>
          <p14:tracePt t="163735" x="6973888" y="2489200"/>
          <p14:tracePt t="163743" x="6973888" y="2508250"/>
          <p14:tracePt t="163751" x="6973888" y="2525713"/>
          <p14:tracePt t="163767" x="6973888" y="2535238"/>
          <p14:tracePt t="163921" x="6973888" y="2571750"/>
          <p14:tracePt t="163929" x="6964363" y="2589213"/>
          <p14:tracePt t="163936" x="6964363" y="2635250"/>
          <p14:tracePt t="163943" x="6964363" y="2671763"/>
          <p14:tracePt t="163951" x="6964363" y="2708275"/>
          <p14:tracePt t="163959" x="6964363" y="2744788"/>
          <p14:tracePt t="163968" x="6964363" y="2771775"/>
          <p14:tracePt t="163976" x="6964363" y="2790825"/>
          <p14:tracePt t="163983" x="6964363" y="2808288"/>
          <p14:tracePt t="163991" x="6964363" y="2827338"/>
          <p14:tracePt t="164131" x="6964363" y="2808288"/>
          <p14:tracePt t="164138" x="6964363" y="2800350"/>
          <p14:tracePt t="164146" x="6964363" y="2790825"/>
          <p14:tracePt t="164154" x="6964363" y="2781300"/>
          <p14:tracePt t="164160" x="6964363" y="2754313"/>
          <p14:tracePt t="164169" x="6929438" y="2735263"/>
          <p14:tracePt t="164177" x="6873875" y="2717800"/>
          <p14:tracePt t="164186" x="6819900" y="2708275"/>
          <p14:tracePt t="164193" x="6718300" y="2681288"/>
          <p14:tracePt t="164206" x="6691313" y="2681288"/>
          <p14:tracePt t="164208" x="6673850" y="2681288"/>
          <p14:tracePt t="164217" x="6664325" y="2681288"/>
          <p14:tracePt t="164290" x="6654800" y="2671763"/>
          <p14:tracePt t="164335" x="6654800" y="2662238"/>
          <p14:tracePt t="164343" x="6718300" y="2635250"/>
          <p14:tracePt t="164352" x="6810375" y="2617788"/>
          <p14:tracePt t="164359" x="6964363" y="2608263"/>
          <p14:tracePt t="164367" x="7110413" y="2589213"/>
          <p14:tracePt t="164376" x="7239000" y="2562225"/>
          <p14:tracePt t="164384" x="7329488" y="2554288"/>
          <p14:tracePt t="164392" x="7392988" y="2535238"/>
          <p14:tracePt t="164400" x="7429500" y="2525713"/>
          <p14:tracePt t="164484" x="7366000" y="2525713"/>
          <p14:tracePt t="164490" x="7312025" y="2544763"/>
          <p14:tracePt t="164498" x="7265988" y="2562225"/>
          <p14:tracePt t="164505" x="7202488" y="2571750"/>
          <p14:tracePt t="164520" x="7175500" y="2581275"/>
          <p14:tracePt t="164528" x="7138988" y="2608263"/>
          <p14:tracePt t="164536" x="7110413" y="2608263"/>
          <p14:tracePt t="164544" x="7102475" y="2608263"/>
          <p14:tracePt t="164552" x="7092950" y="2608263"/>
          <p14:tracePt t="164778" x="7119938" y="2617788"/>
          <p14:tracePt t="164786" x="7192963" y="2625725"/>
          <p14:tracePt t="164794" x="7248525" y="2625725"/>
          <p14:tracePt t="164802" x="7292975" y="2635250"/>
          <p14:tracePt t="164808" x="7348538" y="2635250"/>
          <p14:tracePt t="164815" x="7375525" y="2635250"/>
          <p14:tracePt t="164823" x="7402513" y="2654300"/>
          <p14:tracePt t="165086" x="7392988" y="2635250"/>
          <p14:tracePt t="165090" x="7366000" y="2617788"/>
          <p14:tracePt t="165095" x="7329488" y="2598738"/>
          <p14:tracePt t="165112" x="7319963" y="2598738"/>
          <p14:tracePt t="165144" x="7312025" y="2589213"/>
          <p14:tracePt t="165193" x="7312025" y="2571750"/>
          <p14:tracePt t="165202" x="7339013" y="2544763"/>
          <p14:tracePt t="165207" x="7402513" y="2508250"/>
          <p14:tracePt t="165215" x="7448550" y="2471738"/>
          <p14:tracePt t="165223" x="7475538" y="2452688"/>
          <p14:tracePt t="165232" x="7494588" y="2435225"/>
          <p14:tracePt t="165239" x="7512050" y="2425700"/>
          <p14:tracePt t="165248" x="7531100" y="2416175"/>
          <p14:tracePt t="165255" x="7548563" y="2408238"/>
          <p14:tracePt t="165265" x="7558088" y="2408238"/>
          <p14:tracePt t="165271" x="7567613" y="2408238"/>
          <p14:tracePt t="165311" x="7585075" y="2408238"/>
          <p14:tracePt t="165320" x="7621588" y="2425700"/>
          <p14:tracePt t="165327" x="7639050" y="2471738"/>
          <p14:tracePt t="165335" x="7675563" y="2535238"/>
          <p14:tracePt t="165344" x="7704138" y="2562225"/>
          <p14:tracePt t="165352" x="7712075" y="2608263"/>
          <p14:tracePt t="165360" x="7721600" y="2635250"/>
          <p14:tracePt t="165367" x="7721600" y="2662238"/>
          <p14:tracePt t="165375" x="7721600" y="2671763"/>
          <p14:tracePt t="165384" x="7721600" y="2690813"/>
          <p14:tracePt t="165391" x="7721600" y="2708275"/>
          <p14:tracePt t="165399" x="7721600" y="2717800"/>
          <p14:tracePt t="165407" x="7712075" y="2735263"/>
          <p14:tracePt t="165416" x="7704138" y="2744788"/>
          <p14:tracePt t="165423" x="7694613" y="2754313"/>
          <p14:tracePt t="165432" x="7685088" y="2754313"/>
          <p14:tracePt t="165674" x="7675563" y="2763838"/>
          <p14:tracePt t="165689" x="7658100" y="2763838"/>
          <p14:tracePt t="165697" x="7621588" y="2781300"/>
          <p14:tracePt t="165706" x="7594600" y="2808288"/>
          <p14:tracePt t="165713" x="7575550" y="2817813"/>
          <p14:tracePt t="165723" x="7567613" y="2817813"/>
          <p14:tracePt t="165728" x="7558088" y="2817813"/>
          <p14:tracePt t="165882" x="7531100" y="2827338"/>
          <p14:tracePt t="165898" x="7521575" y="2836863"/>
          <p14:tracePt t="165913" x="7485063" y="2863850"/>
          <p14:tracePt t="165921" x="7458075" y="2873375"/>
          <p14:tracePt t="165930" x="7421563" y="2881313"/>
          <p14:tracePt t="165938" x="7385050" y="2900363"/>
          <p14:tracePt t="165946" x="7319963" y="2917825"/>
          <p14:tracePt t="165954" x="7283450" y="2917825"/>
          <p14:tracePt t="165961" x="7212013" y="2927350"/>
          <p14:tracePt t="165970" x="7129463" y="2936875"/>
          <p14:tracePt t="165977" x="7073900" y="2936875"/>
          <p14:tracePt t="165986" x="7019925" y="2936875"/>
          <p14:tracePt t="165991" x="6983413" y="2936875"/>
          <p14:tracePt t="165999" x="6973888" y="2936875"/>
          <p14:tracePt t="166007" x="6964363" y="2936875"/>
          <p14:tracePt t="166099" x="6983413" y="2927350"/>
          <p14:tracePt t="166106" x="6992938" y="2909888"/>
          <p14:tracePt t="166115" x="6992938" y="2873375"/>
          <p14:tracePt t="166122" x="7000875" y="2854325"/>
          <p14:tracePt t="166129" x="7019925" y="2817813"/>
          <p14:tracePt t="166138" x="7029450" y="2800350"/>
          <p14:tracePt t="166145" x="7037388" y="2771775"/>
          <p14:tracePt t="166161" x="7046913" y="2754313"/>
          <p14:tracePt t="166274" x="7046913" y="2763838"/>
          <p14:tracePt t="166279" x="7019925" y="2836863"/>
          <p14:tracePt t="166288" x="7000875" y="2881313"/>
          <p14:tracePt t="166295" x="6956425" y="2963863"/>
          <p14:tracePt t="166303" x="6929438" y="3036888"/>
          <p14:tracePt t="166311" x="6883400" y="3109913"/>
          <p14:tracePt t="166319" x="6819900" y="3209925"/>
          <p14:tracePt t="166327" x="6764338" y="3302000"/>
          <p14:tracePt t="166336" x="6727825" y="3382963"/>
          <p14:tracePt t="166347" x="6654800" y="3502025"/>
          <p14:tracePt t="166353" x="6591300" y="3602038"/>
          <p14:tracePt t="166361" x="6527800" y="3702050"/>
          <p14:tracePt t="166371" x="6454775" y="3784600"/>
          <p14:tracePt t="166375" x="6399213" y="3903663"/>
          <p14:tracePt t="166383" x="6308725" y="3984625"/>
          <p14:tracePt t="166392" x="6218238" y="4103688"/>
          <p14:tracePt t="166399" x="6135688" y="4213225"/>
          <p14:tracePt t="166408" x="6026150" y="4332288"/>
          <p14:tracePt t="166416" x="5926138" y="4449763"/>
          <p14:tracePt t="166424" x="5807075" y="4551363"/>
          <p14:tracePt t="166432" x="5716588" y="4641850"/>
          <p14:tracePt t="166439" x="5588000" y="4741863"/>
          <p14:tracePt t="166448" x="5478463" y="4833938"/>
          <p14:tracePt t="166456" x="5360988" y="4924425"/>
          <p14:tracePt t="166464" x="5260975" y="5006975"/>
          <p14:tracePt t="166472" x="5141913" y="5097463"/>
          <p14:tracePt t="166481" x="5041900" y="5197475"/>
          <p14:tracePt t="166489" x="4941888" y="5270500"/>
          <p14:tracePt t="166500" x="4859338" y="5353050"/>
          <p14:tracePt t="166506" x="4813300" y="5416550"/>
          <p14:tracePt t="166514" x="4749800" y="5508625"/>
          <p14:tracePt t="166524" x="4713288" y="5554663"/>
          <p14:tracePt t="166528" x="4676775" y="5599113"/>
          <p14:tracePt t="166536" x="4640263" y="5626100"/>
          <p14:tracePt t="166544" x="4622800" y="5662613"/>
          <p14:tracePt t="166552" x="4603750" y="5681663"/>
          <p14:tracePt t="166560" x="4586288" y="5699125"/>
          <p14:tracePt t="166568" x="4586288" y="5708650"/>
          <p14:tracePt t="166576" x="4567238" y="5745163"/>
          <p14:tracePt t="166584" x="4557713" y="5754688"/>
          <p14:tracePt t="166593" x="4549775" y="5781675"/>
          <p14:tracePt t="166599" x="4540250" y="5800725"/>
          <p14:tracePt t="166608" x="4521200" y="5818188"/>
          <p14:tracePt t="166615" x="4513263" y="5837238"/>
          <p14:tracePt t="166624" x="4503738" y="5864225"/>
          <p14:tracePt t="166632" x="4494213" y="5881688"/>
          <p14:tracePt t="166640" x="4457700" y="5918200"/>
          <p14:tracePt t="166648" x="4448175" y="5927725"/>
          <p14:tracePt t="166656" x="4421188" y="5954713"/>
          <p14:tracePt t="166665" x="4403725" y="5973763"/>
          <p14:tracePt t="166671" x="4384675" y="5983288"/>
          <p14:tracePt t="166681" x="4376738" y="5991225"/>
          <p14:tracePt t="166688" x="4357688" y="5991225"/>
          <p14:tracePt t="166695" x="4357688" y="6000750"/>
          <p14:tracePt t="166720" x="4348163" y="6000750"/>
          <p14:tracePt t="166753" x="4340225" y="6000750"/>
          <p14:tracePt t="166769" x="4321175" y="6018213"/>
          <p14:tracePt t="166777" x="4294188" y="6046788"/>
          <p14:tracePt t="166785" x="4248150" y="6064250"/>
          <p14:tracePt t="166793" x="4184650" y="6100763"/>
          <p14:tracePt t="166801" x="4084638" y="6156325"/>
          <p14:tracePt t="166807" x="3948113" y="6219825"/>
          <p14:tracePt t="166815" x="3856038" y="6246813"/>
          <p14:tracePt t="166823" x="3738563" y="6302375"/>
          <p14:tracePt t="166833" x="3656013" y="6329363"/>
          <p14:tracePt t="166840" x="3592513" y="6365875"/>
          <p14:tracePt t="166847" x="3527425" y="6411913"/>
          <p14:tracePt t="166856" x="3482975" y="6429375"/>
          <p14:tracePt t="166867" x="3436938" y="6465888"/>
          <p14:tracePt t="166875" x="3409950" y="6483350"/>
          <p14:tracePt t="166886" x="3363913" y="6511925"/>
          <p14:tracePt t="166889" x="3336925" y="6519863"/>
          <p14:tracePt t="166898" x="3300413" y="6538913"/>
          <p14:tracePt t="166907" x="3273425" y="6538913"/>
          <p14:tracePt t="166911" x="3254375" y="6538913"/>
          <p14:tracePt t="166919" x="3236913" y="6538913"/>
          <p14:tracePt t="166943" x="3227388" y="6538913"/>
          <p14:tracePt t="166952" x="3208338" y="6538913"/>
          <p14:tracePt t="166960" x="3171825" y="6519863"/>
          <p14:tracePt t="166968" x="3117850" y="6483350"/>
          <p14:tracePt t="166976" x="3071813" y="6446838"/>
          <p14:tracePt t="166984" x="3054350" y="6429375"/>
          <p14:tracePt t="166992" x="3017838" y="6411913"/>
          <p14:tracePt t="167003" x="3008313" y="6402388"/>
          <p14:tracePt t="167015" x="3008313" y="6392863"/>
          <p14:tracePt t="167161" x="2981325" y="6392863"/>
          <p14:tracePt t="167168" x="2925763" y="6392863"/>
          <p14:tracePt t="167175" x="2881313" y="6392863"/>
          <p14:tracePt t="167183" x="2852738" y="6392863"/>
          <p14:tracePt t="167191" x="2817813" y="6392863"/>
          <p14:tracePt t="167201" x="2771775" y="6392863"/>
          <p14:tracePt t="167209" x="2725738" y="6392863"/>
          <p14:tracePt t="167217" x="2671763" y="6392863"/>
          <p14:tracePt t="167225" x="2606675" y="6419850"/>
          <p14:tracePt t="167234" x="2533650" y="6446838"/>
          <p14:tracePt t="167243" x="2489200" y="6446838"/>
          <p14:tracePt t="167250" x="2433638" y="6483350"/>
          <p14:tracePt t="167258" x="2406650" y="6483350"/>
          <p14:tracePt t="167267" x="2370138" y="6492875"/>
          <p14:tracePt t="167275" x="2352675" y="6502400"/>
          <p14:tracePt t="167283" x="2333625" y="6502400"/>
          <p14:tracePt t="167291" x="2316163" y="6511925"/>
          <p14:tracePt t="167296" x="2287588" y="6511925"/>
          <p14:tracePt t="167304" x="2270125" y="6511925"/>
          <p14:tracePt t="167312" x="2243138" y="6511925"/>
          <p14:tracePt t="167319" x="2233613" y="6511925"/>
          <p14:tracePt t="167328" x="2214563" y="6511925"/>
          <p14:tracePt t="167335" x="2187575" y="6511925"/>
          <p14:tracePt t="167343" x="2179638" y="6511925"/>
          <p14:tracePt t="167352" x="2143125" y="6511925"/>
          <p14:tracePt t="167359" x="2106613" y="6511925"/>
          <p14:tracePt t="167367" x="2087563" y="6511925"/>
          <p14:tracePt t="167376" x="2024063" y="6456363"/>
          <p14:tracePt t="167383" x="2005013" y="6429375"/>
          <p14:tracePt t="167391" x="1978025" y="6411913"/>
          <p14:tracePt t="167401" x="1941513" y="6375400"/>
          <p14:tracePt t="167408" x="1924050" y="6356350"/>
          <p14:tracePt t="167416" x="1905000" y="6329363"/>
          <p14:tracePt t="167424" x="1868488" y="6292850"/>
          <p14:tracePt t="167433" x="1860550" y="6265863"/>
          <p14:tracePt t="167439" x="1851025" y="6237288"/>
          <p14:tracePt t="167448" x="1851025" y="6229350"/>
          <p14:tracePt t="167455" x="1841500" y="6210300"/>
          <p14:tracePt t="167464" x="1831975" y="6200775"/>
          <p14:tracePt t="167472" x="1831975" y="6192838"/>
          <p14:tracePt t="167504" x="1831975" y="6183313"/>
          <p14:tracePt t="167569" x="1831975" y="6173788"/>
          <p14:tracePt t="167585" x="1831975" y="6156325"/>
          <p14:tracePt t="167601" x="1831975" y="6137275"/>
          <p14:tracePt t="167611" x="1831975" y="6127750"/>
          <p14:tracePt t="167616" x="1868488" y="6100763"/>
          <p14:tracePt t="167624" x="1941513" y="6091238"/>
          <p14:tracePt t="167632" x="1997075" y="6091238"/>
          <p14:tracePt t="167639" x="2070100" y="6091238"/>
          <p14:tracePt t="167648" x="2179638" y="6091238"/>
          <p14:tracePt t="167655" x="2279650" y="6091238"/>
          <p14:tracePt t="167664" x="2333625" y="6091238"/>
          <p14:tracePt t="167672" x="2406650" y="6091238"/>
          <p14:tracePt t="167681" x="2443163" y="6091238"/>
          <p14:tracePt t="167688" x="2452688" y="6091238"/>
          <p14:tracePt t="167696" x="2470150" y="6091238"/>
          <p14:tracePt t="167704" x="2489200" y="6119813"/>
          <p14:tracePt t="167753" x="2498725" y="6127750"/>
          <p14:tracePt t="167762" x="2498725" y="6137275"/>
          <p14:tracePt t="167777" x="2498725" y="6146800"/>
          <p14:tracePt t="167784" x="2506663" y="6173788"/>
          <p14:tracePt t="167791" x="2525713" y="6200775"/>
          <p14:tracePt t="167809" x="2525713" y="6210300"/>
          <p14:tracePt t="167819" x="2533650" y="6219825"/>
          <p14:tracePt t="167825" x="2533650" y="6229350"/>
          <p14:tracePt t="167835" x="2543175" y="6237288"/>
          <p14:tracePt t="167841" x="2543175" y="6246813"/>
          <p14:tracePt t="167853" x="2543175" y="6256338"/>
          <p14:tracePt t="167865" x="2543175" y="6265863"/>
          <p14:tracePt t="167872" x="2543175" y="6273800"/>
          <p14:tracePt t="167881" x="2543175" y="6302375"/>
          <p14:tracePt t="167898" x="2543175" y="6319838"/>
          <p14:tracePt t="167903" x="2543175" y="6329363"/>
          <p14:tracePt t="167913" x="2543175" y="6338888"/>
          <p14:tracePt t="167919" x="2543175" y="6346825"/>
          <p14:tracePt t="167928" x="2543175" y="6375400"/>
          <p14:tracePt t="167935" x="2543175" y="6383338"/>
          <p14:tracePt t="167943" x="2533650" y="6411913"/>
          <p14:tracePt t="167952" x="2525713" y="6419850"/>
          <p14:tracePt t="167960" x="2506663" y="6438900"/>
          <p14:tracePt t="167968" x="2498725" y="6438900"/>
          <p14:tracePt t="167976" x="2470150" y="6446838"/>
          <p14:tracePt t="167984" x="2443163" y="6475413"/>
          <p14:tracePt t="167992" x="2416175" y="6483350"/>
          <p14:tracePt t="168000" x="2379663" y="6492875"/>
          <p14:tracePt t="168008" x="2343150" y="6492875"/>
          <p14:tracePt t="168017" x="2287588" y="6492875"/>
          <p14:tracePt t="168025" x="2270125" y="6492875"/>
          <p14:tracePt t="168033" x="2243138" y="6492875"/>
          <p14:tracePt t="168041" x="2224088" y="6492875"/>
          <p14:tracePt t="168050" x="2197100" y="6492875"/>
          <p14:tracePt t="168058" x="2179638" y="6492875"/>
          <p14:tracePt t="168065" x="2133600" y="6492875"/>
          <p14:tracePt t="168072" x="2097088" y="6475413"/>
          <p14:tracePt t="168082" x="2087563" y="6475413"/>
          <p14:tracePt t="168087" x="2051050" y="6465888"/>
          <p14:tracePt t="168098" x="2041525" y="6465888"/>
          <p14:tracePt t="168103" x="2033588" y="6465888"/>
          <p14:tracePt t="168111" x="2014538" y="6465888"/>
          <p14:tracePt t="168119" x="1987550" y="6438900"/>
          <p14:tracePt t="168127" x="1968500" y="6419850"/>
          <p14:tracePt t="168135" x="1960563" y="6411913"/>
          <p14:tracePt t="168145" x="1951038" y="6411913"/>
          <p14:tracePt t="168162" x="1931988" y="6392863"/>
          <p14:tracePt t="168177" x="1931988" y="6383338"/>
          <p14:tracePt t="168185" x="1914525" y="6356350"/>
          <p14:tracePt t="168195" x="1905000" y="6338888"/>
          <p14:tracePt t="168203" x="1895475" y="6292850"/>
          <p14:tracePt t="168218" x="1895475" y="6265863"/>
          <p14:tracePt t="168225" x="1887538" y="6237288"/>
          <p14:tracePt t="168234" x="1887538" y="6192838"/>
          <p14:tracePt t="168241" x="1887538" y="6156325"/>
          <p14:tracePt t="168251" x="1887538" y="6137275"/>
          <p14:tracePt t="168257" x="1887538" y="6091238"/>
          <p14:tracePt t="168267" x="1887538" y="6073775"/>
          <p14:tracePt t="168273" x="1887538" y="6046788"/>
          <p14:tracePt t="168283" x="1887538" y="6037263"/>
          <p14:tracePt t="168289" x="1887538" y="6027738"/>
          <p14:tracePt t="168300" x="1887538" y="6010275"/>
          <p14:tracePt t="168309" x="1895475" y="5983288"/>
          <p14:tracePt t="168313" x="1924050" y="5973763"/>
          <p14:tracePt t="168321" x="1968500" y="5946775"/>
          <p14:tracePt t="168328" x="2014538" y="5946775"/>
          <p14:tracePt t="168335" x="2070100" y="5946775"/>
          <p14:tracePt t="168343" x="2124075" y="5946775"/>
          <p14:tracePt t="168352" x="2160588" y="5946775"/>
          <p14:tracePt t="168359" x="2206625" y="5946775"/>
          <p14:tracePt t="168367" x="2233613" y="5946775"/>
          <p14:tracePt t="168375" x="2287588" y="5954713"/>
          <p14:tracePt t="168383" x="2306638" y="5973763"/>
          <p14:tracePt t="168391" x="2352675" y="6010275"/>
          <p14:tracePt t="168401" x="2389188" y="6027738"/>
          <p14:tracePt t="168407" x="2406650" y="6046788"/>
          <p14:tracePt t="168416" x="2416175" y="6054725"/>
          <p14:tracePt t="168424" x="2425700" y="6091238"/>
          <p14:tracePt t="168434" x="2433638" y="6100763"/>
          <p14:tracePt t="168451" x="2433638" y="6110288"/>
          <p14:tracePt t="168458" x="2433638" y="6127750"/>
          <p14:tracePt t="168468" x="2443163" y="6146800"/>
          <p14:tracePt t="168474" x="2443163" y="6156325"/>
          <p14:tracePt t="168487" x="2452688" y="6183313"/>
          <p14:tracePt t="168514" x="2452688" y="6192838"/>
          <p14:tracePt t="168545" x="2452688" y="6210300"/>
          <p14:tracePt t="168552" x="2452688" y="6219825"/>
          <p14:tracePt t="168560" x="2452688" y="6229350"/>
          <p14:tracePt t="168569" x="2452688" y="6237288"/>
          <p14:tracePt t="168577" x="2452688" y="6256338"/>
          <p14:tracePt t="168594" x="2452688" y="6265863"/>
          <p14:tracePt t="168601" x="2452688" y="6273800"/>
          <p14:tracePt t="168612" x="2452688" y="6292850"/>
          <p14:tracePt t="168624" x="2452688" y="6302375"/>
          <p14:tracePt t="168639" x="2452688" y="6310313"/>
          <p14:tracePt t="168656" x="2452688" y="6338888"/>
          <p14:tracePt t="168672" x="2452688" y="6346825"/>
          <p14:tracePt t="168689" x="2452688" y="6365875"/>
          <p14:tracePt t="168711" x="2433638" y="6383338"/>
          <p14:tracePt t="168720" x="2425700" y="6392863"/>
          <p14:tracePt t="168728" x="2397125" y="6402388"/>
          <p14:tracePt t="168744" x="2379663" y="6411913"/>
          <p14:tracePt t="168752" x="2360613" y="6411913"/>
          <p14:tracePt t="168761" x="2343150" y="6429375"/>
          <p14:tracePt t="168768" x="2333625" y="6429375"/>
          <p14:tracePt t="168777" x="2316163" y="6429375"/>
          <p14:tracePt t="168784" x="2297113" y="6429375"/>
          <p14:tracePt t="168794" x="2270125" y="6438900"/>
          <p14:tracePt t="168801" x="2251075" y="6438900"/>
          <p14:tracePt t="168811" x="2224088" y="6438900"/>
          <p14:tracePt t="168815" x="2206625" y="6438900"/>
          <p14:tracePt t="168825" x="2197100" y="6438900"/>
          <p14:tracePt t="168831" x="2179638" y="6438900"/>
          <p14:tracePt t="168840" x="2170113" y="6438900"/>
          <p14:tracePt t="168847" x="2151063" y="6438900"/>
          <p14:tracePt t="168855" x="2114550" y="6438900"/>
          <p14:tracePt t="168864" x="2087563" y="6438900"/>
          <p14:tracePt t="168872" x="2070100" y="6429375"/>
          <p14:tracePt t="168882" x="2060575" y="6429375"/>
          <p14:tracePt t="168887" x="2024063" y="6411913"/>
          <p14:tracePt t="168895" x="1987550" y="6392863"/>
          <p14:tracePt t="168903" x="1978025" y="6383338"/>
          <p14:tracePt t="168911" x="1960563" y="6365875"/>
          <p14:tracePt t="168919" x="1941513" y="6346825"/>
          <p14:tracePt t="168928" x="1931988" y="6346825"/>
          <p14:tracePt t="168936" x="1931988" y="6338888"/>
          <p14:tracePt t="169017" x="1924050" y="6329363"/>
          <p14:tracePt t="169023" x="1924050" y="6310313"/>
          <p14:tracePt t="169031" x="1924050" y="6292850"/>
          <p14:tracePt t="169047" x="1924050" y="6283325"/>
          <p14:tracePt t="169057" x="1931988" y="6265863"/>
          <p14:tracePt t="169068" x="1941513" y="6246813"/>
          <p14:tracePt t="169073" x="1951038" y="6229350"/>
          <p14:tracePt t="169084" x="1968500" y="6210300"/>
          <p14:tracePt t="169089" x="1997075" y="6183313"/>
          <p14:tracePt t="169102" x="2024063" y="6164263"/>
          <p14:tracePt t="169105" x="2070100" y="6146800"/>
          <p14:tracePt t="169115" x="2124075" y="6146800"/>
          <p14:tracePt t="169120" x="2160588" y="6137275"/>
          <p14:tracePt t="169131" x="2214563" y="6137275"/>
          <p14:tracePt t="169136" x="2270125" y="6137275"/>
          <p14:tracePt t="169144" x="2324100" y="6137275"/>
          <p14:tracePt t="169152" x="2370138" y="6137275"/>
          <p14:tracePt t="169160" x="2406650" y="6137275"/>
          <p14:tracePt t="169168" x="2425700" y="6137275"/>
          <p14:tracePt t="169177" x="2452688" y="6137275"/>
          <p14:tracePt t="169184" x="2470150" y="6156325"/>
          <p14:tracePt t="169194" x="2479675" y="6164263"/>
          <p14:tracePt t="169210" x="2489200" y="6183313"/>
          <p14:tracePt t="169216" x="2498725" y="6192838"/>
          <p14:tracePt t="169240" x="2506663" y="6210300"/>
          <p14:tracePt t="169248" x="2516188" y="6229350"/>
          <p14:tracePt t="169256" x="2516188" y="6237288"/>
          <p14:tracePt t="169265" x="2525713" y="6256338"/>
          <p14:tracePt t="169272" x="2533650" y="6283325"/>
          <p14:tracePt t="169283" x="2543175" y="6292850"/>
          <p14:tracePt t="169296" x="2552700" y="6302375"/>
          <p14:tracePt t="169353" x="2552700" y="6319838"/>
          <p14:tracePt t="169424" x="2552700" y="6329363"/>
          <p14:tracePt t="169432" x="2552700" y="6346825"/>
          <p14:tracePt t="169439" x="2552700" y="6375400"/>
          <p14:tracePt t="169448" x="2533650" y="6383338"/>
          <p14:tracePt t="169456" x="2498725" y="6392863"/>
          <p14:tracePt t="169471" x="2479675" y="6402388"/>
          <p14:tracePt t="169481" x="2433638" y="6419850"/>
          <p14:tracePt t="169496" x="2416175" y="6429375"/>
          <p14:tracePt t="169504" x="2397125" y="6438900"/>
          <p14:tracePt t="169529" x="2389188" y="6438900"/>
          <p14:tracePt t="169786" x="2379663" y="6438900"/>
          <p14:tracePt t="169794" x="2379663" y="6429375"/>
          <p14:tracePt t="169799" x="2389188" y="6419850"/>
          <p14:tracePt t="169807" x="2397125" y="6402388"/>
          <p14:tracePt t="169816" x="2406650" y="6383338"/>
          <p14:tracePt t="169823" x="2425700" y="6365875"/>
          <p14:tracePt t="169831" x="2433638" y="6346825"/>
          <p14:tracePt t="169840" x="2443163" y="6338888"/>
          <p14:tracePt t="169848" x="2452688" y="6329363"/>
          <p14:tracePt t="169864" x="2452688" y="6319838"/>
          <p14:tracePt t="169872" x="2462213" y="6310313"/>
          <p14:tracePt t="169883" x="2489200" y="6292850"/>
          <p14:tracePt t="170111" x="2489200" y="6265863"/>
          <p14:tracePt t="170120" x="2489200" y="6237288"/>
          <p14:tracePt t="170128" x="2470150" y="6200775"/>
          <p14:tracePt t="170135" x="2462213" y="6200775"/>
          <p14:tracePt t="170144" x="2443163" y="6173788"/>
          <p14:tracePt t="170152" x="2433638" y="6156325"/>
          <p14:tracePt t="170160" x="2416175" y="6110288"/>
          <p14:tracePt t="170168" x="2416175" y="6091238"/>
          <p14:tracePt t="170176" x="2406650" y="6046788"/>
          <p14:tracePt t="170184" x="2389188" y="6010275"/>
          <p14:tracePt t="170192" x="2389188" y="5946775"/>
          <p14:tracePt t="170200" x="2389188" y="5873750"/>
          <p14:tracePt t="170208" x="2389188" y="5800725"/>
          <p14:tracePt t="170219" x="2389188" y="5708650"/>
          <p14:tracePt t="170223" x="2425700" y="5599113"/>
          <p14:tracePt t="170232" x="2462213" y="5535613"/>
          <p14:tracePt t="170240" x="2489200" y="5453063"/>
          <p14:tracePt t="170247" x="2543175" y="5353050"/>
          <p14:tracePt t="170255" x="2598738" y="5307013"/>
          <p14:tracePt t="170264" x="2662238" y="5216525"/>
          <p14:tracePt t="170271" x="2716213" y="5180013"/>
          <p14:tracePt t="170282" x="2781300" y="5143500"/>
          <p14:tracePt t="170288" x="2825750" y="5126038"/>
          <p14:tracePt t="170296" x="2889250" y="5070475"/>
          <p14:tracePt t="170304" x="2954338" y="5033963"/>
          <p14:tracePt t="170316" x="3017838" y="4997450"/>
          <p14:tracePt t="170323" x="3081338" y="4943475"/>
          <p14:tracePt t="170328" x="3144838" y="4887913"/>
          <p14:tracePt t="170337" x="3181350" y="4870450"/>
          <p14:tracePt t="170344" x="3227388" y="4824413"/>
          <p14:tracePt t="170353" x="3244850" y="4787900"/>
          <p14:tracePt t="170359" x="3254375" y="4760913"/>
          <p14:tracePt t="170367" x="3263900" y="4732338"/>
          <p14:tracePt t="170375" x="3273425" y="4705350"/>
          <p14:tracePt t="170384" x="3273425" y="4668838"/>
          <p14:tracePt t="170391" x="3273425" y="4651375"/>
          <p14:tracePt t="170399" x="3273425" y="4632325"/>
          <p14:tracePt t="170407" x="3273425" y="4605338"/>
          <p14:tracePt t="170423" x="3273425" y="4595813"/>
          <p14:tracePt t="170455" x="3273425" y="4587875"/>
          <p14:tracePt t="170472" x="3273425" y="4559300"/>
          <p14:tracePt t="170480" x="3263900" y="4541838"/>
          <p14:tracePt t="170488" x="3254375" y="4495800"/>
          <p14:tracePt t="170498" x="3217863" y="4413250"/>
          <p14:tracePt t="170503" x="3181350" y="4349750"/>
          <p14:tracePt t="170511" x="3127375" y="4268788"/>
          <p14:tracePt t="170520" x="3063875" y="4167188"/>
          <p14:tracePt t="170527" x="3035300" y="4094163"/>
          <p14:tracePt t="170535" x="3017838" y="4013200"/>
          <p14:tracePt t="170543" x="2998788" y="3921125"/>
          <p14:tracePt t="170551" x="2971800" y="3821113"/>
          <p14:tracePt t="170560" x="2971800" y="3767138"/>
          <p14:tracePt t="170568" x="2944813" y="3702050"/>
          <p14:tracePt t="170576" x="2944813" y="3648075"/>
          <p14:tracePt t="170584" x="2944813" y="3592513"/>
          <p14:tracePt t="170592" x="2935288" y="3548063"/>
          <p14:tracePt t="170599" x="2935288" y="3511550"/>
          <p14:tracePt t="170608" x="2935288" y="3482975"/>
          <p14:tracePt t="170616" x="2935288" y="3446463"/>
          <p14:tracePt t="170624" x="2935288" y="3411538"/>
          <p14:tracePt t="170632" x="2935288" y="3392488"/>
          <p14:tracePt t="170640" x="2935288" y="3365500"/>
          <p14:tracePt t="170648" x="2935288" y="3328988"/>
          <p14:tracePt t="170655" x="2944813" y="3302000"/>
          <p14:tracePt t="170665" x="2944813" y="3265488"/>
          <p14:tracePt t="170672" x="2971800" y="3219450"/>
          <p14:tracePt t="170681" x="2981325" y="3192463"/>
          <p14:tracePt t="170688" x="2998788" y="3146425"/>
          <p14:tracePt t="170699" x="3008313" y="3119438"/>
          <p14:tracePt t="170703" x="3008313" y="3100388"/>
          <p14:tracePt t="170714" x="3027363" y="3063875"/>
          <p14:tracePt t="170719" x="3027363" y="3046413"/>
          <p14:tracePt t="170727" x="3027363" y="3027363"/>
          <p14:tracePt t="170736" x="3044825" y="3000375"/>
          <p14:tracePt t="170744" x="3044825" y="2990850"/>
          <p14:tracePt t="170773" x="3044825" y="2954338"/>
          <p14:tracePt t="170776" x="3044825" y="2927350"/>
          <p14:tracePt t="170784" x="3044825" y="2917825"/>
          <p14:tracePt t="170791" x="3044825" y="2909888"/>
          <p14:tracePt t="170800" x="3044825" y="2881313"/>
          <p14:tracePt t="170809" x="3044825" y="2863850"/>
          <p14:tracePt t="170816" x="3044825" y="2854325"/>
          <p14:tracePt t="170823" x="3044825" y="2836863"/>
          <p14:tracePt t="170831" x="3035300" y="2827338"/>
          <p14:tracePt t="170839" x="3035300" y="2817813"/>
          <p14:tracePt t="170848" x="3035300" y="2800350"/>
          <p14:tracePt t="170856" x="3035300" y="2790825"/>
          <p14:tracePt t="170865" x="3035300" y="2781300"/>
          <p14:tracePt t="170871" x="3035300" y="2771775"/>
          <p14:tracePt t="170898" x="3027363" y="2744788"/>
          <p14:tracePt t="170903" x="3017838" y="2744788"/>
          <p14:tracePt t="170913" x="2998788" y="2744788"/>
          <p14:tracePt t="170920" x="2962275" y="2727325"/>
          <p14:tracePt t="170928" x="2944813" y="2717800"/>
          <p14:tracePt t="170935" x="2917825" y="2717800"/>
          <p14:tracePt t="170943" x="2871788" y="2698750"/>
          <p14:tracePt t="170951" x="2835275" y="2690813"/>
          <p14:tracePt t="170959" x="2781300" y="2681288"/>
          <p14:tracePt t="170967" x="2744788" y="2671763"/>
          <p14:tracePt t="170975" x="2679700" y="2644775"/>
          <p14:tracePt t="170984" x="2616200" y="2635250"/>
          <p14:tracePt t="170991" x="2562225" y="2617788"/>
          <p14:tracePt t="171000" x="2498725" y="2581275"/>
          <p14:tracePt t="171007" x="2479675" y="2571750"/>
          <p14:tracePt t="171016" x="2443163" y="2562225"/>
          <p14:tracePt t="171023" x="2406650" y="2554288"/>
          <p14:tracePt t="171033" x="2370138" y="2517775"/>
          <p14:tracePt t="171039" x="2352675" y="2508250"/>
          <p14:tracePt t="171047" x="2333625" y="2508250"/>
          <p14:tracePt t="171055" x="2306638" y="2498725"/>
          <p14:tracePt t="171065" x="2287588" y="2498725"/>
          <p14:tracePt t="171071" x="2243138" y="2481263"/>
          <p14:tracePt t="171082" x="2214563" y="2481263"/>
          <p14:tracePt t="171088" x="2206625" y="2471738"/>
          <p14:tracePt t="171096" x="2197100" y="2471738"/>
          <p14:tracePt t="171104" x="2160588" y="2471738"/>
          <p14:tracePt t="171111" x="2143125" y="2471738"/>
          <p14:tracePt t="171119" x="2124075" y="2462213"/>
          <p14:tracePt t="171128" x="2106613" y="2462213"/>
          <p14:tracePt t="171287" x="2106613" y="2452688"/>
          <p14:tracePt t="171296" x="2160588" y="2425700"/>
          <p14:tracePt t="171303" x="2224088" y="2398713"/>
          <p14:tracePt t="171313" x="2270125" y="2371725"/>
          <p14:tracePt t="171320" x="2279650" y="2371725"/>
          <p14:tracePt t="171328" x="2297113" y="2362200"/>
          <p14:tracePt t="171343" x="2306638" y="2352675"/>
          <p14:tracePt t="171353" x="2316163" y="2352675"/>
          <p14:tracePt t="171359" x="2316163" y="2343150"/>
          <p14:tracePt t="171449" x="2316163" y="2335213"/>
          <p14:tracePt t="171488" x="2316163" y="2325688"/>
          <p14:tracePt t="171503" x="2287588" y="2316163"/>
          <p14:tracePt t="171511" x="2243138" y="2316163"/>
          <p14:tracePt t="171520" x="2214563" y="2316163"/>
          <p14:tracePt t="171528" x="2187575" y="2306638"/>
          <p14:tracePt t="171535" x="2133600" y="2306638"/>
          <p14:tracePt t="171543" x="2087563" y="2289175"/>
          <p14:tracePt t="171552" x="2033588" y="2289175"/>
          <p14:tracePt t="171560" x="1997075" y="2279650"/>
          <p14:tracePt t="171568" x="1960563" y="2279650"/>
          <p14:tracePt t="171576" x="1951038" y="2270125"/>
          <p14:tracePt t="171584" x="1931988" y="2270125"/>
          <p14:tracePt t="171608" x="1924050" y="2270125"/>
          <p14:tracePt t="171824" x="1924050" y="2262188"/>
          <p14:tracePt t="171831" x="1941513" y="2233613"/>
          <p14:tracePt t="171839" x="2033588" y="2225675"/>
          <p14:tracePt t="171848" x="2124075" y="2206625"/>
          <p14:tracePt t="171855" x="2251075" y="2179638"/>
          <p14:tracePt t="171864" x="2333625" y="2152650"/>
          <p14:tracePt t="171871" x="2479675" y="2152650"/>
          <p14:tracePt t="171885" x="2606675" y="2106613"/>
          <p14:tracePt t="171887" x="2752725" y="2097088"/>
          <p14:tracePt t="171896" x="2908300" y="2079625"/>
          <p14:tracePt t="171903" x="3035300" y="2060575"/>
          <p14:tracePt t="171914" x="3144838" y="2033588"/>
          <p14:tracePt t="171919" x="3236913" y="2033588"/>
          <p14:tracePt t="171927" x="3309938" y="2033588"/>
          <p14:tracePt t="171935" x="3373438" y="2024063"/>
          <p14:tracePt t="171943" x="3400425" y="2024063"/>
          <p14:tracePt t="171952" x="3409950" y="2016125"/>
          <p14:tracePt t="172088" x="3427413" y="2016125"/>
          <p14:tracePt t="172096" x="3473450" y="2043113"/>
          <p14:tracePt t="172104" x="3536950" y="2060575"/>
          <p14:tracePt t="172114" x="3563938" y="2089150"/>
          <p14:tracePt t="172119" x="3582988" y="2106613"/>
          <p14:tracePt t="172131" x="3592513" y="2116138"/>
          <p14:tracePt t="172135" x="3619500" y="2133600"/>
          <p14:tracePt t="172151" x="3629025" y="2143125"/>
          <p14:tracePt t="172200" x="3629025" y="2160588"/>
          <p14:tracePt t="172207" x="3629025" y="2179638"/>
          <p14:tracePt t="172216" x="3629025" y="2206625"/>
          <p14:tracePt t="172223" x="3629025" y="2243138"/>
          <p14:tracePt t="172231" x="3629025" y="2270125"/>
          <p14:tracePt t="172239" x="3629025" y="2289175"/>
          <p14:tracePt t="172248" x="3636963" y="2325688"/>
          <p14:tracePt t="172255" x="3646488" y="2371725"/>
          <p14:tracePt t="172264" x="3665538" y="2416175"/>
          <p14:tracePt t="172271" x="3673475" y="2435225"/>
          <p14:tracePt t="172281" x="3702050" y="2489200"/>
          <p14:tracePt t="172288" x="3709988" y="2535238"/>
          <p14:tracePt t="172296" x="3729038" y="2554288"/>
          <p14:tracePt t="172304" x="3738563" y="2581275"/>
          <p14:tracePt t="172311" x="3738563" y="2589213"/>
          <p14:tracePt t="172321" x="3738563" y="2617788"/>
          <p14:tracePt t="172327" x="3738563" y="2625725"/>
          <p14:tracePt t="172336" x="3746500" y="2644775"/>
          <p14:tracePt t="172343" x="3746500" y="2662238"/>
          <p14:tracePt t="172352" x="3746500" y="2681288"/>
          <p14:tracePt t="172359" x="3746500" y="2698750"/>
          <p14:tracePt t="172368" x="3746500" y="2727325"/>
          <p14:tracePt t="172376" x="3746500" y="2754313"/>
          <p14:tracePt t="172383" x="3775075" y="2781300"/>
          <p14:tracePt t="172391" x="3775075" y="2827338"/>
          <p14:tracePt t="172400" x="3775075" y="2854325"/>
          <p14:tracePt t="172407" x="3775075" y="2890838"/>
          <p14:tracePt t="172416" x="3775075" y="2927350"/>
          <p14:tracePt t="172425" x="3775075" y="2982913"/>
          <p14:tracePt t="172434" x="3775075" y="3017838"/>
          <p14:tracePt t="172441" x="3775075" y="3090863"/>
          <p14:tracePt t="172453" x="3775075" y="3146425"/>
          <p14:tracePt t="172457" x="3775075" y="3200400"/>
          <p14:tracePt t="172468" x="3775075" y="3273425"/>
          <p14:tracePt t="172472" x="3775075" y="3346450"/>
          <p14:tracePt t="172481" x="3775075" y="3429000"/>
          <p14:tracePt t="172487" x="3775075" y="3502025"/>
          <p14:tracePt t="172495" x="3775075" y="3556000"/>
          <p14:tracePt t="172505" x="3756025" y="3629025"/>
          <p14:tracePt t="172511" x="3756025" y="3694113"/>
          <p14:tracePt t="172519" x="3738563" y="3767138"/>
          <p14:tracePt t="172528" x="3738563" y="3794125"/>
          <p14:tracePt t="172535" x="3719513" y="3840163"/>
          <p14:tracePt t="172545" x="3709988" y="3867150"/>
          <p14:tracePt t="172551" x="3709988" y="3884613"/>
          <p14:tracePt t="172559" x="3709988" y="3894138"/>
          <p14:tracePt t="172567" x="3709988" y="3903663"/>
          <p14:tracePt t="172577" x="3702050" y="3911600"/>
          <p14:tracePt t="172743" x="3729038" y="3911600"/>
          <p14:tracePt t="172752" x="3856038" y="3911600"/>
          <p14:tracePt t="172760" x="4048125" y="3857625"/>
          <p14:tracePt t="172768" x="4476750" y="3784600"/>
          <p14:tracePt t="172776" x="4932363" y="3738563"/>
          <p14:tracePt t="172784" x="5351463" y="3721100"/>
          <p14:tracePt t="172792" x="5780088" y="3657600"/>
          <p14:tracePt t="172800" x="6245225" y="3611563"/>
          <p14:tracePt t="172809" x="6564313" y="3548063"/>
          <p14:tracePt t="172815" x="6764338" y="3529013"/>
          <p14:tracePt t="172824" x="7029450" y="3475038"/>
          <p14:tracePt t="172831" x="7175500" y="3446463"/>
          <p14:tracePt t="172841" x="7302500" y="3446463"/>
          <p14:tracePt t="172849" x="7385050" y="3438525"/>
          <p14:tracePt t="172857" x="7402513" y="3419475"/>
          <p14:tracePt t="172873" x="7412038" y="3411538"/>
          <p14:tracePt t="173154" x="7412038" y="3419475"/>
          <p14:tracePt t="173161" x="7348538" y="3475038"/>
          <p14:tracePt t="173167" x="7302500" y="3492500"/>
          <p14:tracePt t="173175" x="7239000" y="3529013"/>
          <p14:tracePt t="173183" x="7175500" y="3556000"/>
          <p14:tracePt t="173191" x="7102475" y="3602038"/>
          <p14:tracePt t="173199" x="7056438" y="3611563"/>
          <p14:tracePt t="173208" x="6992938" y="3629025"/>
          <p14:tracePt t="173216" x="6964363" y="3657600"/>
          <p14:tracePt t="173223" x="6946900" y="3665538"/>
          <p14:tracePt t="173231" x="6929438" y="3665538"/>
          <p14:tracePt t="173249" x="6919913" y="3675063"/>
          <p14:tracePt t="173360" x="6910388" y="3675063"/>
          <p14:tracePt t="173369" x="6910388" y="3602038"/>
          <p14:tracePt t="173376" x="6910388" y="3584575"/>
          <p14:tracePt t="173384" x="6910388" y="3511550"/>
          <p14:tracePt t="173391" x="6919913" y="3438525"/>
          <p14:tracePt t="173400" x="6929438" y="3355975"/>
          <p14:tracePt t="173409" x="6929438" y="3265488"/>
          <p14:tracePt t="173417" x="6956425" y="3173413"/>
          <p14:tracePt t="173425" x="6983413" y="3073400"/>
          <p14:tracePt t="173433" x="7010400" y="3000375"/>
          <p14:tracePt t="173441" x="7037388" y="2881313"/>
          <p14:tracePt t="173450" x="7065963" y="2817813"/>
          <p14:tracePt t="173457" x="7073900" y="2763838"/>
          <p14:tracePt t="173466" x="7083425" y="2698750"/>
          <p14:tracePt t="173473" x="7110413" y="2644775"/>
          <p14:tracePt t="173483" x="7138988" y="2581275"/>
          <p14:tracePt t="173489" x="7138988" y="2535238"/>
          <p14:tracePt t="173499" x="7146925" y="2498725"/>
          <p14:tracePt t="173505" x="7165975" y="2462213"/>
          <p14:tracePt t="173514" x="7175500" y="2408238"/>
          <p14:tracePt t="173521" x="7192963" y="2362200"/>
          <p14:tracePt t="173537" x="7192963" y="2325688"/>
          <p14:tracePt t="173545" x="7202488" y="2306638"/>
          <p14:tracePt t="173552" x="7202488" y="2270125"/>
          <p14:tracePt t="173560" x="7202488" y="2262188"/>
          <p14:tracePt t="173568" x="7202488" y="2243138"/>
          <p14:tracePt t="173576" x="7202488" y="2233613"/>
          <p14:tracePt t="173592" x="7202488" y="2225675"/>
          <p14:tracePt t="173802" x="7202488" y="2298700"/>
          <p14:tracePt t="173810" x="7202488" y="2408238"/>
          <p14:tracePt t="173817" x="7202488" y="2498725"/>
          <p14:tracePt t="173825" x="7202488" y="2608263"/>
          <p14:tracePt t="173832" x="7202488" y="2717800"/>
          <p14:tracePt t="173839" x="7229475" y="2817813"/>
          <p14:tracePt t="173848" x="7239000" y="2873375"/>
          <p14:tracePt t="173856" x="7239000" y="2927350"/>
          <p14:tracePt t="173864" x="7248525" y="2973388"/>
          <p14:tracePt t="173872" x="7248525" y="3000375"/>
          <p14:tracePt t="173898" x="7248525" y="3017838"/>
          <p14:tracePt t="173953" x="7248525" y="3027363"/>
          <p14:tracePt t="173961" x="7248525" y="3036888"/>
          <p14:tracePt t="173969" x="7248525" y="3046413"/>
          <p14:tracePt t="173977" x="7248525" y="3054350"/>
          <p14:tracePt t="173985" x="7248525" y="3063875"/>
          <p14:tracePt t="173993" x="7248525" y="3073400"/>
          <p14:tracePt t="174001" x="7239000" y="3100388"/>
          <p14:tracePt t="174009" x="7229475" y="3119438"/>
          <p14:tracePt t="174016" x="7229475" y="3127375"/>
          <p14:tracePt t="174025" x="7229475" y="3155950"/>
          <p14:tracePt t="174032" x="7219950" y="3163888"/>
          <p14:tracePt t="174039" x="7212013" y="3192463"/>
          <p14:tracePt t="174048" x="7192963" y="3219450"/>
          <p14:tracePt t="174056" x="7183438" y="3246438"/>
          <p14:tracePt t="174064" x="7183438" y="3265488"/>
          <p14:tracePt t="174073" x="7175500" y="3309938"/>
          <p14:tracePt t="174080" x="7165975" y="3346450"/>
          <p14:tracePt t="174087" x="7165975" y="3365500"/>
          <p14:tracePt t="174096" x="7138988" y="3411538"/>
          <p14:tracePt t="174104" x="7129463" y="3429000"/>
          <p14:tracePt t="174114" x="7129463" y="3455988"/>
          <p14:tracePt t="174119" x="7119938" y="3465513"/>
          <p14:tracePt t="174129" x="7119938" y="3492500"/>
          <p14:tracePt t="174135" x="7110413" y="3511550"/>
          <p14:tracePt t="174143" x="7110413" y="3529013"/>
          <p14:tracePt t="174152" x="7110413" y="3538538"/>
          <p14:tracePt t="174160" x="7102475" y="3548063"/>
          <p14:tracePt t="174168" x="7102475" y="3556000"/>
          <p14:tracePt t="174192" x="7092950" y="3556000"/>
          <p14:tracePt t="174209" x="7083425" y="3565525"/>
          <p14:tracePt t="174218" x="7073900" y="3575050"/>
          <p14:tracePt t="174514" x="7065963" y="3575050"/>
          <p14:tracePt t="174521" x="7037388" y="3584575"/>
          <p14:tracePt t="174529" x="7029450" y="3592513"/>
          <p14:tracePt t="174538" x="7029450" y="3602038"/>
          <p14:tracePt t="174545" x="7010400" y="3629025"/>
          <p14:tracePt t="174552" x="7000875" y="3638550"/>
          <p14:tracePt t="174560" x="7000875" y="3648075"/>
          <p14:tracePt t="174728" x="7000875" y="3629025"/>
          <p14:tracePt t="174741" x="6992938" y="3629025"/>
          <p14:tracePt t="174908" x="6992938" y="3621088"/>
          <p14:tracePt t="174911" x="7000875" y="3621088"/>
          <p14:tracePt t="174919" x="7046913" y="3611563"/>
          <p14:tracePt t="174927" x="7102475" y="3611563"/>
          <p14:tracePt t="174936" x="7129463" y="3611563"/>
          <p14:tracePt t="174945" x="7165975" y="3611563"/>
          <p14:tracePt t="174953" x="7183438" y="3611563"/>
          <p14:tracePt t="174961" x="7212013" y="3611563"/>
          <p14:tracePt t="174969" x="7229475" y="3611563"/>
          <p14:tracePt t="174977" x="7256463" y="3611563"/>
          <p14:tracePt t="174985" x="7275513" y="3611563"/>
          <p14:tracePt t="174993" x="7292975" y="3611563"/>
          <p14:tracePt t="175001" x="7302500" y="3611563"/>
          <p14:tracePt t="175025" x="7312025" y="3611563"/>
          <p14:tracePt t="175633" x="7292975" y="3611563"/>
          <p14:tracePt t="175641" x="7239000" y="3621088"/>
          <p14:tracePt t="175649" x="7129463" y="3638550"/>
          <p14:tracePt t="175658" x="7019925" y="3648075"/>
          <p14:tracePt t="175668" x="6910388" y="3648075"/>
          <p14:tracePt t="175673" x="6810375" y="3665538"/>
          <p14:tracePt t="175683" x="6718300" y="3665538"/>
          <p14:tracePt t="175689" x="6654800" y="3684588"/>
          <p14:tracePt t="175698" x="6627813" y="3702050"/>
          <p14:tracePt t="175705" x="6600825" y="3702050"/>
          <p14:tracePt t="175714" x="6581775" y="3702050"/>
          <p14:tracePt t="176050" x="6610350" y="3702050"/>
          <p14:tracePt t="176057" x="6645275" y="3694113"/>
          <p14:tracePt t="176065" x="6718300" y="3694113"/>
          <p14:tracePt t="176071" x="6783388" y="3694113"/>
          <p14:tracePt t="176080" x="6837363" y="3694113"/>
          <p14:tracePt t="176088" x="6929438" y="3694113"/>
          <p14:tracePt t="176097" x="6983413" y="3694113"/>
          <p14:tracePt t="176104" x="7029450" y="3694113"/>
          <p14:tracePt t="176114" x="7056438" y="3694113"/>
          <p14:tracePt t="176169" x="7065963" y="3694113"/>
          <p14:tracePt t="176344" x="7102475" y="3665538"/>
          <p14:tracePt t="176351" x="7119938" y="3621088"/>
          <p14:tracePt t="176359" x="7175500" y="3556000"/>
          <p14:tracePt t="176367" x="7183438" y="3519488"/>
          <p14:tracePt t="176375" x="7219950" y="3455988"/>
          <p14:tracePt t="176384" x="7239000" y="3392488"/>
          <p14:tracePt t="176392" x="7265988" y="3309938"/>
          <p14:tracePt t="176400" x="7302500" y="3246438"/>
          <p14:tracePt t="176408" x="7312025" y="3155950"/>
          <p14:tracePt t="176417" x="7339013" y="3090863"/>
          <p14:tracePt t="176425" x="7348538" y="3054350"/>
          <p14:tracePt t="176433" x="7348538" y="3027363"/>
          <p14:tracePt t="176441" x="7348538" y="2990850"/>
          <p14:tracePt t="176450" x="7348538" y="2973388"/>
          <p14:tracePt t="176457" x="7348538" y="2946400"/>
          <p14:tracePt t="176466" x="7348538" y="2927350"/>
          <p14:tracePt t="176473" x="7339013" y="2917825"/>
          <p14:tracePt t="176484" x="7329488" y="2909888"/>
          <p14:tracePt t="176505" x="7319963" y="2900363"/>
          <p14:tracePt t="176516" x="7312025" y="2890838"/>
          <p14:tracePt t="176531" x="7283450" y="2881313"/>
          <p14:tracePt t="176538" x="7275513" y="2881313"/>
          <p14:tracePt t="176545" x="7256463" y="2873375"/>
          <p14:tracePt t="176553" x="7248525" y="2873375"/>
          <p14:tracePt t="176561" x="7229475" y="2854325"/>
          <p14:tracePt t="176569" x="7202488" y="2836863"/>
          <p14:tracePt t="176577" x="7175500" y="2827338"/>
          <p14:tracePt t="176585" x="7129463" y="2800350"/>
          <p14:tracePt t="176593" x="7065963" y="2790825"/>
          <p14:tracePt t="176602" x="7010400" y="2763838"/>
          <p14:tracePt t="176607" x="6973888" y="2744788"/>
          <p14:tracePt t="176617" x="6929438" y="2708275"/>
          <p14:tracePt t="176623" x="6883400" y="2671763"/>
          <p14:tracePt t="176631" x="6864350" y="2671763"/>
          <p14:tracePt t="176640" x="6827838" y="2662238"/>
          <p14:tracePt t="176649" x="6819900" y="2654300"/>
          <p14:tracePt t="176672" x="6800850" y="2644775"/>
          <p14:tracePt t="176680" x="6783388" y="2625725"/>
          <p14:tracePt t="176688" x="6764338" y="2617788"/>
          <p14:tracePt t="176698" x="6746875" y="2608263"/>
          <p14:tracePt t="176704" x="6727825" y="2589213"/>
          <p14:tracePt t="176714" x="6691313" y="2571750"/>
          <p14:tracePt t="176720" x="6681788" y="2571750"/>
          <p14:tracePt t="176728" x="6645275" y="2554288"/>
          <p14:tracePt t="176736" x="6627813" y="2535238"/>
          <p14:tracePt t="176743" x="6610350" y="2525713"/>
          <p14:tracePt t="176751" x="6581775" y="2525713"/>
          <p14:tracePt t="176759" x="6545263" y="2517775"/>
          <p14:tracePt t="176767" x="6508750" y="2489200"/>
          <p14:tracePt t="176775" x="6491288" y="2489200"/>
          <p14:tracePt t="176784" x="6481763" y="2481263"/>
          <p14:tracePt t="176970" x="6500813" y="2481263"/>
          <p14:tracePt t="176978" x="6600825" y="2481263"/>
          <p14:tracePt t="176983" x="6691313" y="2481263"/>
          <p14:tracePt t="176992" x="6800850" y="2481263"/>
          <p14:tracePt t="177000" x="6892925" y="2481263"/>
          <p14:tracePt t="177008" x="6946900" y="2481263"/>
          <p14:tracePt t="177015" x="7000875" y="2481263"/>
          <p14:tracePt t="177024" x="7029450" y="2481263"/>
          <p14:tracePt t="177031" x="7037388" y="2481263"/>
          <p14:tracePt t="184858" x="7046913" y="2498725"/>
          <p14:tracePt t="184866" x="7019925" y="2608263"/>
          <p14:tracePt t="184873" x="6946900" y="2708275"/>
          <p14:tracePt t="184883" x="6873875" y="2808288"/>
          <p14:tracePt t="184889" x="6819900" y="2890838"/>
          <p14:tracePt t="184902" x="6754813" y="2973388"/>
          <p14:tracePt t="184909" x="6700838" y="3054350"/>
          <p14:tracePt t="184914" x="6627813" y="3155950"/>
          <p14:tracePt t="184920" x="6537325" y="3236913"/>
          <p14:tracePt t="184929" x="6472238" y="3309938"/>
          <p14:tracePt t="184936" x="6418263" y="3392488"/>
          <p14:tracePt t="184943" x="6381750" y="3438525"/>
          <p14:tracePt t="184951" x="6335713" y="3475038"/>
          <p14:tracePt t="184959" x="6272213" y="3538538"/>
          <p14:tracePt t="184968" x="6218238" y="3592513"/>
          <p14:tracePt t="184975" x="6153150" y="3657600"/>
          <p14:tracePt t="184983" x="6080125" y="3721100"/>
          <p14:tracePt t="184992" x="6016625" y="3794125"/>
          <p14:tracePt t="185000" x="5916613" y="3867150"/>
          <p14:tracePt t="185008" x="5780088" y="3984625"/>
          <p14:tracePt t="185016" x="5661025" y="4076700"/>
          <p14:tracePt t="185024" x="5543550" y="4159250"/>
          <p14:tracePt t="185034" x="5424488" y="4249738"/>
          <p14:tracePt t="185039" x="5268913" y="4340225"/>
          <p14:tracePt t="185048" x="5151438" y="4432300"/>
          <p14:tracePt t="185055" x="5049838" y="4522788"/>
          <p14:tracePt t="185066" x="4949825" y="4587875"/>
          <p14:tracePt t="185073" x="4868863" y="4678363"/>
          <p14:tracePt t="185083" x="4795838" y="4760913"/>
          <p14:tracePt t="185089" x="4730750" y="4814888"/>
          <p14:tracePt t="185100" x="4695825" y="4860925"/>
          <p14:tracePt t="185106" x="4640263" y="4906963"/>
          <p14:tracePt t="185116" x="4640263" y="4914900"/>
          <p14:tracePt t="185122" x="4630738" y="4943475"/>
          <p14:tracePt t="185202" x="4622800" y="4960938"/>
          <p14:tracePt t="185210" x="4594225" y="4979988"/>
          <p14:tracePt t="185218" x="4576763" y="4997450"/>
          <p14:tracePt t="185230" x="4549775" y="5024438"/>
          <p14:tracePt t="185232" x="4513263" y="5053013"/>
          <p14:tracePt t="185240" x="4484688" y="5070475"/>
          <p14:tracePt t="185248" x="4430713" y="5097463"/>
          <p14:tracePt t="185256" x="4384675" y="5133975"/>
          <p14:tracePt t="185265" x="4284663" y="5170488"/>
          <p14:tracePt t="185271" x="4202113" y="5189538"/>
          <p14:tracePt t="185279" x="4111625" y="5226050"/>
          <p14:tracePt t="185287" x="4048125" y="5270500"/>
          <p14:tracePt t="185300" x="3911600" y="5326063"/>
          <p14:tracePt t="185308" x="3829050" y="5353050"/>
          <p14:tracePt t="185316" x="3702050" y="5408613"/>
          <p14:tracePt t="185322" x="3600450" y="5453063"/>
          <p14:tracePt t="185330" x="3482975" y="5508625"/>
          <p14:tracePt t="185336" x="3400425" y="5562600"/>
          <p14:tracePt t="185344" x="3317875" y="5618163"/>
          <p14:tracePt t="185352" x="3281363" y="5635625"/>
          <p14:tracePt t="185360" x="3208338" y="5699125"/>
          <p14:tracePt t="185369" x="3108325" y="5754688"/>
          <p14:tracePt t="185375" x="3044825" y="5808663"/>
          <p14:tracePt t="185384" x="2981325" y="5845175"/>
          <p14:tracePt t="185391" x="2898775" y="5937250"/>
          <p14:tracePt t="185399" x="2862263" y="5964238"/>
          <p14:tracePt t="185407" x="2798763" y="6000750"/>
          <p14:tracePt t="185416" x="2735263" y="6073775"/>
          <p14:tracePt t="185424" x="2716213" y="6083300"/>
          <p14:tracePt t="185434" x="2679700" y="6110288"/>
          <p14:tracePt t="185439" x="2662238" y="6119813"/>
          <p14:tracePt t="185449" x="2643188" y="6127750"/>
          <p14:tracePt t="185455" x="2635250" y="6156325"/>
          <p14:tracePt t="185465" x="2606675" y="6156325"/>
          <p14:tracePt t="185472" x="2589213" y="6164263"/>
          <p14:tracePt t="185480" x="2570163" y="6173788"/>
          <p14:tracePt t="185488" x="2552700" y="6183313"/>
          <p14:tracePt t="185496" x="2543175" y="6192838"/>
          <p14:tracePt t="185506" x="2525713" y="6210300"/>
          <p14:tracePt t="185513" x="2498725" y="6237288"/>
          <p14:tracePt t="185519" x="2452688" y="6265863"/>
          <p14:tracePt t="185529" x="2406650" y="6292850"/>
          <p14:tracePt t="185535" x="2360613" y="6329363"/>
          <p14:tracePt t="185544" x="2324100" y="6346825"/>
          <p14:tracePt t="185552" x="2270125" y="6365875"/>
          <p14:tracePt t="185559" x="2251075" y="6392863"/>
          <p14:tracePt t="185567" x="2224088" y="6402388"/>
          <p14:tracePt t="185575" x="2197100" y="6419850"/>
          <p14:tracePt t="185584" x="2197100" y="6429375"/>
          <p14:tracePt t="185591" x="2187575" y="6429375"/>
          <p14:tracePt t="185625" x="2179638" y="6438900"/>
          <p14:tracePt t="185764" x="2170113" y="6446838"/>
          <p14:tracePt t="185771" x="2143125" y="6475413"/>
          <p14:tracePt t="185781" x="2097088" y="6502400"/>
          <p14:tracePt t="185785" x="2087563" y="6502400"/>
          <p14:tracePt t="185793" x="2051050" y="6529388"/>
          <p14:tracePt t="185800" x="2033588" y="6529388"/>
          <p14:tracePt t="185809" x="2005013" y="6529388"/>
          <p14:tracePt t="185877" x="1997075" y="6529388"/>
          <p14:tracePt t="185898" x="1987550" y="6529388"/>
          <p14:tracePt t="185905" x="1978025" y="6511925"/>
          <p14:tracePt t="185915" x="1978025" y="6502400"/>
          <p14:tracePt t="185921" x="1978025" y="6483350"/>
          <p14:tracePt t="185932" x="1978025" y="6475413"/>
          <p14:tracePt t="185937" x="1978025" y="6465888"/>
          <p14:tracePt t="185944" x="1960563" y="6456363"/>
          <p14:tracePt t="185961" x="1951038" y="6446838"/>
          <p14:tracePt t="185969" x="1951038" y="6438900"/>
          <p14:tracePt t="185977" x="1951038" y="6429375"/>
          <p14:tracePt t="185985" x="1951038" y="6419850"/>
          <p14:tracePt t="185994" x="1951038" y="6402388"/>
          <p14:tracePt t="185999" x="1951038" y="6392863"/>
          <p14:tracePt t="186008" x="1951038" y="6383338"/>
          <p14:tracePt t="186015" x="1951038" y="6365875"/>
          <p14:tracePt t="186025" x="1951038" y="6356350"/>
          <p14:tracePt t="186031" x="1951038" y="6346825"/>
          <p14:tracePt t="186040" x="1951038" y="6319838"/>
          <p14:tracePt t="186049" x="1951038" y="6310313"/>
          <p14:tracePt t="186058" x="1951038" y="6302375"/>
          <p14:tracePt t="186063" x="1951038" y="6283325"/>
          <p14:tracePt t="186079" x="1951038" y="6273800"/>
          <p14:tracePt t="186096" x="1951038" y="6265863"/>
          <p14:tracePt t="186121" x="1951038" y="6256338"/>
          <p14:tracePt t="186323" x="1951038" y="6265863"/>
          <p14:tracePt t="186329" x="1960563" y="6283325"/>
          <p14:tracePt t="186338" x="1960563" y="6302375"/>
          <p14:tracePt t="186344" x="1960563" y="6310313"/>
          <p14:tracePt t="186353" x="1960563" y="6329363"/>
          <p14:tracePt t="186360" x="1960563" y="6356350"/>
          <p14:tracePt t="186368" x="1960563" y="6375400"/>
          <p14:tracePt t="186375" x="1960563" y="6392863"/>
          <p14:tracePt t="186384" x="1960563" y="6411913"/>
          <p14:tracePt t="186408" x="1960563" y="6438900"/>
          <p14:tracePt t="186441" x="1960563" y="6446838"/>
          <p14:tracePt t="186753" x="1951038" y="6456363"/>
          <p14:tracePt t="186785" x="1941513" y="6492875"/>
          <p14:tracePt t="186793" x="1914525" y="6511925"/>
          <p14:tracePt t="186799" x="1878013" y="6538913"/>
          <p14:tracePt t="186807" x="1868488" y="6538913"/>
          <p14:tracePt t="187072" x="1860550" y="6538913"/>
          <p14:tracePt t="187131" x="1860550" y="6529388"/>
          <p14:tracePt t="187151" x="1860550" y="6502400"/>
          <p14:tracePt t="187159" x="1860550" y="6492875"/>
          <p14:tracePt t="187176" x="1860550" y="6483350"/>
          <p14:tracePt t="187184" x="1860550" y="6465888"/>
          <p14:tracePt t="187209" x="1860550" y="6456363"/>
          <p14:tracePt t="187224" x="1860550" y="6446838"/>
          <p14:tracePt t="187231" x="1860550" y="6429375"/>
          <p14:tracePt t="187248" x="1860550" y="6419850"/>
          <p14:tracePt t="187264" x="1860550" y="6411913"/>
          <p14:tracePt t="187272" x="1860550" y="6402388"/>
          <p14:tracePt t="187280" x="1868488" y="6392863"/>
          <p14:tracePt t="187287" x="1868488" y="6375400"/>
          <p14:tracePt t="187297" x="1868488" y="6338888"/>
          <p14:tracePt t="187303" x="1887538" y="6319838"/>
          <p14:tracePt t="187312" x="1887538" y="6310313"/>
          <p14:tracePt t="187320" x="1895475" y="6292850"/>
          <p14:tracePt t="187330" x="1914525" y="6256338"/>
          <p14:tracePt t="187335" x="1924050" y="6246813"/>
          <p14:tracePt t="187344" x="1931988" y="6229350"/>
          <p14:tracePt t="187351" x="1941513" y="6200775"/>
          <p14:tracePt t="187359" x="1960563" y="6183313"/>
          <p14:tracePt t="187368" x="1968500" y="6173788"/>
          <p14:tracePt t="187375" x="1968500" y="6156325"/>
          <p14:tracePt t="187384" x="1978025" y="6146800"/>
          <p14:tracePt t="187681" x="1987550" y="6146800"/>
          <p14:tracePt t="187688" x="1987550" y="6164263"/>
          <p14:tracePt t="187695" x="2005013" y="6173788"/>
          <p14:tracePt t="187764" x="2014538" y="6183313"/>
          <p14:tracePt t="187794" x="2033588" y="6173788"/>
          <p14:tracePt t="187801" x="2041525" y="6164263"/>
          <p14:tracePt t="187808" x="2060575" y="6156325"/>
          <p14:tracePt t="188121" x="2070100" y="6156325"/>
          <p14:tracePt t="188922" x="2070100" y="6173788"/>
          <p14:tracePt t="188936" x="2070100" y="6183313"/>
          <p14:tracePt t="188943" x="2070100" y="6192838"/>
          <p14:tracePt t="188952" x="2070100" y="6200775"/>
          <p14:tracePt t="188959" x="2070100" y="6219825"/>
          <p14:tracePt t="188984" x="2070100" y="6229350"/>
          <p14:tracePt t="188992" x="2070100" y="6237288"/>
          <p14:tracePt t="193017" x="2070100" y="6229350"/>
          <p14:tracePt t="193696" x="2078038" y="6219825"/>
          <p14:tracePt t="193704" x="2106613" y="6183313"/>
          <p14:tracePt t="193711" x="2143125" y="6164263"/>
          <p14:tracePt t="193720" x="2170113" y="6156325"/>
          <p14:tracePt t="193729" x="2214563" y="6119813"/>
          <p14:tracePt t="193736" x="2243138" y="6100763"/>
          <p14:tracePt t="193746" x="2279650" y="6064250"/>
          <p14:tracePt t="193752" x="2297113" y="6046788"/>
          <p14:tracePt t="193761" x="2352675" y="6010275"/>
          <p14:tracePt t="193773" x="2416175" y="5973763"/>
          <p14:tracePt t="193775" x="2462213" y="5954713"/>
          <p14:tracePt t="193783" x="2552700" y="5881688"/>
          <p14:tracePt t="193791" x="2589213" y="5864225"/>
          <p14:tracePt t="193799" x="2625725" y="5827713"/>
          <p14:tracePt t="193808" x="2689225" y="5791200"/>
          <p14:tracePt t="193815" x="2725738" y="5745163"/>
          <p14:tracePt t="193825" x="2762250" y="5681663"/>
          <p14:tracePt t="193831" x="2835275" y="5581650"/>
          <p14:tracePt t="193839" x="2898775" y="5508625"/>
          <p14:tracePt t="193847" x="2971800" y="5445125"/>
          <p14:tracePt t="193855" x="3017838" y="5389563"/>
          <p14:tracePt t="193863" x="3090863" y="5307013"/>
          <p14:tracePt t="193873" x="3144838" y="5243513"/>
          <p14:tracePt t="193893" x="3227388" y="5133975"/>
          <p14:tracePt t="193896" x="3273425" y="5080000"/>
          <p14:tracePt t="193903" x="3327400" y="5033963"/>
          <p14:tracePt t="193912" x="3354388" y="4997450"/>
          <p14:tracePt t="193919" x="3390900" y="4951413"/>
          <p14:tracePt t="193928" x="3427413" y="4924425"/>
          <p14:tracePt t="193935" x="3436938" y="4897438"/>
          <p14:tracePt t="193944" x="3446463" y="4870450"/>
          <p14:tracePt t="193951" x="3446463" y="4841875"/>
          <p14:tracePt t="193960" x="3446463" y="4833938"/>
          <p14:tracePt t="193968" x="3446463" y="4824413"/>
          <p14:tracePt t="193976" x="3455988" y="4814888"/>
          <p14:tracePt t="194058" x="3482975" y="4787900"/>
          <p14:tracePt t="194066" x="3500438" y="4751388"/>
          <p14:tracePt t="194076" x="3536950" y="4705350"/>
          <p14:tracePt t="194082" x="3556000" y="4678363"/>
          <p14:tracePt t="194089" x="3592513" y="4614863"/>
          <p14:tracePt t="194097" x="3600450" y="4587875"/>
          <p14:tracePt t="194105" x="3636963" y="4541838"/>
          <p14:tracePt t="194113" x="3646488" y="4514850"/>
          <p14:tracePt t="194120" x="3656013" y="4486275"/>
          <p14:tracePt t="194130" x="3665538" y="4468813"/>
          <p14:tracePt t="194137" x="3665538" y="4449763"/>
          <p14:tracePt t="194147" x="3683000" y="4422775"/>
          <p14:tracePt t="194225" x="3683000" y="4405313"/>
          <p14:tracePt t="194232" x="3683000" y="4395788"/>
          <p14:tracePt t="194240" x="3692525" y="4376738"/>
          <p14:tracePt t="194257" x="3692525" y="4349750"/>
          <p14:tracePt t="194263" x="3692525" y="4340225"/>
          <p14:tracePt t="194271" x="3692525" y="4313238"/>
          <p14:tracePt t="194279" x="3692525" y="4303713"/>
          <p14:tracePt t="194288" x="3692525" y="4295775"/>
          <p14:tracePt t="194603" x="3673475" y="4286250"/>
          <p14:tracePt t="194610" x="3573463" y="4203700"/>
          <p14:tracePt t="194617" x="3463925" y="4122738"/>
          <p14:tracePt t="194625" x="3382963" y="4030663"/>
          <p14:tracePt t="194635" x="3281363" y="3976688"/>
          <p14:tracePt t="194641" x="3200400" y="3903663"/>
          <p14:tracePt t="194648" x="3117850" y="3848100"/>
          <p14:tracePt t="194656" x="3054350" y="3803650"/>
          <p14:tracePt t="194663" x="2990850" y="3757613"/>
          <p14:tracePt t="194671" x="2917825" y="3694113"/>
          <p14:tracePt t="194679" x="2898775" y="3675063"/>
          <p14:tracePt t="194687" x="2881313" y="3657600"/>
          <p14:tracePt t="194696" x="2871788" y="3611563"/>
          <p14:tracePt t="194703" x="2862263" y="3584575"/>
          <p14:tracePt t="194713" x="2844800" y="3548063"/>
          <p14:tracePt t="194721" x="2825750" y="3511550"/>
          <p14:tracePt t="194732" x="2808288" y="3475038"/>
          <p14:tracePt t="194736" x="2771775" y="3419475"/>
          <p14:tracePt t="194746" x="2752725" y="3392488"/>
          <p14:tracePt t="194752" x="2708275" y="3319463"/>
          <p14:tracePt t="194760" x="2671763" y="3265488"/>
          <p14:tracePt t="194768" x="2635250" y="3219450"/>
          <p14:tracePt t="194776" x="2598738" y="3173413"/>
          <p14:tracePt t="194785" x="2579688" y="3155950"/>
          <p14:tracePt t="194793" x="2543175" y="3109913"/>
          <p14:tracePt t="194803" x="2533650" y="3090863"/>
          <p14:tracePt t="194809" x="2525713" y="3046413"/>
          <p14:tracePt t="194820" x="2516188" y="3027363"/>
          <p14:tracePt t="194825" x="2506663" y="3017838"/>
          <p14:tracePt t="194833" x="2506663" y="3000375"/>
          <p14:tracePt t="194840" x="2498725" y="3000375"/>
          <p14:tracePt t="194856" x="2498725" y="2990850"/>
          <p14:tracePt t="194864" x="2498725" y="2973388"/>
          <p14:tracePt t="194872" x="2498725" y="2963863"/>
          <p14:tracePt t="194898" x="2506663" y="2927350"/>
          <p14:tracePt t="194904" x="2506663" y="2917825"/>
          <p14:tracePt t="194913" x="2506663" y="2909888"/>
          <p14:tracePt t="194920" x="2506663" y="2900363"/>
          <p14:tracePt t="194929" x="2506663" y="2890838"/>
          <p14:tracePt t="194936" x="2506663" y="2881313"/>
          <p14:tracePt t="194946" x="2506663" y="2863850"/>
          <p14:tracePt t="194952" x="2506663" y="2836863"/>
          <p14:tracePt t="194960" x="2506663" y="2827338"/>
          <p14:tracePt t="194967" x="2506663" y="2817813"/>
          <p14:tracePt t="194975" x="2506663" y="2808288"/>
          <p14:tracePt t="194991" x="2506663" y="2800350"/>
          <p14:tracePt t="195000" x="2506663" y="2790825"/>
          <p14:tracePt t="195008" x="2506663" y="2763838"/>
          <p14:tracePt t="195016" x="2506663" y="2744788"/>
          <p14:tracePt t="195033" x="2506663" y="2735263"/>
          <p14:tracePt t="195049" x="2506663" y="2727325"/>
          <p14:tracePt t="195064" x="2506663" y="2708275"/>
          <p14:tracePt t="195073" x="2506663" y="2654300"/>
          <p14:tracePt t="195080" x="2489200" y="2625725"/>
          <p14:tracePt t="195089" x="2452688" y="2617788"/>
          <p14:tracePt t="195098" x="2452688" y="2608263"/>
          <p14:tracePt t="195114" x="2443163" y="2598738"/>
          <p14:tracePt t="195134" x="2416175" y="2589213"/>
          <p14:tracePt t="195191" x="2406650" y="2589213"/>
          <p14:tracePt t="195199" x="2397125" y="2589213"/>
          <p14:tracePt t="195208" x="2370138" y="2589213"/>
          <p14:tracePt t="195215" x="2352675" y="2571750"/>
          <p14:tracePt t="195223" x="2333625" y="2562225"/>
          <p14:tracePt t="195232" x="2324100" y="2554288"/>
          <p14:tracePt t="195240" x="2306638" y="2544763"/>
          <p14:tracePt t="195248" x="2260600" y="2517775"/>
          <p14:tracePt t="195256" x="2251075" y="2498725"/>
          <p14:tracePt t="195272" x="2214563" y="2498725"/>
          <p14:tracePt t="195280" x="2206625" y="2498725"/>
          <p14:tracePt t="195288" x="2197100" y="2498725"/>
          <p14:tracePt t="195297" x="2187575" y="2498725"/>
          <p14:tracePt t="195329" x="2179638" y="2498725"/>
          <p14:tracePt t="195336" x="2170113" y="2489200"/>
          <p14:tracePt t="195346" x="2160588" y="2481263"/>
          <p14:tracePt t="195354" x="2151063" y="2471738"/>
          <p14:tracePt t="195359" x="2143125" y="2462213"/>
          <p14:tracePt t="195367" x="2133600" y="2462213"/>
          <p14:tracePt t="195375" x="2106613" y="2452688"/>
          <p14:tracePt t="195391" x="2087563" y="2452688"/>
          <p14:tracePt t="195399" x="2070100" y="2452688"/>
          <p14:tracePt t="195408" x="2051050" y="2435225"/>
          <p14:tracePt t="195416" x="2024063" y="2435225"/>
          <p14:tracePt t="195424" x="2005013" y="2425700"/>
          <p14:tracePt t="195432" x="1997075" y="2425700"/>
          <p14:tracePt t="195440" x="1968500" y="2416175"/>
          <p14:tracePt t="195456" x="1960563" y="2416175"/>
          <p14:tracePt t="195464" x="1951038" y="2416175"/>
          <p14:tracePt t="195471" x="1931988" y="2408238"/>
          <p14:tracePt t="195479" x="1914525" y="2398713"/>
          <p14:tracePt t="195487" x="1905000" y="2389188"/>
          <p14:tracePt t="195496" x="1895475" y="2379663"/>
          <p14:tracePt t="195520" x="1887538" y="2371725"/>
          <p14:tracePt t="195536" x="1878013" y="2371725"/>
          <p14:tracePt t="195552" x="1868488" y="2371725"/>
          <p14:tracePt t="196057" x="1851025" y="2371725"/>
          <p14:tracePt t="196153" x="1787525" y="2371725"/>
          <p14:tracePt t="196162" x="1704975" y="2371725"/>
          <p14:tracePt t="196170" x="1576388" y="2371725"/>
          <p14:tracePt t="196178" x="1485900" y="2371725"/>
          <p14:tracePt t="196185" x="1376363" y="2371725"/>
          <p14:tracePt t="196192" x="1303338" y="2371725"/>
          <p14:tracePt t="196200" x="1266825" y="2371725"/>
          <p14:tracePt t="196208" x="1222375" y="2371725"/>
          <p14:tracePt t="196216" x="1203325" y="2371725"/>
          <p14:tracePt t="196266" x="1193800" y="2371725"/>
          <p14:tracePt t="196442" x="1193800" y="2362200"/>
          <p14:tracePt t="196465" x="1203325" y="2343150"/>
          <p14:tracePt t="196473" x="1249363" y="2343150"/>
          <p14:tracePt t="196482" x="1322388" y="2316163"/>
          <p14:tracePt t="196488" x="1412875" y="2316163"/>
          <p14:tracePt t="196495" x="1558925" y="2316163"/>
          <p14:tracePt t="196504" x="1704975" y="2316163"/>
          <p14:tracePt t="196512" x="1895475" y="2316163"/>
          <p14:tracePt t="196520" x="2078038" y="2316163"/>
          <p14:tracePt t="196528" x="2279650" y="2316163"/>
          <p14:tracePt t="196536" x="2479675" y="2316163"/>
          <p14:tracePt t="196545" x="2662238" y="2316163"/>
          <p14:tracePt t="196552" x="2881313" y="2316163"/>
          <p14:tracePt t="196560" x="3063875" y="2306638"/>
          <p14:tracePt t="196568" x="3190875" y="2289175"/>
          <p14:tracePt t="196576" x="3317875" y="2262188"/>
          <p14:tracePt t="196584" x="3419475" y="2243138"/>
          <p14:tracePt t="196592" x="3473450" y="2233613"/>
          <p14:tracePt t="196600" x="3509963" y="2225675"/>
          <p14:tracePt t="196987" x="3509963" y="2262188"/>
          <p14:tracePt t="196994" x="3509963" y="2352675"/>
          <p14:tracePt t="197001" x="3482975" y="2471738"/>
          <p14:tracePt t="197010" x="3482975" y="2525713"/>
          <p14:tracePt t="197016" x="3473450" y="2617788"/>
          <p14:tracePt t="197024" x="3463925" y="2662238"/>
          <p14:tracePt t="197032" x="3463925" y="2717800"/>
          <p14:tracePt t="197041" x="3446463" y="2781300"/>
          <p14:tracePt t="197050" x="3436938" y="2836863"/>
          <p14:tracePt t="197057" x="3436938" y="2881313"/>
          <p14:tracePt t="197066" x="3427413" y="2917825"/>
          <p14:tracePt t="197071" x="3427413" y="2936875"/>
          <p14:tracePt t="197079" x="3427413" y="2946400"/>
          <p14:tracePt t="197089" x="3427413" y="2963863"/>
          <p14:tracePt t="197258" x="3427413" y="2973388"/>
          <p14:tracePt t="197265" x="3446463" y="2982913"/>
          <p14:tracePt t="197281" x="3482975" y="2982913"/>
          <p14:tracePt t="197288" x="3519488" y="2990850"/>
          <p14:tracePt t="197295" x="3546475" y="2990850"/>
          <p14:tracePt t="197304" x="3619500" y="3027363"/>
          <p14:tracePt t="197311" x="3746500" y="3054350"/>
          <p14:tracePt t="197320" x="3948113" y="3073400"/>
          <p14:tracePt t="197328" x="4211638" y="3119438"/>
          <p14:tracePt t="197336" x="4567238" y="3163888"/>
          <p14:tracePt t="197345" x="4968875" y="3255963"/>
          <p14:tracePt t="197351" x="5360988" y="3319463"/>
          <p14:tracePt t="197360" x="5661025" y="3419475"/>
          <p14:tracePt t="197367" x="5999163" y="3502025"/>
          <p14:tracePt t="197375" x="6226175" y="3575050"/>
          <p14:tracePt t="197383" x="6372225" y="3621088"/>
          <p14:tracePt t="197392" x="6518275" y="3648075"/>
          <p14:tracePt t="197399" x="6654800" y="3694113"/>
          <p14:tracePt t="197407" x="6710363" y="3702050"/>
          <p14:tracePt t="197416" x="6773863" y="3711575"/>
          <p14:tracePt t="197424" x="6791325" y="3738563"/>
          <p14:tracePt t="197760" x="6800850" y="3738563"/>
          <p14:tracePt t="197767" x="6800850" y="3767138"/>
          <p14:tracePt t="197775" x="6800850" y="3794125"/>
          <p14:tracePt t="197783" x="6800850" y="3830638"/>
          <p14:tracePt t="197792" x="6800850" y="3867150"/>
          <p14:tracePt t="197800" x="6800850" y="3875088"/>
          <p14:tracePt t="197807" x="6800850" y="3884613"/>
          <p14:tracePt t="197815" x="6800850" y="3894138"/>
          <p14:tracePt t="197823" x="6783388" y="3911600"/>
          <p14:tracePt t="198232" x="6783388" y="3921125"/>
          <p14:tracePt t="198240" x="6800850" y="3884613"/>
          <p14:tracePt t="198248" x="6827838" y="3811588"/>
          <p14:tracePt t="198256" x="6864350" y="3730625"/>
          <p14:tracePt t="198264" x="6892925" y="3648075"/>
          <p14:tracePt t="198272" x="6900863" y="3611563"/>
          <p14:tracePt t="198279" x="6910388" y="3548063"/>
          <p14:tracePt t="198287" x="6919913" y="3511550"/>
          <p14:tracePt t="198296" x="6946900" y="3482975"/>
          <p14:tracePt t="198303" x="6946900" y="3465513"/>
          <p14:tracePt t="198831" x="6956425" y="3482975"/>
          <p14:tracePt t="199786" x="6956425" y="3455988"/>
          <p14:tracePt t="199796" x="6956425" y="3438525"/>
          <p14:tracePt t="199800" x="6956425" y="3392488"/>
          <p14:tracePt t="199809" x="6956425" y="3355975"/>
          <p14:tracePt t="199815" x="6956425" y="3302000"/>
          <p14:tracePt t="199824" x="6956425" y="3228975"/>
          <p14:tracePt t="199831" x="6956425" y="3173413"/>
          <p14:tracePt t="199839" x="6956425" y="3109913"/>
          <p14:tracePt t="199847" x="6956425" y="3054350"/>
          <p14:tracePt t="199855" x="6956425" y="2982913"/>
          <p14:tracePt t="199863" x="6956425" y="2890838"/>
          <p14:tracePt t="199871" x="6946900" y="2817813"/>
          <p14:tracePt t="199880" x="6937375" y="2717800"/>
          <p14:tracePt t="199887" x="6919913" y="2608263"/>
          <p14:tracePt t="199896" x="6883400" y="2508250"/>
          <p14:tracePt t="199903" x="6846888" y="2416175"/>
          <p14:tracePt t="199911" x="6837363" y="2352675"/>
          <p14:tracePt t="199921" x="6810375" y="2279650"/>
          <p14:tracePt t="199930" x="6800850" y="2216150"/>
          <p14:tracePt t="199937" x="6791325" y="2197100"/>
          <p14:tracePt t="199949" x="6783388" y="2152650"/>
          <p14:tracePt t="199963" x="6783388" y="2125663"/>
          <p14:tracePt t="200082" x="6764338" y="2106613"/>
          <p14:tracePt t="200089" x="6764338" y="2097088"/>
          <p14:tracePt t="200097" x="6746875" y="2060575"/>
          <p14:tracePt t="200104" x="6737350" y="2043113"/>
          <p14:tracePt t="200112" x="6727825" y="2024063"/>
          <p14:tracePt t="200119" x="6700838" y="2006600"/>
          <p14:tracePt t="200128" x="6691313" y="1987550"/>
          <p14:tracePt t="200135" x="6691313" y="1970088"/>
          <p14:tracePt t="200144" x="6681788" y="1951038"/>
          <p14:tracePt t="200151" x="6681788" y="1943100"/>
          <p14:tracePt t="200304" x="6673850" y="1924050"/>
          <p14:tracePt t="200312" x="6673850" y="1914525"/>
          <p14:tracePt t="200319" x="6645275" y="1887538"/>
          <p14:tracePt t="200327" x="6610350" y="1870075"/>
          <p14:tracePt t="200335" x="6573838" y="1860550"/>
          <p14:tracePt t="200344" x="6508750" y="1824038"/>
          <p14:tracePt t="200351" x="6445250" y="1804988"/>
          <p14:tracePt t="200359" x="6372225" y="1797050"/>
          <p14:tracePt t="200368" x="6254750" y="1768475"/>
          <p14:tracePt t="200376" x="6145213" y="1768475"/>
          <p14:tracePt t="200383" x="6035675" y="1768475"/>
          <p14:tracePt t="200391" x="5943600" y="1768475"/>
          <p14:tracePt t="200400" x="5834063" y="1768475"/>
          <p14:tracePt t="200407" x="5761038" y="1768475"/>
          <p14:tracePt t="200415" x="5707063" y="1768475"/>
          <p14:tracePt t="200423" x="5661025" y="1768475"/>
          <p14:tracePt t="200431" x="5643563" y="1768475"/>
          <p14:tracePt t="200440" x="5616575" y="1768475"/>
          <p14:tracePt t="200448" x="5607050" y="1768475"/>
          <p14:tracePt t="200778" x="5597525" y="1760538"/>
          <p14:tracePt t="200788" x="5616575" y="1704975"/>
          <p14:tracePt t="200791" x="5761038" y="1697038"/>
          <p14:tracePt t="200799" x="5943600" y="1651000"/>
          <p14:tracePt t="200807" x="6181725" y="1595438"/>
          <p14:tracePt t="200815" x="6391275" y="1568450"/>
          <p14:tracePt t="200823" x="6710363" y="1522413"/>
          <p14:tracePt t="200831" x="7029450" y="1468438"/>
          <p14:tracePt t="200840" x="7348538" y="1422400"/>
          <p14:tracePt t="200848" x="7548563" y="1412875"/>
          <p14:tracePt t="200856" x="7731125" y="1376363"/>
          <p14:tracePt t="200863" x="7877175" y="1368425"/>
          <p14:tracePt t="200881" x="7994650" y="1368425"/>
          <p14:tracePt t="200887" x="8013700" y="1358900"/>
          <p14:tracePt t="201113" x="7967663" y="1358900"/>
          <p14:tracePt t="201121" x="7694613" y="1358900"/>
          <p14:tracePt t="201129" x="7319963" y="1358900"/>
          <p14:tracePt t="201137" x="6800850" y="1358900"/>
          <p14:tracePt t="201148" x="6354763" y="1358900"/>
          <p14:tracePt t="201154" x="5870575" y="1358900"/>
          <p14:tracePt t="201164" x="5497513" y="1358900"/>
          <p14:tracePt t="201171" x="5232400" y="1339850"/>
          <p14:tracePt t="201178" x="5068888" y="1339850"/>
          <p14:tracePt t="201188" x="4922838" y="1339850"/>
          <p14:tracePt t="201193" x="4849813" y="1339850"/>
          <p14:tracePt t="201204" x="4822825" y="1303338"/>
          <p14:tracePt t="201375" x="4859338" y="1303338"/>
          <p14:tracePt t="201384" x="4913313" y="1295400"/>
          <p14:tracePt t="201392" x="5005388" y="1295400"/>
          <p14:tracePt t="201399" x="5132388" y="1295400"/>
          <p14:tracePt t="201407" x="5278438" y="1295400"/>
          <p14:tracePt t="201416" x="5461000" y="1276350"/>
          <p14:tracePt t="201423" x="5661025" y="1276350"/>
          <p14:tracePt t="201432" x="5880100" y="1276350"/>
          <p14:tracePt t="201440" x="6062663" y="1276350"/>
          <p14:tracePt t="201448" x="6262688" y="1276350"/>
          <p14:tracePt t="201456" x="6408738" y="1276350"/>
          <p14:tracePt t="201464" x="6554788" y="1276350"/>
          <p14:tracePt t="201473" x="6681788" y="1276350"/>
          <p14:tracePt t="201481" x="6754813" y="1276350"/>
          <p14:tracePt t="201487" x="6791325" y="1276350"/>
          <p14:tracePt t="201495" x="6810375" y="1276350"/>
          <p14:tracePt t="201503" x="6819900" y="1276350"/>
          <p14:tracePt t="201626" x="6837363" y="1276350"/>
          <p14:tracePt t="201831" x="6846888" y="1276350"/>
          <p14:tracePt t="201840" x="6856413" y="1285875"/>
          <p14:tracePt t="201848" x="6856413" y="1303338"/>
          <p14:tracePt t="201856" x="6856413" y="1349375"/>
          <p14:tracePt t="201864" x="6819900" y="1395413"/>
          <p14:tracePt t="201871" x="6783388" y="1422400"/>
          <p14:tracePt t="201880" x="6718300" y="1468438"/>
          <p14:tracePt t="201887" x="6691313" y="1495425"/>
          <p14:tracePt t="201895" x="6627813" y="1531938"/>
          <p14:tracePt t="201913" x="6554788" y="1577975"/>
          <p14:tracePt t="201920" x="6508750" y="1595438"/>
          <p14:tracePt t="201928" x="6491288" y="1604963"/>
          <p14:tracePt t="201936" x="6481763" y="1614488"/>
          <p14:tracePt t="201945" x="6464300" y="1631950"/>
          <p14:tracePt t="202442" x="6435725" y="1697038"/>
          <p14:tracePt t="202447" x="6427788" y="1768475"/>
          <p14:tracePt t="202457" x="6427788" y="1841500"/>
          <p14:tracePt t="202465" x="6427788" y="1914525"/>
          <p14:tracePt t="202474" x="6427788" y="1970088"/>
          <p14:tracePt t="202482" x="6427788" y="2033588"/>
          <p14:tracePt t="202488" x="6427788" y="2052638"/>
          <p14:tracePt t="202496" x="6427788" y="2089150"/>
          <p14:tracePt t="202504" x="6427788" y="2097088"/>
          <p14:tracePt t="202511" x="6427788" y="2116138"/>
          <p14:tracePt t="202520" x="6427788" y="2125663"/>
          <p14:tracePt t="203194" x="6445250" y="2089150"/>
          <p14:tracePt t="203199" x="6454775" y="2052638"/>
          <p14:tracePt t="203209" x="6464300" y="2043113"/>
          <p14:tracePt t="203215" x="6464300" y="2033588"/>
          <p14:tracePt t="203225" x="6472238" y="2024063"/>
          <p14:tracePt t="203239" x="6472238" y="2006600"/>
          <p14:tracePt t="203256" x="6481763" y="1987550"/>
          <p14:tracePt t="203281" x="6491288" y="1987550"/>
          <p14:tracePt t="203287" x="6500813" y="1960563"/>
          <p14:tracePt t="203295" x="6508750" y="1951038"/>
          <p14:tracePt t="203304" x="6508750" y="1943100"/>
          <p14:tracePt t="203311" x="6518275" y="1914525"/>
          <p14:tracePt t="203320" x="6537325" y="1887538"/>
          <p14:tracePt t="203329" x="6545263" y="1870075"/>
          <p14:tracePt t="203335" x="6554788" y="1841500"/>
          <p14:tracePt t="203344" x="6564313" y="1814513"/>
          <p14:tracePt t="203351" x="6564313" y="1804988"/>
          <p14:tracePt t="203360" x="6581775" y="1787525"/>
          <p14:tracePt t="203376" x="6591300" y="1778000"/>
          <p14:tracePt t="204522" x="6600825" y="1787525"/>
          <p14:tracePt t="204529" x="6600825" y="1797050"/>
          <p14:tracePt t="206371" x="6600825" y="1804988"/>
          <p14:tracePt t="206389" x="6600825" y="1824038"/>
          <p14:tracePt t="206395" x="6600825" y="1906588"/>
          <p14:tracePt t="206403" x="6600825" y="1924050"/>
          <p14:tracePt t="206407" x="6600825" y="1970088"/>
          <p14:tracePt t="206415" x="6600825" y="2006600"/>
          <p14:tracePt t="206423" x="6600825" y="2024063"/>
          <p14:tracePt t="206431" x="6600825" y="2052638"/>
          <p14:tracePt t="206439" x="6600825" y="2070100"/>
          <p14:tracePt t="206447" x="6600825" y="2079625"/>
          <p14:tracePt t="206455" x="6600825" y="2097088"/>
          <p14:tracePt t="206562" x="6610350" y="2106613"/>
          <p14:tracePt t="206906" x="6581775" y="2160588"/>
          <p14:tracePt t="206913" x="6581775" y="2170113"/>
          <p14:tracePt t="206922" x="6573838" y="2206625"/>
          <p14:tracePt t="206931" x="6573838" y="2233613"/>
          <p14:tracePt t="206936" x="6573838" y="2243138"/>
          <p14:tracePt t="206947" x="6573838" y="2262188"/>
          <p14:tracePt t="206952" x="6564313" y="2289175"/>
          <p14:tracePt t="206962" x="6537325" y="2316163"/>
          <p14:tracePt t="206968" x="6537325" y="2325688"/>
          <p14:tracePt t="206978" x="6527800" y="2343150"/>
          <p14:tracePt t="206983" x="6518275" y="2352675"/>
          <p14:tracePt t="206999" x="6518275" y="2371725"/>
          <p14:tracePt t="207738" x="6518275" y="2379663"/>
          <p14:tracePt t="207786" x="6491288" y="2408238"/>
          <p14:tracePt t="207793" x="6435725" y="2452688"/>
          <p14:tracePt t="207802" x="6372225" y="2508250"/>
          <p14:tracePt t="207813" x="6335713" y="2535238"/>
          <p14:tracePt t="207816" x="6291263" y="2571750"/>
          <p14:tracePt t="207824" x="6245225" y="2625725"/>
          <p14:tracePt t="207831" x="6226175" y="2644775"/>
          <p14:tracePt t="207839" x="6181725" y="2690813"/>
          <p14:tracePt t="207847" x="6135688" y="2754313"/>
          <p14:tracePt t="207856" x="6072188" y="2817813"/>
          <p14:tracePt t="207863" x="5999163" y="2900363"/>
          <p14:tracePt t="207872" x="5935663" y="2990850"/>
          <p14:tracePt t="207894" x="5789613" y="3155950"/>
          <p14:tracePt t="207896" x="5753100" y="3219450"/>
          <p14:tracePt t="207903" x="5680075" y="3319463"/>
          <p14:tracePt t="207911" x="5634038" y="3382963"/>
          <p14:tracePt t="207919" x="5580063" y="3465513"/>
          <p14:tracePt t="207928" x="5534025" y="3548063"/>
          <p14:tracePt t="207936" x="5478463" y="3629025"/>
          <p14:tracePt t="207944" x="5441950" y="3675063"/>
          <p14:tracePt t="207952" x="5387975" y="3748088"/>
          <p14:tracePt t="207960" x="5368925" y="3794125"/>
          <p14:tracePt t="207967" x="5341938" y="3821113"/>
          <p14:tracePt t="207976" x="5334000" y="3830638"/>
          <p14:tracePt t="207983" x="5314950" y="3848100"/>
          <p14:tracePt t="207994" x="5297488" y="3867150"/>
          <p14:tracePt t="208007" x="5287963" y="3875088"/>
          <p14:tracePt t="208122" x="5268913" y="3894138"/>
          <p14:tracePt t="208130" x="5251450" y="3911600"/>
          <p14:tracePt t="208138" x="5241925" y="3930650"/>
          <p14:tracePt t="208147" x="5232400" y="3948113"/>
          <p14:tracePt t="208153" x="5224463" y="3957638"/>
          <p14:tracePt t="208164" x="5214938" y="3967163"/>
          <p14:tracePt t="208546" x="5205413" y="3967163"/>
          <p14:tracePt t="208562" x="5105400" y="3984625"/>
          <p14:tracePt t="208569" x="4941888" y="3948113"/>
          <p14:tracePt t="208578" x="4776788" y="3911600"/>
          <p14:tracePt t="208585" x="4630738" y="3903663"/>
          <p14:tracePt t="208592" x="4476750" y="3884613"/>
          <p14:tracePt t="208600" x="4348163" y="3875088"/>
          <p14:tracePt t="208608" x="4275138" y="3848100"/>
          <p14:tracePt t="208616" x="4194175" y="3830638"/>
          <p14:tracePt t="208624" x="4165600" y="3830638"/>
          <p14:tracePt t="208632" x="4148138" y="3830638"/>
          <p14:tracePt t="208970" x="4221163" y="3830638"/>
          <p14:tracePt t="208979" x="4348163" y="3830638"/>
          <p14:tracePt t="208985" x="4457700" y="3830638"/>
          <p14:tracePt t="208993" x="4603750" y="3830638"/>
          <p14:tracePt t="209000" x="4749800" y="3830638"/>
          <p14:tracePt t="209007" x="4895850" y="3830638"/>
          <p14:tracePt t="209015" x="5022850" y="3830638"/>
          <p14:tracePt t="209023" x="5151438" y="3830638"/>
          <p14:tracePt t="209031" x="5224463" y="3830638"/>
          <p14:tracePt t="209039" x="5278438" y="3830638"/>
          <p14:tracePt t="209048" x="5324475" y="3830638"/>
          <p14:tracePt t="209055" x="5334000" y="3830638"/>
          <p14:tracePt t="209137" x="5341938" y="3830638"/>
          <p14:tracePt t="209145" x="5351463" y="3830638"/>
          <p14:tracePt t="209153" x="5360988" y="3830638"/>
          <p14:tracePt t="209161" x="5405438" y="3857625"/>
          <p14:tracePt t="209169" x="5424488" y="3867150"/>
          <p14:tracePt t="209179" x="5451475" y="3894138"/>
          <p14:tracePt t="209185" x="5470525" y="3903663"/>
          <p14:tracePt t="209192" x="5487988" y="3911600"/>
          <p14:tracePt t="209199" x="5524500" y="3930650"/>
          <p14:tracePt t="209207" x="5524500" y="3940175"/>
          <p14:tracePt t="209215" x="5534025" y="3948113"/>
          <p14:tracePt t="209223" x="5543550" y="3957638"/>
          <p14:tracePt t="209239" x="5551488" y="3967163"/>
          <p14:tracePt t="209248" x="5561013" y="3984625"/>
          <p14:tracePt t="209287" x="5561013" y="4003675"/>
          <p14:tracePt t="209344" x="5561013" y="4021138"/>
          <p14:tracePt t="209352" x="5561013" y="4049713"/>
          <p14:tracePt t="209360" x="5561013" y="4067175"/>
          <p14:tracePt t="209368" x="5561013" y="4113213"/>
          <p14:tracePt t="209377" x="5561013" y="4130675"/>
          <p14:tracePt t="209384" x="5551488" y="4167188"/>
          <p14:tracePt t="209392" x="5524500" y="4232275"/>
          <p14:tracePt t="209400" x="5507038" y="4268788"/>
          <p14:tracePt t="209408" x="5487988" y="4295775"/>
          <p14:tracePt t="209416" x="5478463" y="4340225"/>
          <p14:tracePt t="209424" x="5451475" y="4368800"/>
          <p14:tracePt t="209432" x="5441950" y="4395788"/>
          <p14:tracePt t="209440" x="5434013" y="4432300"/>
          <p14:tracePt t="209449" x="5424488" y="4449763"/>
          <p14:tracePt t="209457" x="5387975" y="4478338"/>
          <p14:tracePt t="209466" x="5378450" y="4486275"/>
          <p14:tracePt t="209473" x="5378450" y="4495800"/>
          <p14:tracePt t="209482" x="5368925" y="4505325"/>
          <p14:tracePt t="209499" x="5368925" y="4514850"/>
          <p14:tracePt t="209505" x="5360988" y="4522788"/>
          <p14:tracePt t="209521" x="5351463" y="4532313"/>
          <p14:tracePt t="209529" x="5341938" y="4541838"/>
          <p14:tracePt t="209536" x="5314950" y="4551363"/>
          <p14:tracePt t="209545" x="5305425" y="4559300"/>
          <p14:tracePt t="209552" x="5297488" y="4568825"/>
          <p14:tracePt t="209568" x="5287963" y="4578350"/>
          <p14:tracePt t="209578" x="5278438" y="4578350"/>
          <p14:tracePt t="209584" x="5268913" y="4587875"/>
          <p14:tracePt t="209592" x="5260975" y="4595813"/>
          <p14:tracePt t="209600" x="5241925" y="4605338"/>
          <p14:tracePt t="209608" x="5232400" y="4605338"/>
          <p14:tracePt t="209616" x="5214938" y="4624388"/>
          <p14:tracePt t="209624" x="5214938" y="4632325"/>
          <p14:tracePt t="209632" x="5195888" y="4641850"/>
          <p14:tracePt t="209641" x="5187950" y="4641850"/>
          <p14:tracePt t="209648" x="5159375" y="4641850"/>
          <p14:tracePt t="209657" x="5141913" y="4641850"/>
          <p14:tracePt t="209664" x="5114925" y="4641850"/>
          <p14:tracePt t="209673" x="5086350" y="4641850"/>
          <p14:tracePt t="209680" x="5041900" y="4641850"/>
          <p14:tracePt t="209688" x="4968875" y="4641850"/>
          <p14:tracePt t="209696" x="4913313" y="4641850"/>
          <p14:tracePt t="209704" x="4803775" y="4641850"/>
          <p14:tracePt t="209714" x="4713288" y="4641850"/>
          <p14:tracePt t="209721" x="4603750" y="4641850"/>
          <p14:tracePt t="209731" x="4476750" y="4641850"/>
          <p14:tracePt t="209737" x="4367213" y="4641850"/>
          <p14:tracePt t="209747" x="4257675" y="4641850"/>
          <p14:tracePt t="209753" x="4202113" y="4641850"/>
          <p14:tracePt t="209764" x="4129088" y="4641850"/>
          <p14:tracePt t="209769" x="4102100" y="4641850"/>
          <p14:tracePt t="209779" x="4094163" y="4641850"/>
          <p14:tracePt t="209785" x="4075113" y="4641850"/>
          <p14:tracePt t="209832" x="4057650" y="4632325"/>
          <p14:tracePt t="209841" x="4048125" y="4632325"/>
          <p14:tracePt t="209849" x="4029075" y="4614863"/>
          <p14:tracePt t="209857" x="4002088" y="4578350"/>
          <p14:tracePt t="209865" x="3992563" y="4578350"/>
          <p14:tracePt t="209873" x="3965575" y="4559300"/>
          <p14:tracePt t="209880" x="3919538" y="4532313"/>
          <p14:tracePt t="209901" x="3856038" y="4505325"/>
          <p14:tracePt t="209904" x="3838575" y="4505325"/>
          <p14:tracePt t="209915" x="3838575" y="4495800"/>
          <p14:tracePt t="209953" x="3829050" y="4486275"/>
          <p14:tracePt t="209969" x="3829050" y="4468813"/>
          <p14:tracePt t="209977" x="3819525" y="4441825"/>
          <p14:tracePt t="209985" x="3802063" y="4413250"/>
          <p14:tracePt t="209995" x="3802063" y="4395788"/>
          <p14:tracePt t="210001" x="3802063" y="4368800"/>
          <p14:tracePt t="210009" x="3792538" y="4322763"/>
          <p14:tracePt t="210017" x="3792538" y="4303713"/>
          <p14:tracePt t="210023" x="3783013" y="4276725"/>
          <p14:tracePt t="210031" x="3783013" y="4259263"/>
          <p14:tracePt t="210039" x="3783013" y="4249738"/>
          <p14:tracePt t="210047" x="3783013" y="4213225"/>
          <p14:tracePt t="210055" x="3783013" y="4186238"/>
          <p14:tracePt t="210063" x="3783013" y="4176713"/>
          <p14:tracePt t="210071" x="3783013" y="4167188"/>
          <p14:tracePt t="210079" x="3783013" y="4140200"/>
          <p14:tracePt t="210087" x="3783013" y="4130675"/>
          <p14:tracePt t="210095" x="3783013" y="4122738"/>
          <p14:tracePt t="210103" x="3783013" y="4103688"/>
          <p14:tracePt t="210111" x="3783013" y="4094163"/>
          <p14:tracePt t="210119" x="3783013" y="4076700"/>
          <p14:tracePt t="210127" x="3783013" y="4049713"/>
          <p14:tracePt t="210135" x="3783013" y="4040188"/>
          <p14:tracePt t="210144" x="3783013" y="4030663"/>
          <p14:tracePt t="210151" x="3783013" y="4013200"/>
          <p14:tracePt t="210160" x="3783013" y="4003675"/>
          <p14:tracePt t="210168" x="3783013" y="3994150"/>
          <p14:tracePt t="210179" x="3783013" y="3976688"/>
          <p14:tracePt t="210185" x="3792538" y="3940175"/>
          <p14:tracePt t="210195" x="3819525" y="3911600"/>
          <p14:tracePt t="210201" x="3829050" y="3903663"/>
          <p14:tracePt t="210207" x="3856038" y="3867150"/>
          <p14:tracePt t="210215" x="3875088" y="3848100"/>
          <p14:tracePt t="210223" x="3892550" y="3840163"/>
          <p14:tracePt t="210231" x="3902075" y="3821113"/>
          <p14:tracePt t="210239" x="3919538" y="3811588"/>
          <p14:tracePt t="210248" x="3938588" y="3803650"/>
          <p14:tracePt t="210264" x="3956050" y="3794125"/>
          <p14:tracePt t="210272" x="3975100" y="3767138"/>
          <p14:tracePt t="210280" x="3984625" y="3767138"/>
          <p14:tracePt t="210289" x="4002088" y="3757613"/>
          <p14:tracePt t="210297" x="4021138" y="3721100"/>
          <p14:tracePt t="210305" x="4057650" y="3711575"/>
          <p14:tracePt t="210312" x="4065588" y="3711575"/>
          <p14:tracePt t="210321" x="4094163" y="3702050"/>
          <p14:tracePt t="210344" x="4111625" y="3702050"/>
          <p14:tracePt t="210360" x="4121150" y="3702050"/>
          <p14:tracePt t="210367" x="4138613" y="3702050"/>
          <p14:tracePt t="210376" x="4175125" y="3702050"/>
          <p14:tracePt t="210384" x="4230688" y="3702050"/>
          <p14:tracePt t="210392" x="4348163" y="3738563"/>
          <p14:tracePt t="210401" x="4440238" y="3767138"/>
          <p14:tracePt t="210407" x="4576763" y="3811588"/>
          <p14:tracePt t="210415" x="4667250" y="3821113"/>
          <p14:tracePt t="210423" x="4759325" y="3821113"/>
          <p14:tracePt t="210431" x="4859338" y="3840163"/>
          <p14:tracePt t="210440" x="4986338" y="3867150"/>
          <p14:tracePt t="210448" x="5059363" y="3867150"/>
          <p14:tracePt t="210456" x="5132388" y="3867150"/>
          <p14:tracePt t="210464" x="5187950" y="3867150"/>
          <p14:tracePt t="210472" x="5232400" y="3867150"/>
          <p14:tracePt t="210479" x="5241925" y="3867150"/>
          <p14:tracePt t="210640" x="5251450" y="3867150"/>
          <p14:tracePt t="210648" x="5268913" y="3875088"/>
          <p14:tracePt t="210658" x="5268913" y="3884613"/>
          <p14:tracePt t="210664" x="5287963" y="3903663"/>
          <p14:tracePt t="210673" x="5314950" y="3930650"/>
          <p14:tracePt t="210682" x="5314950" y="3940175"/>
          <p14:tracePt t="210689" x="5334000" y="3948113"/>
          <p14:tracePt t="210705" x="5334000" y="3957638"/>
          <p14:tracePt t="210720" x="5334000" y="3967163"/>
          <p14:tracePt t="210727" x="5341938" y="3994150"/>
          <p14:tracePt t="210735" x="5351463" y="4003675"/>
          <p14:tracePt t="210744" x="5351463" y="4013200"/>
          <p14:tracePt t="210751" x="5351463" y="4030663"/>
          <p14:tracePt t="210760" x="5351463" y="4040188"/>
          <p14:tracePt t="210777" x="5360988" y="4049713"/>
          <p14:tracePt t="210792" x="5360988" y="4067175"/>
          <p14:tracePt t="210826" x="5360988" y="4076700"/>
          <p14:tracePt t="210836" x="5360988" y="4086225"/>
          <p14:tracePt t="210839" x="5360988" y="4094163"/>
          <p14:tracePt t="210849" x="5360988" y="4122738"/>
          <p14:tracePt t="210866" x="5360988" y="4149725"/>
          <p14:tracePt t="210872" x="5360988" y="4167188"/>
          <p14:tracePt t="210881" x="5360988" y="4195763"/>
          <p14:tracePt t="210899" x="5360988" y="4213225"/>
          <p14:tracePt t="210905" x="5360988" y="4240213"/>
          <p14:tracePt t="210913" x="5360988" y="4259263"/>
          <p14:tracePt t="210921" x="5360988" y="4276725"/>
          <p14:tracePt t="210931" x="5360988" y="4286250"/>
          <p14:tracePt t="210936" x="5351463" y="4303713"/>
          <p14:tracePt t="210946" x="5341938" y="4322763"/>
          <p14:tracePt t="210952" x="5334000" y="4349750"/>
          <p14:tracePt t="210962" x="5314950" y="4368800"/>
          <p14:tracePt t="210968" x="5305425" y="4386263"/>
          <p14:tracePt t="210978" x="5297488" y="4395788"/>
          <p14:tracePt t="210984" x="5278438" y="4405313"/>
          <p14:tracePt t="210992" x="5260975" y="4432300"/>
          <p14:tracePt t="211008" x="5251450" y="4441825"/>
          <p14:tracePt t="211016" x="5232400" y="4449763"/>
          <p14:tracePt t="211024" x="5224463" y="4449763"/>
          <p14:tracePt t="211040" x="5214938" y="4449763"/>
          <p14:tracePt t="211049" x="5205413" y="4449763"/>
          <p14:tracePt t="211055" x="5195888" y="4449763"/>
          <p14:tracePt t="211063" x="5178425" y="4449763"/>
          <p14:tracePt t="211073" x="5151438" y="4449763"/>
          <p14:tracePt t="211079" x="5132388" y="4449763"/>
          <p14:tracePt t="211087" x="5086350" y="4449763"/>
          <p14:tracePt t="211095" x="5068888" y="4449763"/>
          <p14:tracePt t="211103" x="5032375" y="4449763"/>
          <p14:tracePt t="211114" x="4986338" y="4449763"/>
          <p14:tracePt t="211121" x="4968875" y="4449763"/>
          <p14:tracePt t="211130" x="4913313" y="4449763"/>
          <p14:tracePt t="211137" x="4859338" y="4449763"/>
          <p14:tracePt t="211147" x="4767263" y="4449763"/>
          <p14:tracePt t="211153" x="4713288" y="4449763"/>
          <p14:tracePt t="211165" x="4640263" y="4449763"/>
          <p14:tracePt t="211170" x="4567238" y="4449763"/>
          <p14:tracePt t="211180" x="4503738" y="4449763"/>
          <p14:tracePt t="211185" x="4430713" y="4449763"/>
          <p14:tracePt t="211196" x="4376738" y="4449763"/>
          <p14:tracePt t="211201" x="4340225" y="4449763"/>
          <p14:tracePt t="211207" x="4303713" y="4449763"/>
          <p14:tracePt t="211223" x="4294188" y="4449763"/>
          <p14:tracePt t="211231" x="4284663" y="4449763"/>
          <p14:tracePt t="211239" x="4275138" y="4449763"/>
          <p14:tracePt t="211248" x="4267200" y="4441825"/>
          <p14:tracePt t="211256" x="4248150" y="4432300"/>
          <p14:tracePt t="211264" x="4238625" y="4422775"/>
          <p14:tracePt t="211272" x="4221163" y="4405313"/>
          <p14:tracePt t="211281" x="4202113" y="4386263"/>
          <p14:tracePt t="211289" x="4175125" y="4349750"/>
          <p14:tracePt t="211299" x="4165600" y="4340225"/>
          <p14:tracePt t="211304" x="4148138" y="4322763"/>
          <p14:tracePt t="211312" x="4129088" y="4322763"/>
          <p14:tracePt t="211319" x="4111625" y="4303713"/>
          <p14:tracePt t="211328" x="4102100" y="4295775"/>
          <p14:tracePt t="211335" x="4075113" y="4286250"/>
          <p14:tracePt t="211343" x="4065588" y="4286250"/>
          <p14:tracePt t="211352" x="4065588" y="4276725"/>
          <p14:tracePt t="211376" x="4057650" y="4268788"/>
          <p14:tracePt t="211441" x="4057650" y="4259263"/>
          <p14:tracePt t="211451" x="4057650" y="4232275"/>
          <p14:tracePt t="211457" x="4057650" y="4213225"/>
          <p14:tracePt t="211465" x="4057650" y="4176713"/>
          <p14:tracePt t="211472" x="4057650" y="4130675"/>
          <p14:tracePt t="211480" x="4075113" y="4103688"/>
          <p14:tracePt t="211489" x="4094163" y="4086225"/>
          <p14:tracePt t="211497" x="4138613" y="4040188"/>
          <p14:tracePt t="211504" x="4175125" y="4003675"/>
          <p14:tracePt t="211512" x="4202113" y="3984625"/>
          <p14:tracePt t="211519" x="4267200" y="3948113"/>
          <p14:tracePt t="211528" x="4311650" y="3930650"/>
          <p14:tracePt t="211535" x="4357688" y="3903663"/>
          <p14:tracePt t="211544" x="4394200" y="3894138"/>
          <p14:tracePt t="211551" x="4421188" y="3884613"/>
          <p14:tracePt t="211560" x="4494213" y="3848100"/>
          <p14:tracePt t="211567" x="4513263" y="3848100"/>
          <p14:tracePt t="211576" x="4549775" y="3840163"/>
          <p14:tracePt t="211584" x="4567238" y="3840163"/>
          <p14:tracePt t="211592" x="4586288" y="3830638"/>
          <p14:tracePt t="211626" x="4603750" y="3830638"/>
          <p14:tracePt t="211643" x="4630738" y="3830638"/>
          <p14:tracePt t="211649" x="4676775" y="3857625"/>
          <p14:tracePt t="211657" x="4740275" y="3903663"/>
          <p14:tracePt t="211664" x="4803775" y="3921125"/>
          <p14:tracePt t="211672" x="4922838" y="3967163"/>
          <p14:tracePt t="211683" x="5014913" y="4013200"/>
          <p14:tracePt t="211690" x="5132388" y="4067175"/>
          <p14:tracePt t="211697" x="5214938" y="4103688"/>
          <p14:tracePt t="211707" x="5297488" y="4130675"/>
          <p14:tracePt t="211711" x="5378450" y="4176713"/>
          <p14:tracePt t="211719" x="5414963" y="4186238"/>
          <p14:tracePt t="211730" x="5461000" y="4203700"/>
          <p14:tracePt t="211737" x="5470525" y="4203700"/>
          <p14:tracePt t="211891" x="5478463" y="4213225"/>
          <p14:tracePt t="211900" x="5478463" y="4232275"/>
          <p14:tracePt t="211907" x="5497513" y="4259263"/>
          <p14:tracePt t="211914" x="5497513" y="4276725"/>
          <p14:tracePt t="211923" x="5507038" y="4322763"/>
          <p14:tracePt t="211937" x="5514975" y="4340225"/>
          <p14:tracePt t="211947" x="5514975" y="4359275"/>
          <p14:tracePt t="211953" x="5514975" y="4368800"/>
          <p14:tracePt t="211965" x="5514975" y="4376738"/>
          <p14:tracePt t="211969" x="5514975" y="4395788"/>
          <p14:tracePt t="211981" x="5514975" y="4405313"/>
          <p14:tracePt t="211985" x="5514975" y="4422775"/>
          <p14:tracePt t="211997" x="5497513" y="4441825"/>
          <p14:tracePt t="212000" x="5470525" y="4478338"/>
          <p14:tracePt t="212008" x="5451475" y="4486275"/>
          <p14:tracePt t="212016" x="5405438" y="4514850"/>
          <p14:tracePt t="212025" x="5360988" y="4532313"/>
          <p14:tracePt t="212031" x="5334000" y="4541838"/>
          <p14:tracePt t="212040" x="5268913" y="4559300"/>
          <p14:tracePt t="212048" x="5251450" y="4568825"/>
          <p14:tracePt t="212057" x="5195888" y="4568825"/>
          <p14:tracePt t="212063" x="5178425" y="4578350"/>
          <p14:tracePt t="212071" x="5141913" y="4578350"/>
          <p14:tracePt t="212079" x="5095875" y="4578350"/>
          <p14:tracePt t="212087" x="5078413" y="4578350"/>
          <p14:tracePt t="212095" x="5041900" y="4578350"/>
          <p14:tracePt t="212104" x="5032375" y="4578350"/>
          <p14:tracePt t="212111" x="5022850" y="4578350"/>
          <p14:tracePt t="212120" x="5005388" y="4578350"/>
          <p14:tracePt t="212473" x="4968875" y="4578350"/>
          <p14:tracePt t="212482" x="4949825" y="4578350"/>
          <p14:tracePt t="212490" x="4876800" y="4578350"/>
          <p14:tracePt t="212497" x="4803775" y="4578350"/>
          <p14:tracePt t="212506" x="4703763" y="4559300"/>
          <p14:tracePt t="212513" x="4613275" y="4551363"/>
          <p14:tracePt t="212520" x="4503738" y="4532313"/>
          <p14:tracePt t="212529" x="4357688" y="4522788"/>
          <p14:tracePt t="212535" x="4221163" y="4486275"/>
          <p14:tracePt t="212543" x="4111625" y="4486275"/>
          <p14:tracePt t="212553" x="3984625" y="4459288"/>
          <p14:tracePt t="212563" x="3856038" y="4449763"/>
          <p14:tracePt t="212569" x="3756025" y="4422775"/>
          <p14:tracePt t="212579" x="3665538" y="4395788"/>
          <p14:tracePt t="212585" x="3619500" y="4359275"/>
          <p14:tracePt t="212592" x="3600450" y="4349750"/>
          <p14:tracePt t="212600" x="3563938" y="4303713"/>
          <p14:tracePt t="212608" x="3563938" y="4295775"/>
          <p14:tracePt t="212616" x="3546475" y="4259263"/>
          <p14:tracePt t="212624" x="3536950" y="4213225"/>
          <p14:tracePt t="212632" x="3527425" y="4195763"/>
          <p14:tracePt t="212640" x="3509963" y="4159250"/>
          <p14:tracePt t="212648" x="3500438" y="4130675"/>
          <p14:tracePt t="212656" x="3482975" y="4103688"/>
          <p14:tracePt t="212664" x="3473450" y="4094163"/>
          <p14:tracePt t="212672" x="3463925" y="4086225"/>
          <p14:tracePt t="212680" x="3436938" y="4057650"/>
          <p14:tracePt t="212697" x="3409950" y="4049713"/>
          <p14:tracePt t="212703" x="3390900" y="4040188"/>
          <p14:tracePt t="212713" x="3327400" y="4013200"/>
          <p14:tracePt t="212721" x="3317875" y="4003675"/>
          <p14:tracePt t="212731" x="3309938" y="3984625"/>
          <p14:tracePt t="212737" x="3300413" y="3976688"/>
          <p14:tracePt t="212748" x="3281363" y="3957638"/>
          <p14:tracePt t="212753" x="3244850" y="3948113"/>
          <p14:tracePt t="212764" x="3227388" y="3940175"/>
          <p14:tracePt t="212770" x="3200400" y="3911600"/>
          <p14:tracePt t="212780" x="3190875" y="3903663"/>
          <p14:tracePt t="212784" x="3163888" y="3894138"/>
          <p14:tracePt t="212796" x="3136900" y="3867150"/>
          <p14:tracePt t="212800" x="3090863" y="3848100"/>
          <p14:tracePt t="212811" x="3027363" y="3830638"/>
          <p14:tracePt t="212816" x="2981325" y="3803650"/>
          <p14:tracePt t="212823" x="2925763" y="3784600"/>
          <p14:tracePt t="212831" x="2881313" y="3757613"/>
          <p14:tracePt t="212839" x="2817813" y="3730625"/>
          <p14:tracePt t="212847" x="2752725" y="3684588"/>
          <p14:tracePt t="212855" x="2735263" y="3675063"/>
          <p14:tracePt t="212863" x="2671763" y="3638550"/>
          <p14:tracePt t="212872" x="2643188" y="3611563"/>
          <p14:tracePt t="212879" x="2606675" y="3584575"/>
          <p14:tracePt t="212888" x="2589213" y="3565525"/>
          <p14:tracePt t="212896" x="2562225" y="3556000"/>
          <p14:tracePt t="212904" x="2533650" y="3538538"/>
          <p14:tracePt t="212912" x="2516188" y="3511550"/>
          <p14:tracePt t="212921" x="2498725" y="3455988"/>
          <p14:tracePt t="212934" x="2479675" y="3429000"/>
          <p14:tracePt t="212935" x="2452688" y="3382963"/>
          <p14:tracePt t="212947" x="2416175" y="3338513"/>
          <p14:tracePt t="212953" x="2397125" y="3302000"/>
          <p14:tracePt t="212963" x="2352675" y="3246438"/>
          <p14:tracePt t="212969" x="2316163" y="3209925"/>
          <p14:tracePt t="212981" x="2279650" y="3146425"/>
          <p14:tracePt t="212988" x="2243138" y="3100388"/>
          <p14:tracePt t="212992" x="2197100" y="3036888"/>
          <p14:tracePt t="213001" x="2170113" y="3009900"/>
          <p14:tracePt t="213009" x="2124075" y="2973388"/>
          <p14:tracePt t="213016" x="2041525" y="2890838"/>
          <p14:tracePt t="213024" x="1978025" y="2817813"/>
          <p14:tracePt t="213032" x="1905000" y="2754313"/>
          <p14:tracePt t="213040" x="1841500" y="2671763"/>
          <p14:tracePt t="213048" x="1768475" y="2581275"/>
          <p14:tracePt t="213058" x="1714500" y="2517775"/>
          <p14:tracePt t="213064" x="1658938" y="2452688"/>
          <p14:tracePt t="213074" x="1595438" y="2389188"/>
          <p14:tracePt t="213081" x="1558925" y="2335213"/>
          <p14:tracePt t="213088" x="1522413" y="2289175"/>
          <p14:tracePt t="213097" x="1485900" y="2225675"/>
          <p14:tracePt t="213104" x="1468438" y="2206625"/>
          <p14:tracePt t="213113" x="1422400" y="2160588"/>
          <p14:tracePt t="213121" x="1403350" y="2143125"/>
          <p14:tracePt t="213130" x="1385888" y="2125663"/>
          <p14:tracePt t="213137" x="1376363" y="2116138"/>
          <p14:tracePt t="213153" x="1366838" y="2116138"/>
          <p14:tracePt t="213394" x="1376363" y="2116138"/>
          <p14:tracePt t="213404" x="1512888" y="2116138"/>
          <p14:tracePt t="213410" x="1641475" y="2116138"/>
          <p14:tracePt t="213417" x="1768475" y="2116138"/>
          <p14:tracePt t="213425" x="1860550" y="2116138"/>
          <p14:tracePt t="213432" x="1968500" y="2116138"/>
          <p14:tracePt t="213440" x="2033588" y="2116138"/>
          <p14:tracePt t="213448" x="2087563" y="2116138"/>
          <p14:tracePt t="213456" x="2143125" y="2116138"/>
          <p14:tracePt t="213464" x="2151063" y="2116138"/>
          <p14:tracePt t="213472" x="2179638" y="2116138"/>
          <p14:tracePt t="213697" x="2197100" y="2116138"/>
          <p14:tracePt t="213705" x="2251075" y="2116138"/>
          <p14:tracePt t="213716" x="2324100" y="2116138"/>
          <p14:tracePt t="213721" x="2433638" y="2152650"/>
          <p14:tracePt t="213732" x="2606675" y="2197100"/>
          <p14:tracePt t="213735" x="2835275" y="2225675"/>
          <p14:tracePt t="213745" x="3144838" y="2243138"/>
          <p14:tracePt t="213751" x="3536950" y="2316163"/>
          <p14:tracePt t="213760" x="3965575" y="2352675"/>
          <p14:tracePt t="213767" x="4430713" y="2425700"/>
          <p14:tracePt t="213776" x="4840288" y="2425700"/>
          <p14:tracePt t="213783" x="5068888" y="2425700"/>
          <p14:tracePt t="213792" x="5514975" y="2452688"/>
          <p14:tracePt t="213800" x="5743575" y="2452688"/>
          <p14:tracePt t="213808" x="5926138" y="2452688"/>
          <p14:tracePt t="213816" x="6108700" y="2452688"/>
          <p14:tracePt t="213823" x="6254750" y="2452688"/>
          <p14:tracePt t="213831" x="6362700" y="2435225"/>
          <p14:tracePt t="213839" x="6454775" y="2416175"/>
          <p14:tracePt t="213847" x="6491288" y="2416175"/>
          <p14:tracePt t="213855" x="6508750" y="2408238"/>
          <p14:tracePt t="213946" x="6518275" y="2408238"/>
          <p14:tracePt t="213954" x="6527800" y="2408238"/>
          <p14:tracePt t="213962" x="6545263" y="2408238"/>
          <p14:tracePt t="213969" x="6573838" y="2416175"/>
          <p14:tracePt t="213982" x="6591300" y="2425700"/>
          <p14:tracePt t="213987" x="6610350" y="2435225"/>
          <p14:tracePt t="213994" x="6654800" y="2435225"/>
          <p14:tracePt t="214000" x="6681788" y="2444750"/>
          <p14:tracePt t="214008" x="6710363" y="2444750"/>
          <p14:tracePt t="214016" x="6754813" y="2444750"/>
          <p14:tracePt t="214024" x="6773863" y="2444750"/>
          <p14:tracePt t="214031" x="6827838" y="2444750"/>
          <p14:tracePt t="214039" x="6892925" y="2471738"/>
          <p14:tracePt t="214047" x="6929438" y="2471738"/>
          <p14:tracePt t="214055" x="6973888" y="2471738"/>
          <p14:tracePt t="214063" x="6992938" y="2481263"/>
          <p14:tracePt t="214071" x="7029450" y="2481263"/>
          <p14:tracePt t="214079" x="7037388" y="2481263"/>
          <p14:tracePt t="214088" x="7056438" y="2481263"/>
          <p14:tracePt t="214409" x="7046913" y="2498725"/>
          <p14:tracePt t="214418" x="7010400" y="2525713"/>
          <p14:tracePt t="214425" x="6973888" y="2544763"/>
          <p14:tracePt t="214435" x="6964363" y="2554288"/>
          <p14:tracePt t="214441" x="6946900" y="2571750"/>
          <p14:tracePt t="214449" x="6937375" y="2571750"/>
          <p14:tracePt t="214457" x="6929438" y="2581275"/>
          <p14:tracePt t="214488" x="6919913" y="2581275"/>
          <p14:tracePt t="214769" x="6919913" y="2571750"/>
          <p14:tracePt t="214776" x="6937375" y="2525713"/>
          <p14:tracePt t="214783" x="6956425" y="2508250"/>
          <p14:tracePt t="214792" x="6973888" y="2462213"/>
          <p14:tracePt t="214799" x="6992938" y="2425700"/>
          <p14:tracePt t="214808" x="7000875" y="2408238"/>
          <p14:tracePt t="214816" x="7010400" y="2389188"/>
          <p14:tracePt t="214823" x="7019925" y="2371725"/>
          <p14:tracePt t="214832" x="7029450" y="2362200"/>
          <p14:tracePt t="215002" x="7029450" y="2371725"/>
          <p14:tracePt t="215009" x="7029450" y="2398713"/>
          <p14:tracePt t="215017" x="7029450" y="2408238"/>
          <p14:tracePt t="215025" x="7029450" y="2416175"/>
          <p14:tracePt t="215035" x="7029450" y="2444750"/>
          <p14:tracePt t="215057" x="7029450" y="2452688"/>
          <p14:tracePt t="216010" x="7029450" y="2462213"/>
          <p14:tracePt t="216015" x="7019925" y="2471738"/>
          <p14:tracePt t="216023" x="6956425" y="2544763"/>
          <p14:tracePt t="216031" x="6900863" y="2625725"/>
          <p14:tracePt t="216039" x="6856413" y="2727325"/>
          <p14:tracePt t="216048" x="6800850" y="2808288"/>
          <p14:tracePt t="216056" x="6727825" y="2890838"/>
          <p14:tracePt t="216064" x="6673850" y="2973388"/>
          <p14:tracePt t="216072" x="6610350" y="3046413"/>
          <p14:tracePt t="216082" x="6554788" y="3109913"/>
          <p14:tracePt t="216087" x="6491288" y="3192463"/>
          <p14:tracePt t="216095" x="6418263" y="3255963"/>
          <p14:tracePt t="216103" x="6354763" y="3328988"/>
          <p14:tracePt t="216111" x="6272213" y="3392488"/>
          <p14:tracePt t="216119" x="6199188" y="3465513"/>
          <p14:tracePt t="216128" x="6116638" y="3538538"/>
          <p14:tracePt t="216135" x="6035675" y="3602038"/>
          <p14:tracePt t="216144" x="5935663" y="3694113"/>
          <p14:tracePt t="216155" x="5853113" y="3757613"/>
          <p14:tracePt t="216160" x="5743575" y="3848100"/>
          <p14:tracePt t="216168" x="5643563" y="3921125"/>
          <p14:tracePt t="216177" x="5561013" y="4003675"/>
          <p14:tracePt t="216184" x="5441950" y="4113213"/>
          <p14:tracePt t="216196" x="5341938" y="4213225"/>
          <p14:tracePt t="216201" x="5178425" y="4340225"/>
          <p14:tracePt t="216213" x="5059363" y="4441825"/>
          <p14:tracePt t="216218" x="4959350" y="4532313"/>
          <p14:tracePt t="216224" x="4822825" y="4651375"/>
          <p14:tracePt t="216232" x="4803775" y="4668838"/>
          <p14:tracePt t="216239" x="4722813" y="4760913"/>
          <p14:tracePt t="216247" x="4640263" y="4851400"/>
          <p14:tracePt t="216255" x="4603750" y="4897438"/>
          <p14:tracePt t="216268" x="4557713" y="4943475"/>
          <p14:tracePt t="216273" x="4484688" y="5016500"/>
          <p14:tracePt t="216282" x="4467225" y="5033963"/>
          <p14:tracePt t="216290" x="4421188" y="5080000"/>
          <p14:tracePt t="216297" x="4394200" y="5097463"/>
          <p14:tracePt t="216304" x="4376738" y="5116513"/>
          <p14:tracePt t="216312" x="4330700" y="5153025"/>
          <p14:tracePt t="216319" x="4267200" y="5207000"/>
          <p14:tracePt t="216328" x="4211638" y="5233988"/>
          <p14:tracePt t="216335" x="4184650" y="5270500"/>
          <p14:tracePt t="216343" x="4121150" y="5326063"/>
          <p14:tracePt t="216352" x="4057650" y="5362575"/>
          <p14:tracePt t="216360" x="4038600" y="5380038"/>
          <p14:tracePt t="216368" x="3975100" y="5416550"/>
          <p14:tracePt t="216376" x="3965575" y="5426075"/>
          <p14:tracePt t="216384" x="3938588" y="5445125"/>
          <p14:tracePt t="216393" x="3929063" y="5453063"/>
          <p14:tracePt t="216408" x="3911600" y="5472113"/>
          <p14:tracePt t="216424" x="3883025" y="5508625"/>
          <p14:tracePt t="216432" x="3865563" y="5526088"/>
          <p14:tracePt t="216440" x="3846513" y="5545138"/>
          <p14:tracePt t="216447" x="3838575" y="5562600"/>
          <p14:tracePt t="216456" x="3810000" y="5608638"/>
          <p14:tracePt t="216464" x="3792538" y="5618163"/>
          <p14:tracePt t="216472" x="3775075" y="5635625"/>
          <p14:tracePt t="216479" x="3765550" y="5654675"/>
          <p14:tracePt t="216488" x="3738563" y="5691188"/>
          <p14:tracePt t="216497" x="3719513" y="5708650"/>
          <p14:tracePt t="216504" x="3683000" y="5735638"/>
          <p14:tracePt t="216513" x="3665538" y="5754688"/>
          <p14:tracePt t="216520" x="3646488" y="5772150"/>
          <p14:tracePt t="216529" x="3609975" y="5808663"/>
          <p14:tracePt t="216537" x="3592513" y="5827713"/>
          <p14:tracePt t="216546" x="3573463" y="5837238"/>
          <p14:tracePt t="216553" x="3546475" y="5864225"/>
          <p14:tracePt t="216562" x="3536950" y="5873750"/>
          <p14:tracePt t="216569" x="3519488" y="5891213"/>
          <p14:tracePt t="216579" x="3482975" y="5927725"/>
          <p14:tracePt t="216585" x="3436938" y="5973763"/>
          <p14:tracePt t="216595" x="3419475" y="5991225"/>
          <p14:tracePt t="216603" x="3382963" y="6027738"/>
          <p14:tracePt t="216609" x="3363913" y="6046788"/>
          <p14:tracePt t="216616" x="3346450" y="6064250"/>
          <p14:tracePt t="216625" x="3327400" y="6083300"/>
          <p14:tracePt t="216632" x="3317875" y="6091238"/>
          <p14:tracePt t="216640" x="3309938" y="6100763"/>
          <p14:tracePt t="216648" x="3290888" y="6119813"/>
          <p14:tracePt t="216655" x="3273425" y="6137275"/>
          <p14:tracePt t="216671" x="3244850" y="6164263"/>
          <p14:tracePt t="216680" x="3236913" y="6173788"/>
          <p14:tracePt t="216687" x="3200400" y="6192838"/>
          <p14:tracePt t="216695" x="3181350" y="6210300"/>
          <p14:tracePt t="216704" x="3163888" y="6219825"/>
          <p14:tracePt t="216712" x="3127375" y="6246813"/>
          <p14:tracePt t="216720" x="3100388" y="6265863"/>
          <p14:tracePt t="216735" x="3044825" y="6265863"/>
          <p14:tracePt t="216744" x="2998788" y="6273800"/>
          <p14:tracePt t="216753" x="2971800" y="6283325"/>
          <p14:tracePt t="216762" x="2925763" y="6310313"/>
          <p14:tracePt t="216769" x="2917825" y="6310313"/>
          <p14:tracePt t="216779" x="2908300" y="6310313"/>
          <p14:tracePt t="216785" x="2889250" y="6310313"/>
          <p14:tracePt t="216796" x="2881313" y="6310313"/>
          <p14:tracePt t="216813" x="2862263" y="6310313"/>
          <p14:tracePt t="216882" x="2852738" y="6310313"/>
          <p14:tracePt t="216892" x="2844800" y="6310313"/>
          <p14:tracePt t="216897" x="2817813" y="6310313"/>
          <p14:tracePt t="216904" x="2798763" y="6310313"/>
          <p14:tracePt t="216912" x="2744788" y="6302375"/>
          <p14:tracePt t="216920" x="2708275" y="6292850"/>
          <p14:tracePt t="216927" x="2652713" y="6256338"/>
          <p14:tracePt t="216936" x="2625725" y="6256338"/>
          <p14:tracePt t="216944" x="2589213" y="6246813"/>
          <p14:tracePt t="216951" x="2543175" y="6237288"/>
          <p14:tracePt t="216960" x="2506663" y="6237288"/>
          <p14:tracePt t="216967" x="2489200" y="6237288"/>
          <p14:tracePt t="216976" x="2479675" y="6237288"/>
          <p14:tracePt t="216983" x="2462213" y="6237288"/>
          <p14:tracePt t="216992" x="2452688" y="6237288"/>
          <p14:tracePt t="217017" x="2443163" y="6237288"/>
          <p14:tracePt t="217161" x="2433638" y="6237288"/>
          <p14:tracePt t="217169" x="2416175" y="6237288"/>
          <p14:tracePt t="217178" x="2397125" y="6237288"/>
          <p14:tracePt t="217185" x="2379663" y="6237288"/>
          <p14:tracePt t="217196" x="2360613" y="6237288"/>
          <p14:tracePt t="217225" x="2352675" y="6237288"/>
          <p14:tracePt t="217351" x="2343150" y="6229350"/>
          <p14:tracePt t="217359" x="2343150" y="6210300"/>
          <p14:tracePt t="217368" x="2343150" y="6192838"/>
          <p14:tracePt t="217376" x="2379663" y="6146800"/>
          <p14:tracePt t="217384" x="2397125" y="6127750"/>
          <p14:tracePt t="217395" x="2433638" y="6083300"/>
          <p14:tracePt t="217400" x="2479675" y="6064250"/>
          <p14:tracePt t="217410" x="2479675" y="6037263"/>
          <p14:tracePt t="217416" x="2489200" y="6027738"/>
          <p14:tracePt t="217425" x="2498725" y="6010275"/>
          <p14:tracePt t="217455" x="2516188" y="6010275"/>
          <p14:tracePt t="217463" x="2533650" y="6027738"/>
          <p14:tracePt t="217472" x="2552700" y="6073775"/>
          <p14:tracePt t="217479" x="2606675" y="6137275"/>
          <p14:tracePt t="217487" x="2606675" y="6156325"/>
          <p14:tracePt t="217495" x="2625725" y="6183313"/>
          <p14:tracePt t="217504" x="2643188" y="6219825"/>
          <p14:tracePt t="217512" x="2662238" y="6237288"/>
          <p14:tracePt t="217520" x="2671763" y="6256338"/>
          <p14:tracePt t="217529" x="2671763" y="6265863"/>
          <p14:tracePt t="217536" x="2671763" y="6273800"/>
          <p14:tracePt t="217587" x="2679700" y="6273800"/>
          <p14:tracePt t="217592" x="2698750" y="6265863"/>
          <p14:tracePt t="217607" x="2708275" y="6246813"/>
          <p14:tracePt t="217616" x="2708275" y="6237288"/>
          <p14:tracePt t="217623" x="2708275" y="6229350"/>
          <p14:tracePt t="217632" x="2716213" y="6210300"/>
          <p14:tracePt t="217639" x="2725738" y="6200775"/>
          <p14:tracePt t="218080" x="2725738" y="6173788"/>
          <p14:tracePt t="218096" x="2735263" y="6156325"/>
          <p14:tracePt t="218105" x="2735263" y="6137275"/>
          <p14:tracePt t="218114" x="2735263" y="6110288"/>
          <p14:tracePt t="218121" x="2744788" y="6073775"/>
          <p14:tracePt t="218131" x="2744788" y="6046788"/>
          <p14:tracePt t="218145" x="2744788" y="5973763"/>
          <p14:tracePt t="218151" x="2744788" y="5918200"/>
          <p14:tracePt t="218163" x="2744788" y="5881688"/>
          <p14:tracePt t="218169" x="2744788" y="5808663"/>
          <p14:tracePt t="218179" x="2744788" y="5735638"/>
          <p14:tracePt t="218185" x="2744788" y="5645150"/>
          <p14:tracePt t="218195" x="2744788" y="5572125"/>
          <p14:tracePt t="218201" x="2744788" y="5462588"/>
          <p14:tracePt t="218211" x="2771775" y="5343525"/>
          <p14:tracePt t="218217" x="2798763" y="5216525"/>
          <p14:tracePt t="218224" x="2835275" y="5089525"/>
          <p14:tracePt t="218232" x="2889250" y="4933950"/>
          <p14:tracePt t="218240" x="2935288" y="4787900"/>
          <p14:tracePt t="218247" x="2981325" y="4578350"/>
          <p14:tracePt t="218255" x="3027363" y="4386263"/>
          <p14:tracePt t="218263" x="3108325" y="4195763"/>
          <p14:tracePt t="218271" x="3144838" y="3984625"/>
          <p14:tracePt t="218279" x="3208338" y="3821113"/>
          <p14:tracePt t="218288" x="3217863" y="3675063"/>
          <p14:tracePt t="218296" x="3300413" y="3502025"/>
          <p14:tracePt t="218304" x="3336925" y="3375025"/>
          <p14:tracePt t="218312" x="3400425" y="3255963"/>
          <p14:tracePt t="218319" x="3427413" y="3155950"/>
          <p14:tracePt t="218328" x="3463925" y="3073400"/>
          <p14:tracePt t="218335" x="3473450" y="3046413"/>
          <p14:tracePt t="218344" x="3482975" y="3027363"/>
          <p14:tracePt t="218354" x="3482975" y="3009900"/>
          <p14:tracePt t="218547" x="3482975" y="3000375"/>
          <p14:tracePt t="218577" x="3473450" y="3000375"/>
          <p14:tracePt t="218586" x="3427413" y="3000375"/>
          <p14:tracePt t="218595" x="3354388" y="3000375"/>
          <p14:tracePt t="218602" x="3290888" y="3036888"/>
          <p14:tracePt t="218613" x="3200400" y="3090863"/>
          <p14:tracePt t="218617" x="3081338" y="3163888"/>
          <p14:tracePt t="218625" x="2981325" y="3228975"/>
          <p14:tracePt t="218632" x="2881313" y="3282950"/>
          <p14:tracePt t="218640" x="2798763" y="3319463"/>
          <p14:tracePt t="218648" x="2735263" y="3355975"/>
          <p14:tracePt t="218655" x="2643188" y="3382963"/>
          <p14:tracePt t="218663" x="2562225" y="3429000"/>
          <p14:tracePt t="218671" x="2462213" y="3482975"/>
          <p14:tracePt t="218679" x="2433638" y="3482975"/>
          <p14:tracePt t="218687" x="2397125" y="3482975"/>
          <p14:tracePt t="218695" x="2370138" y="3492500"/>
          <p14:tracePt t="218704" x="2360613" y="3492500"/>
          <p14:tracePt t="218729" x="2352675" y="3492500"/>
          <p14:tracePt t="218735" x="2352675" y="3475038"/>
          <p14:tracePt t="218743" x="2352675" y="3438525"/>
          <p14:tracePt t="218751" x="2352675" y="3392488"/>
          <p14:tracePt t="218759" x="2352675" y="3365500"/>
          <p14:tracePt t="218767" x="2352675" y="3328988"/>
          <p14:tracePt t="218777" x="2352675" y="3302000"/>
          <p14:tracePt t="218784" x="2352675" y="3265488"/>
          <p14:tracePt t="218800" x="2352675" y="3246438"/>
          <p14:tracePt t="218812" x="2352675" y="3209925"/>
          <p14:tracePt t="218817" x="2352675" y="3192463"/>
          <p14:tracePt t="218825" x="2360613" y="3192463"/>
          <p14:tracePt t="218832" x="2360613" y="3173413"/>
          <p14:tracePt t="218841" x="2370138" y="3155950"/>
          <p14:tracePt t="218857" x="2379663" y="3146425"/>
          <p14:tracePt t="218865" x="2379663" y="3127375"/>
          <p14:tracePt t="218871" x="2389188" y="3119438"/>
          <p14:tracePt t="218896" x="2416175" y="3090863"/>
          <p14:tracePt t="218911" x="2425700" y="3090863"/>
          <p14:tracePt t="218951" x="2433638" y="3082925"/>
          <p14:tracePt t="219001" x="2462213" y="3082925"/>
          <p14:tracePt t="219011" x="2543175" y="3082925"/>
          <p14:tracePt t="219015" x="2625725" y="3100388"/>
          <p14:tracePt t="219023" x="2752725" y="3109913"/>
          <p14:tracePt t="219032" x="2852738" y="3155950"/>
          <p14:tracePt t="219039" x="2962275" y="3182938"/>
          <p14:tracePt t="219047" x="3081338" y="3228975"/>
          <p14:tracePt t="219056" x="3171825" y="3236913"/>
          <p14:tracePt t="219063" x="3273425" y="3282950"/>
          <p14:tracePt t="219071" x="3346450" y="3292475"/>
          <p14:tracePt t="219079" x="3446463" y="3292475"/>
          <p14:tracePt t="219088" x="3473450" y="3302000"/>
          <p14:tracePt t="219095" x="3500438" y="3302000"/>
          <p14:tracePt t="219104" x="3509963" y="3302000"/>
          <p14:tracePt t="219295" x="3519488" y="3302000"/>
          <p14:tracePt t="219304" x="3556000" y="3309938"/>
          <p14:tracePt t="219312" x="3646488" y="3338513"/>
          <p14:tracePt t="219319" x="3810000" y="3355975"/>
          <p14:tracePt t="219328" x="4021138" y="3382963"/>
          <p14:tracePt t="219335" x="4284663" y="3455988"/>
          <p14:tracePt t="219344" x="4603750" y="3519488"/>
          <p14:tracePt t="219351" x="4886325" y="3556000"/>
          <p14:tracePt t="219359" x="5268913" y="3584575"/>
          <p14:tracePt t="219368" x="5451475" y="3629025"/>
          <p14:tracePt t="219376" x="5597525" y="3629025"/>
          <p14:tracePt t="219384" x="5724525" y="3629025"/>
          <p14:tracePt t="219394" x="5797550" y="3629025"/>
          <p14:tracePt t="219400" x="5853113" y="3629025"/>
          <p14:tracePt t="219411" x="5870575" y="3629025"/>
          <p14:tracePt t="219433" x="5880100" y="3629025"/>
          <p14:tracePt t="219448" x="5880100" y="3621088"/>
          <p14:tracePt t="219456" x="5889625" y="3592513"/>
          <p14:tracePt t="219465" x="5889625" y="3584575"/>
          <p14:tracePt t="219473" x="5889625" y="3548063"/>
          <p14:tracePt t="219480" x="5899150" y="3529013"/>
          <p14:tracePt t="219488" x="5907088" y="3502025"/>
          <p14:tracePt t="219498" x="5916613" y="3455988"/>
          <p14:tracePt t="219505" x="5935663" y="3429000"/>
          <p14:tracePt t="219515" x="5935663" y="3411538"/>
          <p14:tracePt t="219520" x="5943600" y="3365500"/>
          <p14:tracePt t="219537" x="5943600" y="3346450"/>
          <p14:tracePt t="219751" x="5972175" y="3328988"/>
          <p14:tracePt t="219759" x="6043613" y="3328988"/>
          <p14:tracePt t="219767" x="6172200" y="3309938"/>
          <p14:tracePt t="219775" x="6262688" y="3309938"/>
          <p14:tracePt t="219784" x="6418263" y="3282950"/>
          <p14:tracePt t="219793" x="6508750" y="3282950"/>
          <p14:tracePt t="219800" x="6564313" y="3282950"/>
          <p14:tracePt t="219811" x="6618288" y="3282950"/>
          <p14:tracePt t="219817" x="6645275" y="3282950"/>
          <p14:tracePt t="219825" x="6691313" y="3282950"/>
          <p14:tracePt t="219833" x="6718300" y="3282950"/>
          <p14:tracePt t="219840" x="6727825" y="3282950"/>
          <p14:tracePt t="219889" x="6737350" y="3273425"/>
          <p14:tracePt t="219955" x="6737350" y="3265488"/>
          <p14:tracePt t="219961" x="6754813" y="3236913"/>
          <p14:tracePt t="219970" x="6764338" y="3228975"/>
          <p14:tracePt t="219980" x="6783388" y="3209925"/>
          <p14:tracePt t="219985" x="6791325" y="3209925"/>
          <p14:tracePt t="219995" x="6810375" y="3192463"/>
          <p14:tracePt t="220000" x="6819900" y="3173413"/>
          <p14:tracePt t="220011" x="6827838" y="3163888"/>
          <p14:tracePt t="220016" x="6837363" y="3146425"/>
          <p14:tracePt t="220024" x="6856413" y="3127375"/>
          <p14:tracePt t="220175" x="6846888" y="3136900"/>
          <p14:tracePt t="220183" x="6810375" y="3163888"/>
          <p14:tracePt t="220192" x="6791325" y="3182938"/>
          <p14:tracePt t="220200" x="6746875" y="3228975"/>
          <p14:tracePt t="220209" x="6727825" y="3255963"/>
          <p14:tracePt t="220216" x="6710363" y="3273425"/>
          <p14:tracePt t="220224" x="6645275" y="3319463"/>
          <p14:tracePt t="220232" x="6591300" y="3346450"/>
          <p14:tracePt t="220240" x="6527800" y="3382963"/>
          <p14:tracePt t="220248" x="6445250" y="3411538"/>
          <p14:tracePt t="220255" x="6326188" y="3455988"/>
          <p14:tracePt t="220263" x="6308725" y="3465513"/>
          <p14:tracePt t="220271" x="6254750" y="3475038"/>
          <p14:tracePt t="220279" x="6172200" y="3502025"/>
          <p14:tracePt t="220287" x="6135688" y="3502025"/>
          <p14:tracePt t="220295" x="6080125" y="3502025"/>
          <p14:tracePt t="220303" x="6026150" y="3502025"/>
          <p14:tracePt t="220312" x="5980113" y="3502025"/>
          <p14:tracePt t="220319" x="5943600" y="3502025"/>
          <p14:tracePt t="220328" x="5926138" y="3502025"/>
          <p14:tracePt t="220335" x="5916613" y="3492500"/>
          <p14:tracePt t="220343" x="5899150" y="3492500"/>
          <p14:tracePt t="220410" x="5889625" y="3482975"/>
          <p14:tracePt t="220419" x="5880100" y="3482975"/>
          <p14:tracePt t="220427" x="5853113" y="3465513"/>
          <p14:tracePt t="220436" x="5834063" y="3455988"/>
          <p14:tracePt t="220440" x="5780088" y="3429000"/>
          <p14:tracePt t="220448" x="5761038" y="3419475"/>
          <p14:tracePt t="220456" x="5743575" y="3411538"/>
          <p14:tracePt t="220464" x="5734050" y="3402013"/>
          <p14:tracePt t="220480" x="5724525" y="3402013"/>
          <p14:tracePt t="220503" x="5724525" y="3382963"/>
          <p14:tracePt t="220511" x="5724525" y="3375025"/>
          <p14:tracePt t="220519" x="5724525" y="3355975"/>
          <p14:tracePt t="220528" x="5724525" y="3338513"/>
          <p14:tracePt t="220536" x="5724525" y="3328988"/>
          <p14:tracePt t="221113" x="5743575" y="3375025"/>
          <p14:tracePt t="221121" x="5807075" y="3382963"/>
          <p14:tracePt t="221128" x="5880100" y="3392488"/>
          <p14:tracePt t="221135" x="5980113" y="3411538"/>
          <p14:tracePt t="221143" x="6053138" y="3411538"/>
          <p14:tracePt t="221151" x="6116638" y="3429000"/>
          <p14:tracePt t="221159" x="6172200" y="3429000"/>
          <p14:tracePt t="221168" x="6208713" y="3429000"/>
          <p14:tracePt t="221176" x="6226175" y="3429000"/>
          <p14:tracePt t="221201" x="6235700" y="3429000"/>
          <p14:tracePt t="221547" x="6262688" y="3419475"/>
          <p14:tracePt t="221554" x="6362700" y="3411538"/>
          <p14:tracePt t="221560" x="6491288" y="3382963"/>
          <p14:tracePt t="221569" x="6618288" y="3365500"/>
          <p14:tracePt t="221579" x="6754813" y="3355975"/>
          <p14:tracePt t="221584" x="6846888" y="3338513"/>
          <p14:tracePt t="221593" x="6956425" y="3309938"/>
          <p14:tracePt t="221600" x="7037388" y="3309938"/>
          <p14:tracePt t="221610" x="7073900" y="3302000"/>
          <p14:tracePt t="221616" x="7092950" y="3302000"/>
          <p14:tracePt t="221648" x="7102475" y="3292475"/>
          <p14:tracePt t="222065" x="7102475" y="3265488"/>
          <p14:tracePt t="222080" x="7102475" y="3255963"/>
          <p14:tracePt t="222096" x="7102475" y="3236913"/>
          <p14:tracePt t="222295" x="7102475" y="3209925"/>
          <p14:tracePt t="222303" x="7102475" y="3192463"/>
          <p14:tracePt t="222311" x="7102475" y="3182938"/>
          <p14:tracePt t="222327" x="7102475" y="3173413"/>
          <p14:tracePt t="222400" x="7073900" y="3192463"/>
          <p14:tracePt t="222409" x="7010400" y="3228975"/>
          <p14:tracePt t="222415" x="6983413" y="3265488"/>
          <p14:tracePt t="222423" x="6946900" y="3282950"/>
          <p14:tracePt t="222431" x="6919913" y="3302000"/>
          <p14:tracePt t="222439" x="6910388" y="3309938"/>
          <p14:tracePt t="222447" x="6892925" y="3328988"/>
          <p14:tracePt t="222463" x="6883400" y="3346450"/>
          <p14:tracePt t="222570" x="6900863" y="3346450"/>
          <p14:tracePt t="222577" x="6919913" y="3338513"/>
          <p14:tracePt t="222602" x="6929438" y="3328988"/>
          <p14:tracePt t="222739" x="6956425" y="3338513"/>
          <p14:tracePt t="222744" x="6973888" y="3355975"/>
          <p14:tracePt t="222752" x="6992938" y="3382963"/>
          <p14:tracePt t="222762" x="7010400" y="3419475"/>
          <p14:tracePt t="222767" x="7037388" y="3446463"/>
          <p14:tracePt t="222776" x="7056438" y="3492500"/>
          <p14:tracePt t="222783" x="7073900" y="3511550"/>
          <p14:tracePt t="222792" x="7083425" y="3529013"/>
          <p14:tracePt t="222799" x="7102475" y="3548063"/>
          <p14:tracePt t="222815" x="7110413" y="3556000"/>
          <p14:tracePt t="222929" x="7110413" y="3565525"/>
          <p14:tracePt t="222937" x="7110413" y="3584575"/>
          <p14:tracePt t="222946" x="7119938" y="3592513"/>
          <p14:tracePt t="222967" x="7119938" y="3602038"/>
          <p14:tracePt t="223088" x="7119938" y="3611563"/>
          <p14:tracePt t="223096" x="7119938" y="3621088"/>
          <p14:tracePt t="223104" x="7119938" y="3629025"/>
          <p14:tracePt t="223112" x="7119938" y="3648075"/>
          <p14:tracePt t="223119" x="7083425" y="3694113"/>
          <p14:tracePt t="223127" x="7065963" y="3711575"/>
          <p14:tracePt t="223135" x="7056438" y="3721100"/>
          <p14:tracePt t="223143" x="7019925" y="3738563"/>
          <p14:tracePt t="223151" x="6983413" y="3767138"/>
          <p14:tracePt t="223162" x="6973888" y="3775075"/>
          <p14:tracePt t="223167" x="6973888" y="3784600"/>
          <p14:tracePt t="223176" x="6946900" y="3803650"/>
          <p14:tracePt t="223183" x="6937375" y="3811588"/>
          <p14:tracePt t="223199" x="6929438" y="3811588"/>
          <p14:tracePt t="223208" x="6919913" y="3821113"/>
          <p14:tracePt t="223344" x="6919913" y="3811588"/>
          <p14:tracePt t="223352" x="6892925" y="3757613"/>
          <p14:tracePt t="223359" x="6864350" y="3702050"/>
          <p14:tracePt t="223368" x="6837363" y="3684588"/>
          <p14:tracePt t="223376" x="6837363" y="3675063"/>
          <p14:tracePt t="223383" x="6810375" y="3648075"/>
          <p14:tracePt t="223392" x="6783388" y="3629025"/>
          <p14:tracePt t="223400" x="6754813" y="3602038"/>
          <p14:tracePt t="223411" x="6727825" y="3565525"/>
          <p14:tracePt t="223417" x="6691313" y="3548063"/>
          <p14:tracePt t="223427" x="6664325" y="3519488"/>
          <p14:tracePt t="223434" x="6654800" y="3511550"/>
          <p14:tracePt t="223441" x="6637338" y="3482975"/>
          <p14:tracePt t="223450" x="6610350" y="3438525"/>
          <p14:tracePt t="223467" x="6600825" y="3411538"/>
          <p14:tracePt t="223473" x="6600825" y="3392488"/>
          <p14:tracePt t="223481" x="6600825" y="3382963"/>
          <p14:tracePt t="223489" x="6600825" y="3355975"/>
          <p14:tracePt t="223497" x="6600825" y="3338513"/>
          <p14:tracePt t="223504" x="6600825" y="3309938"/>
          <p14:tracePt t="223512" x="6600825" y="3302000"/>
          <p14:tracePt t="223520" x="6591300" y="3265488"/>
          <p14:tracePt t="223529" x="6564313" y="3246438"/>
          <p14:tracePt t="223536" x="6564313" y="3228975"/>
          <p14:tracePt t="223544" x="6554788" y="3209925"/>
          <p14:tracePt t="223552" x="6554788" y="3200400"/>
          <p14:tracePt t="223561" x="6554788" y="3163888"/>
          <p14:tracePt t="223568" x="6554788" y="3136900"/>
          <p14:tracePt t="223578" x="6545263" y="3119438"/>
          <p14:tracePt t="223584" x="6545263" y="3082925"/>
          <p14:tracePt t="223595" x="6545263" y="3036888"/>
          <p14:tracePt t="223600" x="6545263" y="3017838"/>
          <p14:tracePt t="223610" x="6545263" y="2963863"/>
          <p14:tracePt t="223616" x="6545263" y="2954338"/>
          <p14:tracePt t="223624" x="6545263" y="2917825"/>
          <p14:tracePt t="223633" x="6545263" y="2881313"/>
          <p14:tracePt t="223640" x="6564313" y="2836863"/>
          <p14:tracePt t="223648" x="6573838" y="2781300"/>
          <p14:tracePt t="223656" x="6600825" y="2717800"/>
          <p14:tracePt t="223664" x="6673850" y="2617788"/>
          <p14:tracePt t="223672" x="6710363" y="2571750"/>
          <p14:tracePt t="223679" x="6754813" y="2498725"/>
          <p14:tracePt t="223687" x="6810375" y="2416175"/>
          <p14:tracePt t="223695" x="6883400" y="2352675"/>
          <p14:tracePt t="223703" x="6964363" y="2270125"/>
          <p14:tracePt t="223711" x="7029450" y="2216150"/>
          <p14:tracePt t="223720" x="7092950" y="2160588"/>
          <p14:tracePt t="223729" x="7156450" y="2133600"/>
          <p14:tracePt t="223735" x="7202488" y="2097088"/>
          <p14:tracePt t="223743" x="7219950" y="2089150"/>
          <p14:tracePt t="223751" x="7229475" y="2089150"/>
          <p14:tracePt t="223792" x="7265988" y="2143125"/>
          <p14:tracePt t="223800" x="7302500" y="2243138"/>
          <p14:tracePt t="223809" x="7348538" y="2379663"/>
          <p14:tracePt t="223816" x="7375525" y="2489200"/>
          <p14:tracePt t="223827" x="7421563" y="2625725"/>
          <p14:tracePt t="223832" x="7448550" y="2735263"/>
          <p14:tracePt t="223840" x="7475538" y="2836863"/>
          <p14:tracePt t="223848" x="7502525" y="2927350"/>
          <p14:tracePt t="223856" x="7548563" y="3046413"/>
          <p14:tracePt t="223864" x="7558088" y="3119438"/>
          <p14:tracePt t="223871" x="7558088" y="3173413"/>
          <p14:tracePt t="223894" x="7575550" y="3236913"/>
          <p14:tracePt t="223896" x="7575550" y="3255963"/>
          <p14:tracePt t="223903" x="7558088" y="3292475"/>
          <p14:tracePt t="223911" x="7539038" y="3338513"/>
          <p14:tracePt t="223921" x="7502525" y="3375025"/>
          <p14:tracePt t="223928" x="7485063" y="3392488"/>
          <p14:tracePt t="223937" x="7421563" y="3455988"/>
          <p14:tracePt t="223945" x="7339013" y="3538538"/>
          <p14:tracePt t="223953" x="7239000" y="3611563"/>
          <p14:tracePt t="223961" x="7102475" y="3702050"/>
          <p14:tracePt t="223967" x="6983413" y="3775075"/>
          <p14:tracePt t="223976" x="6846888" y="3848100"/>
          <p14:tracePt t="223983" x="6737350" y="3903663"/>
          <p14:tracePt t="223992" x="6637338" y="3976688"/>
          <p14:tracePt t="224000" x="6537325" y="4040188"/>
          <p14:tracePt t="224009" x="6454775" y="4076700"/>
          <p14:tracePt t="224015" x="6408738" y="4094163"/>
          <p14:tracePt t="224026" x="6381750" y="4122738"/>
          <p14:tracePt t="224039" x="6372225" y="4122738"/>
          <p14:tracePt t="224087" x="6362700" y="4122738"/>
          <p14:tracePt t="224095" x="6345238" y="4057650"/>
          <p14:tracePt t="224103" x="6308725" y="4013200"/>
          <p14:tracePt t="224112" x="6254750" y="3957638"/>
          <p14:tracePt t="224119" x="6189663" y="3911600"/>
          <p14:tracePt t="224128" x="6062663" y="3848100"/>
          <p14:tracePt t="224135" x="5926138" y="3821113"/>
          <p14:tracePt t="224143" x="5780088" y="3775075"/>
          <p14:tracePt t="224152" x="5624513" y="3730625"/>
          <p14:tracePt t="224160" x="5534025" y="3684588"/>
          <p14:tracePt t="224167" x="5470525" y="3684588"/>
          <p14:tracePt t="224176" x="5405438" y="3648075"/>
          <p14:tracePt t="224183" x="5378450" y="3629025"/>
          <p14:tracePt t="224192" x="5368925" y="3621088"/>
          <p14:tracePt t="224199" x="5368925" y="3592513"/>
          <p14:tracePt t="224210" x="5368925" y="3575050"/>
          <p14:tracePt t="224216" x="5368925" y="3565525"/>
          <p14:tracePt t="224228" x="5360988" y="3556000"/>
          <p14:tracePt t="224234" x="5360988" y="3548063"/>
          <p14:tracePt t="224241" x="5360988" y="3519488"/>
          <p14:tracePt t="224249" x="5360988" y="3511550"/>
          <p14:tracePt t="224257" x="5360988" y="3482975"/>
          <p14:tracePt t="224266" x="5351463" y="3475038"/>
          <p14:tracePt t="224273" x="5341938" y="3455988"/>
          <p14:tracePt t="224289" x="5324475" y="3411538"/>
          <p14:tracePt t="224296" x="5314950" y="3402013"/>
          <p14:tracePt t="224304" x="5297488" y="3382963"/>
          <p14:tracePt t="224311" x="5287963" y="3346450"/>
          <p14:tracePt t="224320" x="5260975" y="3302000"/>
          <p14:tracePt t="224328" x="5241925" y="3255963"/>
          <p14:tracePt t="224336" x="5232400" y="3228975"/>
          <p14:tracePt t="224344" x="5232400" y="3192463"/>
          <p14:tracePt t="224351" x="5224463" y="3155950"/>
          <p14:tracePt t="224361" x="5205413" y="3119438"/>
          <p14:tracePt t="224368" x="5187950" y="3036888"/>
          <p14:tracePt t="224375" x="5187950" y="3009900"/>
          <p14:tracePt t="224384" x="5168900" y="2982913"/>
          <p14:tracePt t="224395" x="5168900" y="2946400"/>
          <p14:tracePt t="224401" x="5168900" y="2890838"/>
          <p14:tracePt t="224412" x="5168900" y="2854325"/>
          <p14:tracePt t="224417" x="5168900" y="2817813"/>
          <p14:tracePt t="224427" x="5187950" y="2754313"/>
          <p14:tracePt t="224433" x="5224463" y="2708275"/>
          <p14:tracePt t="224441" x="5268913" y="2662238"/>
          <p14:tracePt t="224450" x="5334000" y="2608263"/>
          <p14:tracePt t="224457" x="5405438" y="2554288"/>
          <p14:tracePt t="224464" x="5434013" y="2535238"/>
          <p14:tracePt t="224473" x="5497513" y="2498725"/>
          <p14:tracePt t="224481" x="5524500" y="2481263"/>
          <p14:tracePt t="224489" x="5534025" y="2481263"/>
          <p14:tracePt t="224499" x="5543550" y="2471738"/>
          <p14:tracePt t="224553" x="5561013" y="2498725"/>
          <p14:tracePt t="224561" x="5588000" y="2608263"/>
          <p14:tracePt t="224568" x="5597525" y="2727325"/>
          <p14:tracePt t="224576" x="5616575" y="2854325"/>
          <p14:tracePt t="224584" x="5624513" y="2982913"/>
          <p14:tracePt t="224595" x="5661025" y="3109913"/>
          <p14:tracePt t="224601" x="5670550" y="3228975"/>
          <p14:tracePt t="224611" x="5697538" y="3338513"/>
          <p14:tracePt t="224617" x="5697538" y="3429000"/>
          <p14:tracePt t="224625" x="5697538" y="3519488"/>
          <p14:tracePt t="224633" x="5697538" y="3575050"/>
          <p14:tracePt t="224641" x="5697538" y="3592513"/>
          <p14:tracePt t="224649" x="5697538" y="3638550"/>
          <p14:tracePt t="224656" x="5697538" y="3657600"/>
          <p14:tracePt t="224663" x="5697538" y="3684588"/>
          <p14:tracePt t="224671" x="5670550" y="3711575"/>
          <p14:tracePt t="224679" x="5653088" y="3738563"/>
          <p14:tracePt t="224687" x="5616575" y="3767138"/>
          <p14:tracePt t="224695" x="5570538" y="3811588"/>
          <p14:tracePt t="224703" x="5507038" y="3857625"/>
          <p14:tracePt t="224711" x="5487988" y="3875088"/>
          <p14:tracePt t="224720" x="5441950" y="3911600"/>
          <p14:tracePt t="224728" x="5434013" y="3911600"/>
          <p14:tracePt t="224736" x="5414963" y="3911600"/>
          <p14:tracePt t="224745" x="5405438" y="3911600"/>
          <p14:tracePt t="224751" x="5397500" y="3921125"/>
          <p14:tracePt t="224850" x="5397500" y="3884613"/>
          <p14:tracePt t="224855" x="5424488" y="3821113"/>
          <p14:tracePt t="224863" x="5461000" y="3794125"/>
          <p14:tracePt t="224873" x="5478463" y="3767138"/>
          <p14:tracePt t="224881" x="5514975" y="3738563"/>
          <p14:tracePt t="224902" x="5534025" y="3694113"/>
          <p14:tracePt t="224905" x="5570538" y="3665538"/>
          <p14:tracePt t="224913" x="5588000" y="3629025"/>
          <p14:tracePt t="224920" x="5624513" y="3602038"/>
          <p14:tracePt t="224928" x="5680075" y="3519488"/>
          <p14:tracePt t="224936" x="5697538" y="3502025"/>
          <p14:tracePt t="224944" x="5734050" y="3438525"/>
          <p14:tracePt t="224953" x="5743575" y="3419475"/>
          <p14:tracePt t="224960" x="5743575" y="3402013"/>
          <p14:tracePt t="224968" x="5743575" y="3375025"/>
          <p14:tracePt t="224976" x="5743575" y="3365500"/>
          <p14:tracePt t="224984" x="5743575" y="3338513"/>
          <p14:tracePt t="224999" x="5743575" y="3328988"/>
          <p14:tracePt t="225016" x="5743575" y="3319463"/>
          <p14:tracePt t="225375" x="5753100" y="3309938"/>
          <p14:tracePt t="225383" x="5753100" y="3282950"/>
          <p14:tracePt t="225392" x="5807075" y="3219450"/>
          <p14:tracePt t="225399" x="5843588" y="3155950"/>
          <p14:tracePt t="225408" x="5870575" y="3127375"/>
          <p14:tracePt t="225415" x="5926138" y="3073400"/>
          <p14:tracePt t="225423" x="5972175" y="3027363"/>
          <p14:tracePt t="225431" x="5989638" y="3009900"/>
          <p14:tracePt t="225439" x="6035675" y="2963863"/>
          <p14:tracePt t="225448" x="6072188" y="2927350"/>
          <p14:tracePt t="225456" x="6080125" y="2917825"/>
          <p14:tracePt t="225464" x="6089650" y="2917825"/>
          <p14:tracePt t="225472" x="6099175" y="2917825"/>
          <p14:tracePt t="225584" x="6116638" y="2917825"/>
          <p14:tracePt t="225593" x="6145213" y="2917825"/>
          <p14:tracePt t="225601" x="6199188" y="2917825"/>
          <p14:tracePt t="225610" x="6262688" y="2917825"/>
          <p14:tracePt t="225617" x="6335713" y="2917825"/>
          <p14:tracePt t="225625" x="6391275" y="2917825"/>
          <p14:tracePt t="225633" x="6445250" y="2917825"/>
          <p14:tracePt t="225641" x="6491288" y="2917825"/>
          <p14:tracePt t="225649" x="6527800" y="2917825"/>
          <p14:tracePt t="225657" x="6573838" y="2927350"/>
          <p14:tracePt t="225664" x="6600825" y="2936875"/>
          <p14:tracePt t="225671" x="6610350" y="2936875"/>
          <p14:tracePt t="225711" x="6618288" y="2946400"/>
          <p14:tracePt t="225792" x="6627813" y="2973388"/>
          <p14:tracePt t="225800" x="6627813" y="2990850"/>
          <p14:tracePt t="225809" x="6645275" y="3027363"/>
          <p14:tracePt t="225816" x="6654800" y="3036888"/>
          <p14:tracePt t="225825" x="6664325" y="3063875"/>
          <p14:tracePt t="225832" x="6664325" y="3073400"/>
          <p14:tracePt t="225840" x="6673850" y="3082925"/>
          <p14:tracePt t="226082" x="6681788" y="3090863"/>
          <p14:tracePt t="226093" x="6700838" y="3082925"/>
          <p14:tracePt t="226095" x="6700838" y="3063875"/>
          <p14:tracePt t="226103" x="6700838" y="3017838"/>
          <p14:tracePt t="226111" x="6700838" y="2990850"/>
          <p14:tracePt t="226120" x="6700838" y="2973388"/>
          <p14:tracePt t="226128" x="6700838" y="2946400"/>
          <p14:tracePt t="226135" x="6700838" y="2927350"/>
          <p14:tracePt t="226143" x="6700838" y="2917825"/>
          <p14:tracePt t="226152" x="6700838" y="2909888"/>
          <p14:tracePt t="226167" x="6700838" y="2900363"/>
          <p14:tracePt t="226321" x="6710363" y="2936875"/>
          <p14:tracePt t="226328" x="6718300" y="2954338"/>
          <p14:tracePt t="226336" x="6737350" y="3000375"/>
          <p14:tracePt t="226344" x="6754813" y="3017838"/>
          <p14:tracePt t="226352" x="6764338" y="3046413"/>
          <p14:tracePt t="226367" x="6764338" y="3054350"/>
          <p14:tracePt t="226647" x="6764338" y="3073400"/>
          <p14:tracePt t="226655" x="6783388" y="3082925"/>
          <p14:tracePt t="226663" x="6810375" y="3136900"/>
          <p14:tracePt t="226671" x="6819900" y="3182938"/>
          <p14:tracePt t="226680" x="6846888" y="3246438"/>
          <p14:tracePt t="226687" x="6864350" y="3292475"/>
          <p14:tracePt t="226695" x="6919913" y="3355975"/>
          <p14:tracePt t="226703" x="6929438" y="3402013"/>
          <p14:tracePt t="226711" x="6964363" y="3465513"/>
          <p14:tracePt t="226719" x="6973888" y="3482975"/>
          <p14:tracePt t="226728" x="6983413" y="3502025"/>
          <p14:tracePt t="226736" x="6983413" y="3511550"/>
          <p14:tracePt t="226768" x="6983413" y="3519488"/>
          <p14:tracePt t="226826" x="6983413" y="3529013"/>
          <p14:tracePt t="226833" x="6983413" y="3538538"/>
          <p14:tracePt t="226849" x="6983413" y="3556000"/>
          <p14:tracePt t="226857" x="6956425" y="3556000"/>
          <p14:tracePt t="226865" x="6919913" y="3565525"/>
          <p14:tracePt t="226873" x="6910388" y="3575050"/>
          <p14:tracePt t="226898" x="6819900" y="3575050"/>
          <p14:tracePt t="226905" x="6773863" y="3575050"/>
          <p14:tracePt t="226912" x="6746875" y="3575050"/>
          <p14:tracePt t="226920" x="6727825" y="3575050"/>
          <p14:tracePt t="226928" x="6681788" y="3575050"/>
          <p14:tracePt t="226936" x="6664325" y="3575050"/>
          <p14:tracePt t="226944" x="6627813" y="3575050"/>
          <p14:tracePt t="226952" x="6618288" y="3565525"/>
          <p14:tracePt t="226961" x="6591300" y="3548063"/>
          <p14:tracePt t="226969" x="6573838" y="3529013"/>
          <p14:tracePt t="226979" x="6564313" y="3519488"/>
          <p14:tracePt t="226985" x="6545263" y="3502025"/>
          <p14:tracePt t="226999" x="6537325" y="3475038"/>
          <p14:tracePt t="227013" x="6527800" y="3455988"/>
          <p14:tracePt t="227016" x="6527800" y="3438525"/>
          <p14:tracePt t="227028" x="6518275" y="3429000"/>
          <p14:tracePt t="227032" x="6518275" y="3402013"/>
          <p14:tracePt t="227040" x="6518275" y="3382963"/>
          <p14:tracePt t="227048" x="6518275" y="3346450"/>
          <p14:tracePt t="227056" x="6518275" y="3302000"/>
          <p14:tracePt t="227063" x="6518275" y="3265488"/>
          <p14:tracePt t="227071" x="6518275" y="3209925"/>
          <p14:tracePt t="227079" x="6518275" y="3146425"/>
          <p14:tracePt t="227087" x="6545263" y="3082925"/>
          <p14:tracePt t="227095" x="6573838" y="3027363"/>
          <p14:tracePt t="227103" x="6627813" y="2946400"/>
          <p14:tracePt t="227111" x="6654800" y="2900363"/>
          <p14:tracePt t="227120" x="6691313" y="2844800"/>
          <p14:tracePt t="227127" x="6710363" y="2808288"/>
          <p14:tracePt t="227136" x="6727825" y="2781300"/>
          <p14:tracePt t="227145" x="6737350" y="2754313"/>
          <p14:tracePt t="227151" x="6746875" y="2727325"/>
          <p14:tracePt t="227161" x="6754813" y="2717800"/>
          <p14:tracePt t="227180" x="6773863" y="2698750"/>
          <p14:tracePt t="227257" x="6783388" y="2698750"/>
          <p14:tracePt t="227265" x="6827838" y="2698750"/>
          <p14:tracePt t="227273" x="6883400" y="2698750"/>
          <p14:tracePt t="227281" x="6956425" y="2698750"/>
          <p14:tracePt t="227291" x="7056438" y="2698750"/>
          <p14:tracePt t="227297" x="7129463" y="2698750"/>
          <p14:tracePt t="227309" x="7219950" y="2698750"/>
          <p14:tracePt t="227314" x="7319963" y="2735263"/>
          <p14:tracePt t="227321" x="7375525" y="2754313"/>
          <p14:tracePt t="227330" x="7458075" y="2808288"/>
          <p14:tracePt t="227337" x="7512050" y="2863850"/>
          <p14:tracePt t="227345" x="7531100" y="2881313"/>
          <p14:tracePt t="227352" x="7548563" y="2909888"/>
          <p14:tracePt t="227360" x="7575550" y="2954338"/>
          <p14:tracePt t="227367" x="7575550" y="2973388"/>
          <p14:tracePt t="227375" x="7575550" y="3009900"/>
          <p14:tracePt t="227383" x="7575550" y="3027363"/>
          <p14:tracePt t="227394" x="7575550" y="3073400"/>
          <p14:tracePt t="227400" x="7575550" y="3109913"/>
          <p14:tracePt t="227412" x="7558088" y="3146425"/>
          <p14:tracePt t="227418" x="7548563" y="3173413"/>
          <p14:tracePt t="227428" x="7531100" y="3200400"/>
          <p14:tracePt t="227433" x="7521575" y="3219450"/>
          <p14:tracePt t="227442" x="7521575" y="3228975"/>
          <p14:tracePt t="227449" x="7512050" y="3255963"/>
          <p14:tracePt t="227456" x="7502525" y="3273425"/>
          <p14:tracePt t="227464" x="7502525" y="3292475"/>
          <p14:tracePt t="227472" x="7485063" y="3328988"/>
          <p14:tracePt t="227480" x="7475538" y="3346450"/>
          <p14:tracePt t="227488" x="7466013" y="3365500"/>
          <p14:tracePt t="227496" x="7429500" y="3392488"/>
          <p14:tracePt t="227504" x="7412038" y="3419475"/>
          <p14:tracePt t="227512" x="7375525" y="3482975"/>
          <p14:tracePt t="227520" x="7348538" y="3511550"/>
          <p14:tracePt t="227528" x="7312025" y="3548063"/>
          <p14:tracePt t="227536" x="7265988" y="3592513"/>
          <p14:tracePt t="227544" x="7212013" y="3648075"/>
          <p14:tracePt t="227552" x="7129463" y="3684588"/>
          <p14:tracePt t="227561" x="7065963" y="3721100"/>
          <p14:tracePt t="227568" x="7010400" y="3738563"/>
          <p14:tracePt t="227576" x="6929438" y="3775075"/>
          <p14:tracePt t="227584" x="6873875" y="3784600"/>
          <p14:tracePt t="227595" x="6827838" y="3803650"/>
          <p14:tracePt t="227599" x="6764338" y="3821113"/>
          <p14:tracePt t="227608" x="6754813" y="3821113"/>
          <p14:tracePt t="227615" x="6727825" y="3821113"/>
          <p14:tracePt t="227696" x="6710363" y="3821113"/>
          <p14:tracePt t="227705" x="6645275" y="3811588"/>
          <p14:tracePt t="227711" x="6581775" y="3757613"/>
          <p14:tracePt t="227719" x="6537325" y="3730625"/>
          <p14:tracePt t="227727" x="6491288" y="3702050"/>
          <p14:tracePt t="227736" x="6408738" y="3648075"/>
          <p14:tracePt t="227743" x="6391275" y="3621088"/>
          <p14:tracePt t="227751" x="6345238" y="3575050"/>
          <p14:tracePt t="227759" x="6335713" y="3575050"/>
          <p14:tracePt t="227767" x="6335713" y="3556000"/>
          <p14:tracePt t="227777" x="6335713" y="3548063"/>
          <p14:tracePt t="227783" x="6335713" y="3519488"/>
          <p14:tracePt t="227792" x="6335713" y="3492500"/>
          <p14:tracePt t="227800" x="6335713" y="3465513"/>
          <p14:tracePt t="227809" x="6335713" y="3446463"/>
          <p14:tracePt t="227816" x="6335713" y="3402013"/>
          <p14:tracePt t="227828" x="6345238" y="3346450"/>
          <p14:tracePt t="227832" x="6372225" y="3302000"/>
          <p14:tracePt t="227840" x="6399213" y="3236913"/>
          <p14:tracePt t="227848" x="6445250" y="3173413"/>
          <p14:tracePt t="227856" x="6481763" y="3127375"/>
          <p14:tracePt t="227864" x="6518275" y="3073400"/>
          <p14:tracePt t="227872" x="6554788" y="3046413"/>
          <p14:tracePt t="227896" x="6591300" y="2990850"/>
          <p14:tracePt t="227903" x="6600825" y="2982913"/>
          <p14:tracePt t="227911" x="6610350" y="2973388"/>
          <p14:tracePt t="227920" x="6618288" y="2954338"/>
          <p14:tracePt t="227928" x="6627813" y="2946400"/>
          <p14:tracePt t="227936" x="6637338" y="2936875"/>
          <p14:tracePt t="227945" x="6654800" y="2927350"/>
          <p14:tracePt t="227952" x="6664325" y="2927350"/>
          <p14:tracePt t="227960" x="6681788" y="2917825"/>
          <p14:tracePt t="227980" x="6691313" y="2909888"/>
          <p14:tracePt t="227983" x="6700838" y="2900363"/>
          <p14:tracePt t="227999" x="6718300" y="2890838"/>
          <p14:tracePt t="228040" x="6727825" y="2890838"/>
          <p14:tracePt t="228048" x="6746875" y="2890838"/>
          <p14:tracePt t="228056" x="6764338" y="2890838"/>
          <p14:tracePt t="228064" x="6791325" y="2890838"/>
          <p14:tracePt t="228072" x="6846888" y="2890838"/>
          <p14:tracePt t="228080" x="6900863" y="2890838"/>
          <p14:tracePt t="228088" x="6973888" y="2890838"/>
          <p14:tracePt t="228095" x="7037388" y="2890838"/>
          <p14:tracePt t="228105" x="7092950" y="2890838"/>
          <p14:tracePt t="228113" x="7146925" y="2890838"/>
          <p14:tracePt t="228121" x="7212013" y="2917825"/>
          <p14:tracePt t="228128" x="7256463" y="2927350"/>
          <p14:tracePt t="228137" x="7275513" y="2936875"/>
          <p14:tracePt t="228144" x="7283450" y="2936875"/>
          <p14:tracePt t="228153" x="7292975" y="2946400"/>
          <p14:tracePt t="228177" x="7302500" y="2954338"/>
          <p14:tracePt t="228186" x="7302500" y="2963863"/>
          <p14:tracePt t="228192" x="7302500" y="2982913"/>
          <p14:tracePt t="228199" x="7302500" y="3009900"/>
          <p14:tracePt t="228210" x="7302500" y="3027363"/>
          <p14:tracePt t="228215" x="7312025" y="3054350"/>
          <p14:tracePt t="228225" x="7312025" y="3090863"/>
          <p14:tracePt t="228233" x="7312025" y="3127375"/>
          <p14:tracePt t="228242" x="7312025" y="3163888"/>
          <p14:tracePt t="228249" x="7319963" y="3192463"/>
          <p14:tracePt t="228257" x="7319963" y="3209925"/>
          <p14:tracePt t="228265" x="7319963" y="3246438"/>
          <p14:tracePt t="228282" x="7319963" y="3265488"/>
          <p14:tracePt t="228289" x="7319963" y="3282950"/>
          <p14:tracePt t="228305" x="7319963" y="3292475"/>
          <p14:tracePt t="228312" x="7319963" y="3302000"/>
          <p14:tracePt t="228320" x="7319963" y="3309938"/>
          <p14:tracePt t="228336" x="7319963" y="3338513"/>
          <p14:tracePt t="228344" x="7312025" y="3355975"/>
          <p14:tracePt t="228352" x="7302500" y="3375025"/>
          <p14:tracePt t="228360" x="7292975" y="3392488"/>
          <p14:tracePt t="228375" x="7265988" y="3419475"/>
          <p14:tracePt t="228383" x="7256463" y="3429000"/>
          <p14:tracePt t="228392" x="7248525" y="3438525"/>
          <p14:tracePt t="228399" x="7239000" y="3455988"/>
          <p14:tracePt t="228424" x="7212013" y="3475038"/>
          <p14:tracePt t="228440" x="7192963" y="3492500"/>
          <p14:tracePt t="228449" x="7183438" y="3492500"/>
          <p14:tracePt t="228455" x="7165975" y="3502025"/>
          <p14:tracePt t="228464" x="7138988" y="3519488"/>
          <p14:tracePt t="228472" x="7102475" y="3538538"/>
          <p14:tracePt t="228480" x="7073900" y="3538538"/>
          <p14:tracePt t="228488" x="7019925" y="3548063"/>
          <p14:tracePt t="228497" x="6973888" y="3548063"/>
          <p14:tracePt t="228504" x="6946900" y="3548063"/>
          <p14:tracePt t="228513" x="6892925" y="3556000"/>
          <p14:tracePt t="228520" x="6856413" y="3556000"/>
          <p14:tracePt t="228528" x="6810375" y="3556000"/>
          <p14:tracePt t="228536" x="6791325" y="3556000"/>
          <p14:tracePt t="228545" x="6773863" y="3556000"/>
          <p14:tracePt t="228552" x="6764338" y="3556000"/>
          <p14:tracePt t="228599" x="6754813" y="3556000"/>
          <p14:tracePt t="228608" x="6746875" y="3538538"/>
          <p14:tracePt t="228615" x="6727825" y="3511550"/>
          <p14:tracePt t="228624" x="6727825" y="3482975"/>
          <p14:tracePt t="228631" x="6710363" y="3446463"/>
          <p14:tracePt t="228639" x="6710363" y="3429000"/>
          <p14:tracePt t="228647" x="6710363" y="3402013"/>
          <p14:tracePt t="228665" x="6710363" y="3392488"/>
          <p14:tracePt t="229232" x="6700838" y="3392488"/>
          <p14:tracePt t="229239" x="6691313" y="3402013"/>
          <p14:tracePt t="229248" x="6673850" y="3411538"/>
          <p14:tracePt t="229296" x="6664325" y="3419475"/>
          <p14:tracePt t="229312" x="6645275" y="3438525"/>
          <p14:tracePt t="229320" x="6637338" y="3446463"/>
          <p14:tracePt t="229329" x="6618288" y="3465513"/>
          <p14:tracePt t="229336" x="6618288" y="3475038"/>
          <p14:tracePt t="229351" x="6610350" y="3519488"/>
          <p14:tracePt t="229367" x="6610350" y="3529013"/>
          <p14:tracePt t="229376" x="6610350" y="3556000"/>
          <p14:tracePt t="229383" x="6610350" y="3565525"/>
          <p14:tracePt t="229392" x="6610350" y="3575050"/>
          <p14:tracePt t="229399" x="6600825" y="3602038"/>
          <p14:tracePt t="229409" x="6600825" y="3611563"/>
          <p14:tracePt t="229655" x="6600825" y="3592513"/>
          <p14:tracePt t="229663" x="6600825" y="3556000"/>
          <p14:tracePt t="229671" x="6610350" y="3502025"/>
          <p14:tracePt t="229679" x="6610350" y="3482975"/>
          <p14:tracePt t="229687" x="6610350" y="3465513"/>
          <p14:tracePt t="229696" x="6610350" y="3455988"/>
          <p14:tracePt t="229703" x="6618288" y="3392488"/>
          <p14:tracePt t="229711" x="6618288" y="3355975"/>
          <p14:tracePt t="229720" x="6637338" y="3309938"/>
          <p14:tracePt t="229728" x="6637338" y="3282950"/>
          <p14:tracePt t="229735" x="6637338" y="3255963"/>
          <p14:tracePt t="229744" x="6637338" y="3209925"/>
          <p14:tracePt t="229751" x="6645275" y="3182938"/>
          <p14:tracePt t="229759" x="6645275" y="3155950"/>
          <p14:tracePt t="229767" x="6664325" y="3109913"/>
          <p14:tracePt t="229775" x="6664325" y="3100388"/>
          <p14:tracePt t="229783" x="6664325" y="3073400"/>
          <p14:tracePt t="229792" x="6664325" y="3054350"/>
          <p14:tracePt t="229799" x="6673850" y="3036888"/>
          <p14:tracePt t="229809" x="6673850" y="3017838"/>
          <p14:tracePt t="229815" x="6691313" y="3000375"/>
          <p14:tracePt t="229823" x="6691313" y="2990850"/>
          <p14:tracePt t="229831" x="6700838" y="2973388"/>
          <p14:tracePt t="229839" x="6700838" y="2963863"/>
          <p14:tracePt t="229847" x="6710363" y="2954338"/>
          <p14:tracePt t="229855" x="6710363" y="2936875"/>
          <p14:tracePt t="229863" x="6718300" y="2909888"/>
          <p14:tracePt t="229871" x="6718300" y="2890838"/>
          <p14:tracePt t="229879" x="6727825" y="2873375"/>
          <p14:tracePt t="229893" x="6737350" y="2863850"/>
          <p14:tracePt t="229903" x="6737350" y="2844800"/>
          <p14:tracePt t="229919" x="6737350" y="2836863"/>
          <p14:tracePt t="229952" x="6746875" y="2827338"/>
          <p14:tracePt t="230273" x="6737350" y="2836863"/>
          <p14:tracePt t="230281" x="6718300" y="2854325"/>
          <p14:tracePt t="230289" x="6700838" y="2900363"/>
          <p14:tracePt t="230295" x="6681788" y="2917825"/>
          <p14:tracePt t="230303" x="6673850" y="2954338"/>
          <p14:tracePt t="230311" x="6654800" y="3009900"/>
          <p14:tracePt t="230319" x="6654800" y="3036888"/>
          <p14:tracePt t="230328" x="6637338" y="3090863"/>
          <p14:tracePt t="230336" x="6637338" y="3136900"/>
          <p14:tracePt t="230344" x="6637338" y="3192463"/>
          <p14:tracePt t="230352" x="6637338" y="3209925"/>
          <p14:tracePt t="230360" x="6637338" y="3246438"/>
          <p14:tracePt t="230369" x="6637338" y="3265488"/>
          <p14:tracePt t="230376" x="6637338" y="3292475"/>
          <p14:tracePt t="230383" x="6637338" y="3338513"/>
          <p14:tracePt t="230393" x="6637338" y="3355975"/>
          <p14:tracePt t="230400" x="6637338" y="3392488"/>
          <p14:tracePt t="230412" x="6637338" y="3402013"/>
          <p14:tracePt t="230417" x="6645275" y="3429000"/>
          <p14:tracePt t="230427" x="6645275" y="3446463"/>
          <p14:tracePt t="230432" x="6645275" y="3455988"/>
          <p14:tracePt t="230440" x="6654800" y="3475038"/>
          <p14:tracePt t="230472" x="6654800" y="3482975"/>
          <p14:tracePt t="230761" x="6654800" y="3492500"/>
          <p14:tracePt t="230769" x="6654800" y="3519488"/>
          <p14:tracePt t="230776" x="6654800" y="3548063"/>
          <p14:tracePt t="230785" x="6654800" y="3584575"/>
          <p14:tracePt t="230795" x="6673850" y="3602038"/>
          <p14:tracePt t="230801" x="6681788" y="3621088"/>
          <p14:tracePt t="230808" x="6691313" y="3629025"/>
          <p14:tracePt t="230815" x="6700838" y="3629025"/>
          <p14:tracePt t="230824" x="6718300" y="3648075"/>
          <p14:tracePt t="230831" x="6727825" y="3657600"/>
          <p14:tracePt t="231242" x="6727825" y="3621088"/>
          <p14:tracePt t="231249" x="6737350" y="3565525"/>
          <p14:tracePt t="231257" x="6737350" y="3529013"/>
          <p14:tracePt t="231265" x="6746875" y="3492500"/>
          <p14:tracePt t="231276" x="6746875" y="3446463"/>
          <p14:tracePt t="231281" x="6746875" y="3382963"/>
          <p14:tracePt t="231289" x="6746875" y="3346450"/>
          <p14:tracePt t="231296" x="6746875" y="3292475"/>
          <p14:tracePt t="231303" x="6746875" y="3236913"/>
          <p14:tracePt t="231311" x="6746875" y="3192463"/>
          <p14:tracePt t="231320" x="6746875" y="3136900"/>
          <p14:tracePt t="231327" x="6746875" y="3082925"/>
          <p14:tracePt t="231336" x="6746875" y="3027363"/>
          <p14:tracePt t="231343" x="6746875" y="3009900"/>
          <p14:tracePt t="231352" x="6746875" y="2963863"/>
          <p14:tracePt t="231359" x="6746875" y="2936875"/>
          <p14:tracePt t="231368" x="6746875" y="2917825"/>
          <p14:tracePt t="231376" x="6746875" y="2890838"/>
          <p14:tracePt t="231383" x="6746875" y="2881313"/>
          <p14:tracePt t="231392" x="6746875" y="2873375"/>
          <p14:tracePt t="231409" x="6746875" y="2854325"/>
          <p14:tracePt t="231415" x="6746875" y="2844800"/>
          <p14:tracePt t="231432" x="6746875" y="2836863"/>
          <p14:tracePt t="231440" x="6746875" y="2827338"/>
          <p14:tracePt t="231448" x="6746875" y="2808288"/>
          <p14:tracePt t="231456" x="6746875" y="2800350"/>
          <p14:tracePt t="231472" x="6746875" y="2763838"/>
          <p14:tracePt t="231480" x="6746875" y="2754313"/>
          <p14:tracePt t="231488" x="6746875" y="2727325"/>
          <p14:tracePt t="231497" x="6746875" y="2708275"/>
          <p14:tracePt t="231503" x="6746875" y="2681288"/>
          <p14:tracePt t="231511" x="6746875" y="2671763"/>
          <p14:tracePt t="231519" x="6746875" y="2662238"/>
          <p14:tracePt t="231527" x="6746875" y="2635250"/>
          <p14:tracePt t="231535" x="6746875" y="2625725"/>
          <p14:tracePt t="231561" x="6746875" y="2617788"/>
          <p14:tracePt t="232119" x="6783388" y="2608263"/>
          <p14:tracePt t="232127" x="6892925" y="2608263"/>
          <p14:tracePt t="232136" x="6964363" y="2608263"/>
          <p14:tracePt t="232144" x="6992938" y="2608263"/>
          <p14:tracePt t="232152" x="7029450" y="2608263"/>
          <p14:tracePt t="232159" x="7037388" y="2608263"/>
          <p14:tracePt t="232167" x="7046913" y="2608263"/>
          <p14:tracePt t="232561" x="7046913" y="2625725"/>
          <p14:tracePt t="232570" x="7010400" y="2708275"/>
          <p14:tracePt t="232577" x="6973888" y="2771775"/>
          <p14:tracePt t="232587" x="6946900" y="2890838"/>
          <p14:tracePt t="232595" x="6919913" y="2946400"/>
          <p14:tracePt t="232600" x="6910388" y="3046413"/>
          <p14:tracePt t="232609" x="6900863" y="3082925"/>
          <p14:tracePt t="232616" x="6873875" y="3146425"/>
          <p14:tracePt t="232625" x="6864350" y="3209925"/>
          <p14:tracePt t="232632" x="6864350" y="3265488"/>
          <p14:tracePt t="232640" x="6846888" y="3302000"/>
          <p14:tracePt t="232648" x="6846888" y="3365500"/>
          <p14:tracePt t="232656" x="6846888" y="3402013"/>
          <p14:tracePt t="232664" x="6846888" y="3419475"/>
          <p14:tracePt t="232672" x="6846888" y="3446463"/>
          <p14:tracePt t="232680" x="6846888" y="3475038"/>
          <p14:tracePt t="232688" x="6846888" y="3482975"/>
          <p14:tracePt t="232696" x="6846888" y="3492500"/>
          <p14:tracePt t="232704" x="6846888" y="3502025"/>
          <p14:tracePt t="232711" x="6846888" y="3511550"/>
          <p14:tracePt t="232728" x="6837363" y="3529013"/>
          <p14:tracePt t="232840" x="6827838" y="3538538"/>
          <p14:tracePt t="233240" x="6773863" y="3548063"/>
          <p14:tracePt t="233247" x="6718300" y="3548063"/>
          <p14:tracePt t="233256" x="6664325" y="3548063"/>
          <p14:tracePt t="233264" x="6610350" y="3548063"/>
          <p14:tracePt t="233272" x="6591300" y="3548063"/>
          <p14:tracePt t="233282" x="6564313" y="3548063"/>
          <p14:tracePt t="233287" x="6545263" y="3548063"/>
          <p14:tracePt t="233658" x="6554788" y="3548063"/>
          <p14:tracePt t="233665" x="6610350" y="3548063"/>
          <p14:tracePt t="233673" x="6664325" y="3548063"/>
          <p14:tracePt t="233681" x="6700838" y="3556000"/>
          <p14:tracePt t="233689" x="6737350" y="3565525"/>
          <p14:tracePt t="233697" x="6764338" y="3565525"/>
          <p14:tracePt t="233713" x="6773863" y="3565525"/>
          <p14:tracePt t="233787" x="6783388" y="3575050"/>
          <p14:tracePt t="233803" x="6783388" y="3584575"/>
          <p14:tracePt t="233810" x="6783388" y="3592513"/>
          <p14:tracePt t="233820" x="6783388" y="3602038"/>
          <p14:tracePt t="233824" x="6783388" y="3621088"/>
          <p14:tracePt t="233831" x="6773863" y="3638550"/>
          <p14:tracePt t="233839" x="6764338" y="3657600"/>
          <p14:tracePt t="233849" x="6746875" y="3675063"/>
          <p14:tracePt t="233855" x="6746875" y="3721100"/>
          <p14:tracePt t="233863" x="6737350" y="3738563"/>
          <p14:tracePt t="233872" x="6718300" y="3794125"/>
          <p14:tracePt t="233879" x="6718300" y="3803650"/>
          <p14:tracePt t="233893" x="6710363" y="3830638"/>
          <p14:tracePt t="233895" x="6710363" y="3840163"/>
          <p14:tracePt t="233903" x="6700838" y="3857625"/>
          <p14:tracePt t="234281" x="6700838" y="3848100"/>
          <p14:tracePt t="234290" x="6700838" y="3830638"/>
          <p14:tracePt t="234295" x="6710363" y="3784600"/>
          <p14:tracePt t="234303" x="6710363" y="3748088"/>
          <p14:tracePt t="234311" x="6718300" y="3730625"/>
          <p14:tracePt t="234319" x="6718300" y="3684588"/>
          <p14:tracePt t="234328" x="6737350" y="3648075"/>
          <p14:tracePt t="234335" x="6737350" y="3611563"/>
          <p14:tracePt t="234343" x="6746875" y="3584575"/>
          <p14:tracePt t="234353" x="6746875" y="3548063"/>
          <p14:tracePt t="234359" x="6746875" y="3511550"/>
          <p14:tracePt t="234369" x="6764338" y="3455988"/>
          <p14:tracePt t="234378" x="6764338" y="3429000"/>
          <p14:tracePt t="234386" x="6764338" y="3382963"/>
          <p14:tracePt t="234396" x="6764338" y="3328988"/>
          <p14:tracePt t="234406" x="6764338" y="3302000"/>
          <p14:tracePt t="234412" x="6764338" y="3246438"/>
          <p14:tracePt t="234416" x="6764338" y="3192463"/>
          <p14:tracePt t="234425" x="6783388" y="3127375"/>
          <p14:tracePt t="234432" x="6783388" y="3090863"/>
          <p14:tracePt t="234440" x="6783388" y="3046413"/>
          <p14:tracePt t="234448" x="6783388" y="3036888"/>
          <p14:tracePt t="234456" x="6783388" y="3000375"/>
          <p14:tracePt t="234464" x="6783388" y="2982913"/>
          <p14:tracePt t="234472" x="6783388" y="2954338"/>
          <p14:tracePt t="234480" x="6783388" y="2946400"/>
          <p14:tracePt t="234488" x="6783388" y="2917825"/>
          <p14:tracePt t="234503" x="6783388" y="2909888"/>
          <p14:tracePt t="234511" x="6783388" y="2881313"/>
          <p14:tracePt t="234519" x="6783388" y="2873375"/>
          <p14:tracePt t="234528" x="6783388" y="2854325"/>
          <p14:tracePt t="234536" x="6783388" y="2836863"/>
          <p14:tracePt t="234544" x="6783388" y="2817813"/>
          <p14:tracePt t="234560" x="6783388" y="2800350"/>
          <p14:tracePt t="234568" x="6783388" y="2790825"/>
          <p14:tracePt t="234576" x="6783388" y="2781300"/>
          <p14:tracePt t="234593" x="6783388" y="2771775"/>
          <p14:tracePt t="234642" x="6783388" y="2754313"/>
          <p14:tracePt t="234692" x="6783388" y="2744788"/>
          <p14:tracePt t="235201" x="6783388" y="2763838"/>
          <p14:tracePt t="235210" x="6737350" y="2844800"/>
          <p14:tracePt t="235218" x="6664325" y="2927350"/>
          <p14:tracePt t="235224" x="6618288" y="3000375"/>
          <p14:tracePt t="235231" x="6564313" y="3063875"/>
          <p14:tracePt t="235240" x="6527800" y="3127375"/>
          <p14:tracePt t="235247" x="6491288" y="3173413"/>
          <p14:tracePt t="235255" x="6481763" y="3192463"/>
          <p14:tracePt t="235264" x="6445250" y="3228975"/>
          <p14:tracePt t="235272" x="6435725" y="3246438"/>
          <p14:tracePt t="235394" x="6454775" y="3246438"/>
          <p14:tracePt t="235405" x="6472238" y="3228975"/>
          <p14:tracePt t="235407" x="6500813" y="3209925"/>
          <p14:tracePt t="235415" x="6537325" y="3192463"/>
          <p14:tracePt t="235425" x="6554788" y="3173413"/>
          <p14:tracePt t="235432" x="6564313" y="3163888"/>
          <p14:tracePt t="235439" x="6591300" y="3155950"/>
          <p14:tracePt t="235447" x="6600825" y="3146425"/>
          <p14:tracePt t="235456" x="6600825" y="3136900"/>
          <p14:tracePt t="235463" x="6610350" y="3127375"/>
          <p14:tracePt t="235536" x="6627813" y="3119438"/>
          <p14:tracePt t="235544" x="6637338" y="3100388"/>
          <p14:tracePt t="235551" x="6645275" y="3100388"/>
          <p14:tracePt t="235560" x="6673850" y="3063875"/>
          <p14:tracePt t="235567" x="6681788" y="3046413"/>
          <p14:tracePt t="235576" x="6700838" y="3009900"/>
          <p14:tracePt t="235583" x="6737350" y="2973388"/>
          <p14:tracePt t="235591" x="6746875" y="2954338"/>
          <p14:tracePt t="235599" x="6754813" y="2936875"/>
          <p14:tracePt t="235848" x="6754813" y="2954338"/>
          <p14:tracePt t="235856" x="6754813" y="2982913"/>
          <p14:tracePt t="235864" x="6754813" y="3000375"/>
          <p14:tracePt t="235880" x="6754813" y="3009900"/>
          <p14:tracePt t="236064" x="6754813" y="3027363"/>
          <p14:tracePt t="236071" x="6764338" y="3027363"/>
          <p14:tracePt t="236311" x="6773863" y="3027363"/>
          <p14:tracePt t="236403" x="6783388" y="3036888"/>
          <p14:tracePt t="236441" x="6783388" y="3046413"/>
          <p14:tracePt t="236463" x="6783388" y="3063875"/>
          <p14:tracePt t="236479" x="6783388" y="3073400"/>
          <p14:tracePt t="236504" x="6783388" y="3082925"/>
          <p14:tracePt t="236543" x="6783388" y="3100388"/>
          <p14:tracePt t="236551" x="6783388" y="3109913"/>
          <p14:tracePt t="236576" x="6783388" y="3119438"/>
          <p14:tracePt t="236631" x="6773863" y="3136900"/>
          <p14:tracePt t="236681" x="6773863" y="3146425"/>
          <p14:tracePt t="236689" x="6773863" y="3155950"/>
          <p14:tracePt t="236745" x="6773863" y="3163888"/>
          <p14:tracePt t="236753" x="6764338" y="3173413"/>
          <p14:tracePt t="237230" x="6764338" y="3182938"/>
          <p14:tracePt t="237386" x="6764338" y="3192463"/>
          <p14:tracePt t="237401" x="6764338" y="3200400"/>
          <p14:tracePt t="237426" x="6764338" y="3209925"/>
          <p14:tracePt t="237642" x="6773863" y="3219450"/>
          <p14:tracePt t="237650" x="6791325" y="3219450"/>
          <p14:tracePt t="237658" x="6810375" y="3192463"/>
          <p14:tracePt t="237665" x="6819900" y="3192463"/>
          <p14:tracePt t="237676" x="6837363" y="3173413"/>
          <p14:tracePt t="237681" x="6837363" y="3163888"/>
          <p14:tracePt t="237689" x="6856413" y="3146425"/>
          <p14:tracePt t="237699" x="6864350" y="3136900"/>
          <p14:tracePt t="237721" x="6864350" y="3119438"/>
          <p14:tracePt t="237921" x="6856413" y="3127375"/>
          <p14:tracePt t="237937" x="6846888" y="3136900"/>
          <p14:tracePt t="237946" x="6827838" y="3155950"/>
          <p14:tracePt t="237962" x="6819900" y="3163888"/>
          <p14:tracePt t="238122" x="6827838" y="3127375"/>
          <p14:tracePt t="238131" x="6837363" y="3090863"/>
          <p14:tracePt t="238139" x="6846888" y="3046413"/>
          <p14:tracePt t="238146" x="6864350" y="3027363"/>
          <p14:tracePt t="238155" x="6883400" y="2982913"/>
          <p14:tracePt t="238162" x="6883400" y="2946400"/>
          <p14:tracePt t="238168" x="6892925" y="2927350"/>
          <p14:tracePt t="238176" x="6892925" y="2900363"/>
          <p14:tracePt t="238183" x="6892925" y="2881313"/>
          <p14:tracePt t="238192" x="6900863" y="2844800"/>
          <p14:tracePt t="238311" x="6900863" y="2854325"/>
          <p14:tracePt t="238319" x="6900863" y="2881313"/>
          <p14:tracePt t="238328" x="6900863" y="2890838"/>
          <p14:tracePt t="238336" x="6900863" y="2917825"/>
          <p14:tracePt t="238604" x="6900863" y="2900363"/>
          <p14:tracePt t="239231" x="6900863" y="2909888"/>
          <p14:tracePt t="239239" x="6900863" y="2917825"/>
          <p14:tracePt t="239248" x="6900863" y="2927350"/>
          <p14:tracePt t="239256" x="6864350" y="2963863"/>
          <p14:tracePt t="239264" x="6846888" y="2982913"/>
          <p14:tracePt t="239272" x="6810375" y="3000375"/>
          <p14:tracePt t="239280" x="6691313" y="3054350"/>
          <p14:tracePt t="239287" x="6573838" y="3082925"/>
          <p14:tracePt t="239295" x="6445250" y="3109913"/>
          <p14:tracePt t="239304" x="6281738" y="3146425"/>
          <p14:tracePt t="239311" x="6116638" y="3173413"/>
          <p14:tracePt t="239319" x="5935663" y="3192463"/>
          <p14:tracePt t="239327" x="5734050" y="3200400"/>
          <p14:tracePt t="239336" x="5561013" y="3246438"/>
          <p14:tracePt t="239343" x="5405438" y="3246438"/>
          <p14:tracePt t="239352" x="5260975" y="3246438"/>
          <p14:tracePt t="239359" x="5132388" y="3246438"/>
          <p14:tracePt t="239367" x="5049838" y="3246438"/>
          <p14:tracePt t="239378" x="4995863" y="3246438"/>
          <p14:tracePt t="239384" x="4968875" y="3255963"/>
          <p14:tracePt t="239392" x="4949825" y="3255963"/>
          <p14:tracePt t="239400" x="4941888" y="3255963"/>
          <p14:tracePt t="239407" x="4913313" y="3265488"/>
          <p14:tracePt t="239417" x="4895850" y="3265488"/>
          <p14:tracePt t="239424" x="4859338" y="3265488"/>
          <p14:tracePt t="239431" x="4813300" y="3265488"/>
          <p14:tracePt t="239441" x="4749800" y="3265488"/>
          <p14:tracePt t="239448" x="4622800" y="3265488"/>
          <p14:tracePt t="239456" x="4530725" y="3265488"/>
          <p14:tracePt t="239464" x="4394200" y="3246438"/>
          <p14:tracePt t="239472" x="4267200" y="3236913"/>
          <p14:tracePt t="239480" x="4175125" y="3209925"/>
          <p14:tracePt t="239488" x="4065588" y="3209925"/>
          <p14:tracePt t="239496" x="3984625" y="3182938"/>
          <p14:tracePt t="239504" x="3911600" y="3163888"/>
          <p14:tracePt t="239512" x="3875088" y="3163888"/>
          <p14:tracePt t="239528" x="3865563" y="3163888"/>
          <p14:tracePt t="239568" x="3846513" y="3163888"/>
          <p14:tracePt t="239584" x="3829050" y="3163888"/>
          <p14:tracePt t="239592" x="3783013" y="3163888"/>
          <p14:tracePt t="239600" x="3729038" y="3163888"/>
          <p14:tracePt t="239608" x="3673475" y="3163888"/>
          <p14:tracePt t="239616" x="3619500" y="3163888"/>
          <p14:tracePt t="239626" x="3527425" y="3163888"/>
          <p14:tracePt t="239632" x="3419475" y="3163888"/>
          <p14:tracePt t="239642" x="3346450" y="3173413"/>
          <p14:tracePt t="239648" x="3263900" y="3173413"/>
          <p14:tracePt t="239656" x="3208338" y="3173413"/>
          <p14:tracePt t="239664" x="3154363" y="3173413"/>
          <p14:tracePt t="239672" x="3117850" y="3173413"/>
          <p14:tracePt t="239680" x="3081338" y="3173413"/>
          <p14:tracePt t="239688" x="3054350" y="3173413"/>
          <p14:tracePt t="239696" x="3035300" y="3173413"/>
          <p14:tracePt t="239704" x="3027363" y="3173413"/>
          <p14:tracePt t="239720" x="3017838" y="3173413"/>
          <p14:tracePt t="239729" x="2981325" y="3173413"/>
          <p14:tracePt t="239737" x="2935288" y="3173413"/>
          <p14:tracePt t="239745" x="2917825" y="3173413"/>
          <p14:tracePt t="239753" x="2881313" y="3173413"/>
          <p14:tracePt t="239761" x="2835275" y="3173413"/>
          <p14:tracePt t="239769" x="2808288" y="3173413"/>
          <p14:tracePt t="239776" x="2789238" y="3173413"/>
          <p14:tracePt t="239785" x="2771775" y="3163888"/>
          <p14:tracePt t="239793" x="2752725" y="3163888"/>
          <p14:tracePt t="240047" x="2725738" y="3163888"/>
          <p14:tracePt t="240056" x="2643188" y="3163888"/>
          <p14:tracePt t="240064" x="2552700" y="3163888"/>
          <p14:tracePt t="240072" x="2425700" y="3163888"/>
          <p14:tracePt t="240079" x="2352675" y="3163888"/>
          <p14:tracePt t="240087" x="2233613" y="3119438"/>
          <p14:tracePt t="240095" x="2179638" y="3119438"/>
          <p14:tracePt t="240103" x="2124075" y="3119438"/>
          <p14:tracePt t="240111" x="2114550" y="3109913"/>
          <p14:tracePt t="240119" x="2097088" y="3109913"/>
          <p14:tracePt t="240175" x="2087563" y="3100388"/>
          <p14:tracePt t="240191" x="2070100" y="3082925"/>
          <p14:tracePt t="240208" x="2070100" y="3073400"/>
          <p14:tracePt t="240231" x="2060575" y="3063875"/>
          <p14:tracePt t="240248" x="2060575" y="3046413"/>
          <p14:tracePt t="240256" x="2060575" y="3036888"/>
          <p14:tracePt t="240264" x="2060575" y="3027363"/>
          <p14:tracePt t="240272" x="2060575" y="3000375"/>
          <p14:tracePt t="240280" x="2060575" y="2982913"/>
          <p14:tracePt t="240296" x="2070100" y="2954338"/>
          <p14:tracePt t="240306" x="2070100" y="2946400"/>
          <p14:tracePt t="240312" x="2078038" y="2936875"/>
          <p14:tracePt t="240320" x="2087563" y="2909888"/>
          <p14:tracePt t="240328" x="2114550" y="2881313"/>
          <p14:tracePt t="240335" x="2133600" y="2854325"/>
          <p14:tracePt t="240343" x="2160588" y="2836863"/>
          <p14:tracePt t="240352" x="2179638" y="2827338"/>
          <p14:tracePt t="240359" x="2206625" y="2808288"/>
          <p14:tracePt t="240367" x="2214563" y="2800350"/>
          <p14:tracePt t="240383" x="2224088" y="2800350"/>
          <p14:tracePt t="240400" x="2243138" y="2800350"/>
          <p14:tracePt t="240425" x="2260600" y="2800350"/>
          <p14:tracePt t="240432" x="2297113" y="2808288"/>
          <p14:tracePt t="240443" x="2333625" y="2836863"/>
          <p14:tracePt t="240448" x="2379663" y="2854325"/>
          <p14:tracePt t="240458" x="2425700" y="2881313"/>
          <p14:tracePt t="240464" x="2506663" y="2936875"/>
          <p14:tracePt t="240472" x="2589213" y="2946400"/>
          <p14:tracePt t="240480" x="2671763" y="3000375"/>
          <p14:tracePt t="240488" x="2744788" y="3027363"/>
          <p14:tracePt t="240496" x="2817813" y="3090863"/>
          <p14:tracePt t="240504" x="2844800" y="3119438"/>
          <p14:tracePt t="240512" x="2852738" y="3127375"/>
          <p14:tracePt t="240520" x="2862263" y="3127375"/>
          <p14:tracePt t="240552" x="2862263" y="3146425"/>
          <p14:tracePt t="240560" x="2862263" y="3163888"/>
          <p14:tracePt t="240568" x="2862263" y="3173413"/>
          <p14:tracePt t="240576" x="2825750" y="3209925"/>
          <p14:tracePt t="240584" x="2798763" y="3219450"/>
          <p14:tracePt t="240591" x="2744788" y="3255963"/>
          <p14:tracePt t="240600" x="2698750" y="3282950"/>
          <p14:tracePt t="240608" x="2635250" y="3309938"/>
          <p14:tracePt t="240616" x="2570163" y="3328988"/>
          <p14:tracePt t="240625" x="2506663" y="3355975"/>
          <p14:tracePt t="240632" x="2433638" y="3392488"/>
          <p14:tracePt t="240641" x="2370138" y="3392488"/>
          <p14:tracePt t="240649" x="2297113" y="3392488"/>
          <p14:tracePt t="240656" x="2260600" y="3411538"/>
          <p14:tracePt t="240664" x="2214563" y="3411538"/>
          <p14:tracePt t="240672" x="2206625" y="3411538"/>
          <p14:tracePt t="240679" x="2197100" y="3411538"/>
          <p14:tracePt t="240690" x="2187575" y="3411538"/>
          <p14:tracePt t="240698" x="2179638" y="3411538"/>
          <p14:tracePt t="240705" x="2179638" y="3392488"/>
          <p14:tracePt t="240714" x="2170113" y="3346450"/>
          <p14:tracePt t="240722" x="2170113" y="3319463"/>
          <p14:tracePt t="240728" x="2151063" y="3292475"/>
          <p14:tracePt t="240735" x="2151063" y="3265488"/>
          <p14:tracePt t="240743" x="2151063" y="3228975"/>
          <p14:tracePt t="240751" x="2151063" y="3200400"/>
          <p14:tracePt t="240759" x="2151063" y="3182938"/>
          <p14:tracePt t="240767" x="2151063" y="3163888"/>
          <p14:tracePt t="240775" x="2151063" y="3155950"/>
          <p14:tracePt t="240783" x="2151063" y="3146425"/>
          <p14:tracePt t="240791" x="2170113" y="3136900"/>
          <p14:tracePt t="240800" x="2179638" y="3127375"/>
          <p14:tracePt t="240808" x="2187575" y="3119438"/>
          <p14:tracePt t="240816" x="2206625" y="3100388"/>
          <p14:tracePt t="240827" x="2224088" y="3082925"/>
          <p14:tracePt t="240833" x="2243138" y="3073400"/>
          <p14:tracePt t="240842" x="2279650" y="3054350"/>
          <p14:tracePt t="240849" x="2316163" y="3036888"/>
          <p14:tracePt t="240859" x="2352675" y="3017838"/>
          <p14:tracePt t="240865" x="2406650" y="3017838"/>
          <p14:tracePt t="240872" x="2433638" y="3009900"/>
          <p14:tracePt t="240881" x="2462213" y="3009900"/>
          <p14:tracePt t="240897" x="2533650" y="3009900"/>
          <p14:tracePt t="240905" x="2562225" y="3009900"/>
          <p14:tracePt t="240912" x="2589213" y="3009900"/>
          <p14:tracePt t="240921" x="2606675" y="3017838"/>
          <p14:tracePt t="240928" x="2616200" y="3027363"/>
          <p14:tracePt t="240937" x="2635250" y="3046413"/>
          <p14:tracePt t="240961" x="2652713" y="3073400"/>
          <p14:tracePt t="240977" x="2662238" y="3109913"/>
          <p14:tracePt t="240986" x="2671763" y="3109913"/>
          <p14:tracePt t="240993" x="2671763" y="3136900"/>
          <p14:tracePt t="241000" x="2671763" y="3146425"/>
          <p14:tracePt t="241009" x="2671763" y="3155950"/>
          <p14:tracePt t="241016" x="2671763" y="3163888"/>
          <p14:tracePt t="241025" x="2671763" y="3182938"/>
          <p14:tracePt t="241041" x="2671763" y="3192463"/>
          <p14:tracePt t="241056" x="2671763" y="3200400"/>
          <p14:tracePt t="241063" x="2671763" y="3219450"/>
          <p14:tracePt t="241071" x="2652713" y="3236913"/>
          <p14:tracePt t="241080" x="2643188" y="3236913"/>
          <p14:tracePt t="241088" x="2606675" y="3246438"/>
          <p14:tracePt t="241096" x="2562225" y="3265488"/>
          <p14:tracePt t="241104" x="2489200" y="3265488"/>
          <p14:tracePt t="241112" x="2379663" y="3292475"/>
          <p14:tracePt t="241120" x="2287588" y="3292475"/>
          <p14:tracePt t="241127" x="2214563" y="3292475"/>
          <p14:tracePt t="241135" x="2114550" y="3292475"/>
          <p14:tracePt t="241143" x="2041525" y="3292475"/>
          <p14:tracePt t="241151" x="2005013" y="3292475"/>
          <p14:tracePt t="241159" x="1987550" y="3292475"/>
          <p14:tracePt t="241168" x="1978025" y="3282950"/>
          <p14:tracePt t="241177" x="1968500" y="3273425"/>
          <p14:tracePt t="241194" x="1968500" y="3265488"/>
          <p14:tracePt t="241201" x="1968500" y="3255963"/>
          <p14:tracePt t="241211" x="1968500" y="3246438"/>
          <p14:tracePt t="241227" x="1968500" y="3236913"/>
          <p14:tracePt t="241233" x="1968500" y="3228975"/>
          <p14:tracePt t="241245" x="1968500" y="3219450"/>
          <p14:tracePt t="241248" x="1968500" y="3209925"/>
          <p14:tracePt t="241259" x="1968500" y="3200400"/>
          <p14:tracePt t="241273" x="1968500" y="3182938"/>
          <p14:tracePt t="241543" x="1968500" y="3155950"/>
          <p14:tracePt t="241551" x="1968500" y="3100388"/>
          <p14:tracePt t="241559" x="1968500" y="3073400"/>
          <p14:tracePt t="241568" x="1968500" y="3027363"/>
          <p14:tracePt t="241576" x="1968500" y="3000375"/>
          <p14:tracePt t="241584" x="1968500" y="2946400"/>
          <p14:tracePt t="241592" x="1968500" y="2890838"/>
          <p14:tracePt t="241600" x="1968500" y="2836863"/>
          <p14:tracePt t="241609" x="1968500" y="2790825"/>
          <p14:tracePt t="241616" x="1968500" y="2763838"/>
          <p14:tracePt t="241625" x="1968500" y="2744788"/>
          <p14:tracePt t="241632" x="1968500" y="2727325"/>
          <p14:tracePt t="241642" x="1968500" y="2698750"/>
          <p14:tracePt t="241649" x="1968500" y="2690813"/>
          <p14:tracePt t="241659" x="1968500" y="2671763"/>
          <p14:tracePt t="241673" x="1968500" y="2654300"/>
          <p14:tracePt t="241680" x="1951038" y="2617788"/>
          <p14:tracePt t="241689" x="1941513" y="2598738"/>
          <p14:tracePt t="241696" x="1931988" y="2581275"/>
          <p14:tracePt t="241705" x="1931988" y="2571750"/>
          <p14:tracePt t="241713" x="1924050" y="2571750"/>
          <p14:tracePt t="241721" x="1905000" y="2525713"/>
          <p14:tracePt t="241730" x="1895475" y="2517775"/>
          <p14:tracePt t="241744" x="1887538" y="2508250"/>
          <p14:tracePt t="241752" x="1887538" y="2498725"/>
          <p14:tracePt t="241760" x="1878013" y="2489200"/>
          <p14:tracePt t="241777" x="1878013" y="2471738"/>
          <p14:tracePt t="241784" x="1868488" y="2462213"/>
          <p14:tracePt t="241792" x="1851025" y="2444750"/>
          <p14:tracePt t="241800" x="1851025" y="2435225"/>
          <p14:tracePt t="241811" x="1841500" y="2425700"/>
          <p14:tracePt t="241817" x="1831975" y="2398713"/>
          <p14:tracePt t="241830" x="1814513" y="2379663"/>
          <p14:tracePt t="241844" x="1804988" y="2352675"/>
          <p14:tracePt t="241849" x="1804988" y="2343150"/>
          <p14:tracePt t="241859" x="1787525" y="2335213"/>
          <p14:tracePt t="241865" x="1768475" y="2325688"/>
          <p14:tracePt t="241873" x="1751013" y="2306638"/>
          <p14:tracePt t="241880" x="1722438" y="2289175"/>
          <p14:tracePt t="241898" x="1677988" y="2270125"/>
          <p14:tracePt t="241905" x="1658938" y="2252663"/>
          <p14:tracePt t="241913" x="1658938" y="2243138"/>
          <p14:tracePt t="241921" x="1649413" y="2233613"/>
          <p14:tracePt t="242105" x="1758950" y="2233613"/>
          <p14:tracePt t="242113" x="1905000" y="2233613"/>
          <p14:tracePt t="242121" x="2033588" y="2233613"/>
          <p14:tracePt t="242129" x="2143125" y="2233613"/>
          <p14:tracePt t="242137" x="2233613" y="2233613"/>
          <p14:tracePt t="242145" x="2306638" y="2233613"/>
          <p14:tracePt t="242153" x="2343150" y="2233613"/>
          <p14:tracePt t="242160" x="2397125" y="2233613"/>
          <p14:tracePt t="242169" x="2462213" y="2216150"/>
          <p14:tracePt t="242176" x="2470150" y="2216150"/>
          <p14:tracePt t="242184" x="2498725" y="2216150"/>
          <p14:tracePt t="242193" x="2506663" y="2216150"/>
          <p14:tracePt t="242401" x="2516188" y="2216150"/>
          <p14:tracePt t="242408" x="2525713" y="2216150"/>
          <p14:tracePt t="242417" x="2562225" y="2233613"/>
          <p14:tracePt t="242428" x="2589213" y="2262188"/>
          <p14:tracePt t="242436" x="2598738" y="2270125"/>
          <p14:tracePt t="242443" x="2606675" y="2298700"/>
          <p14:tracePt t="242448" x="2616200" y="2316163"/>
          <p14:tracePt t="242458" x="2635250" y="2335213"/>
          <p14:tracePt t="242464" x="2635250" y="2352675"/>
          <p14:tracePt t="242473" x="2635250" y="2362200"/>
          <p14:tracePt t="242480" x="2643188" y="2389188"/>
          <p14:tracePt t="242488" x="2643188" y="2408238"/>
          <p14:tracePt t="242496" x="2643188" y="2452688"/>
          <p14:tracePt t="242504" x="2643188" y="2489200"/>
          <p14:tracePt t="242512" x="2652713" y="2535238"/>
          <p14:tracePt t="242520" x="2652713" y="2562225"/>
          <p14:tracePt t="242527" x="2652713" y="2598738"/>
          <p14:tracePt t="242535" x="2652713" y="2644775"/>
          <p14:tracePt t="242543" x="2652713" y="2681288"/>
          <p14:tracePt t="242551" x="2652713" y="2708275"/>
          <p14:tracePt t="242559" x="2652713" y="2744788"/>
          <p14:tracePt t="242567" x="2652713" y="2763838"/>
          <p14:tracePt t="242576" x="2652713" y="2781300"/>
          <p14:tracePt t="242753" x="2662238" y="2781300"/>
          <p14:tracePt t="242769" x="2662238" y="2763838"/>
          <p14:tracePt t="242779" x="2662238" y="2754313"/>
          <p14:tracePt t="242785" x="2679700" y="2735263"/>
          <p14:tracePt t="242801" x="2679700" y="2717800"/>
          <p14:tracePt t="242810" x="2689225" y="2708275"/>
          <p14:tracePt t="242841" x="2689225" y="2698750"/>
          <p14:tracePt t="242874" x="2698750" y="2698750"/>
          <p14:tracePt t="243201" x="2708275" y="2690813"/>
          <p14:tracePt t="256169" x="2708275" y="2717800"/>
          <p14:tracePt t="256177" x="2589213" y="2936875"/>
          <p14:tracePt t="256185" x="2489200" y="3119438"/>
          <p14:tracePt t="256195" x="2425700" y="3309938"/>
          <p14:tracePt t="256201" x="2397125" y="3475038"/>
          <p14:tracePt t="256209" x="2352675" y="3657600"/>
          <p14:tracePt t="256215" x="2333625" y="3821113"/>
          <p14:tracePt t="256225" x="2316163" y="3957638"/>
          <p14:tracePt t="256231" x="2270125" y="4122738"/>
          <p14:tracePt t="256239" x="2270125" y="4213225"/>
          <p14:tracePt t="256247" x="2260600" y="4276725"/>
          <p14:tracePt t="256256" x="2233613" y="4332288"/>
          <p14:tracePt t="256265" x="2233613" y="4349750"/>
          <p14:tracePt t="256273" x="2233613" y="4359275"/>
          <p14:tracePt t="256425" x="2233613" y="4332288"/>
          <p14:tracePt t="256433" x="2233613" y="4276725"/>
          <p14:tracePt t="256441" x="2233613" y="4249738"/>
          <p14:tracePt t="256450" x="2233613" y="4240213"/>
          <p14:tracePt t="256562" x="2233613" y="4249738"/>
          <p14:tracePt t="256569" x="2233613" y="4259263"/>
          <p14:tracePt t="256577" x="2233613" y="4286250"/>
          <p14:tracePt t="256584" x="2233613" y="4295775"/>
          <p14:tracePt t="256592" x="2233613" y="4340225"/>
          <p14:tracePt t="256600" x="2233613" y="4368800"/>
          <p14:tracePt t="256608" x="2251075" y="4405313"/>
          <p14:tracePt t="256616" x="2260600" y="4405313"/>
          <p14:tracePt t="256624" x="2260600" y="4413250"/>
          <p14:tracePt t="256632" x="2260600" y="4422775"/>
          <p14:tracePt t="256640" x="2260600" y="4432300"/>
          <p14:tracePt t="256648" x="2260600" y="4441825"/>
          <p14:tracePt t="256656" x="2260600" y="4478338"/>
          <p14:tracePt t="256665" x="2260600" y="4505325"/>
          <p14:tracePt t="256673" x="2279650" y="4532313"/>
          <p14:tracePt t="256680" x="2287588" y="4568825"/>
          <p14:tracePt t="256688" x="2297113" y="4587875"/>
          <p14:tracePt t="256696" x="2316163" y="4614863"/>
          <p14:tracePt t="256704" x="2324100" y="4624388"/>
          <p14:tracePt t="256711" x="2324100" y="4632325"/>
          <p14:tracePt t="256785" x="2333625" y="4641850"/>
          <p14:tracePt t="256793" x="2352675" y="4641850"/>
          <p14:tracePt t="256801" x="2397125" y="4641850"/>
          <p14:tracePt t="256808" x="2452688" y="4632325"/>
          <p14:tracePt t="256818" x="2498725" y="4595813"/>
          <p14:tracePt t="256830" x="2552700" y="4559300"/>
          <p14:tracePt t="256831" x="2579688" y="4532313"/>
          <p14:tracePt t="256840" x="2598738" y="4505325"/>
          <p14:tracePt t="256847" x="2625725" y="4459288"/>
          <p14:tracePt t="256856" x="2643188" y="4422775"/>
          <p14:tracePt t="256864" x="2662238" y="4386263"/>
          <p14:tracePt t="256872" x="2689225" y="4349750"/>
          <p14:tracePt t="256880" x="2698750" y="4322763"/>
          <p14:tracePt t="256896" x="2698750" y="4303713"/>
          <p14:tracePt t="256904" x="2698750" y="4286250"/>
          <p14:tracePt t="256913" x="2698750" y="4276725"/>
          <p14:tracePt t="256919" x="2698750" y="4268788"/>
          <p14:tracePt t="256928" x="2698750" y="4249738"/>
          <p14:tracePt t="256935" x="2698750" y="4213225"/>
          <p14:tracePt t="256944" x="2725738" y="4186238"/>
          <p14:tracePt t="256951" x="2735263" y="4167188"/>
          <p14:tracePt t="256959" x="2735263" y="4149725"/>
          <p14:tracePt t="256968" x="2744788" y="4140200"/>
          <p14:tracePt t="256976" x="2744788" y="4113213"/>
          <p14:tracePt t="256983" x="2752725" y="4094163"/>
          <p14:tracePt t="256991" x="2771775" y="4076700"/>
          <p14:tracePt t="256999" x="2771775" y="4067175"/>
          <p14:tracePt t="257007" x="2781300" y="4057650"/>
          <p14:tracePt t="257024" x="2789238" y="4040188"/>
          <p14:tracePt t="257041" x="2789238" y="4030663"/>
          <p14:tracePt t="257839" x="2789238" y="4021138"/>
          <p14:tracePt t="257864" x="2798763" y="4013200"/>
          <p14:tracePt t="257878" x="2852738" y="3957638"/>
          <p14:tracePt t="257881" x="2917825" y="3911600"/>
          <p14:tracePt t="257890" x="2954338" y="3884613"/>
          <p14:tracePt t="257901" x="2981325" y="3867150"/>
          <p14:tracePt t="257905" x="2998788" y="3857625"/>
          <p14:tracePt t="257911" x="3017838" y="3848100"/>
          <p14:tracePt t="257919" x="3035300" y="3840163"/>
          <p14:tracePt t="257928" x="3054350" y="3821113"/>
          <p14:tracePt t="257935" x="3090863" y="3803650"/>
          <p14:tracePt t="257951" x="3100388" y="3794125"/>
          <p14:tracePt t="258393" x="3100388" y="3784600"/>
          <p14:tracePt t="258538" x="3100388" y="3775075"/>
          <p14:tracePt t="258545" x="3117850" y="3757613"/>
          <p14:tracePt t="258554" x="3154363" y="3738563"/>
          <p14:tracePt t="258563" x="3171825" y="3730625"/>
          <p14:tracePt t="258570" x="3190875" y="3711575"/>
          <p14:tracePt t="258578" x="3200400" y="3702050"/>
          <p14:tracePt t="258584" x="3208338" y="3702050"/>
          <p14:tracePt t="258807" x="3217863" y="3767138"/>
          <p14:tracePt t="258816" x="3254375" y="3867150"/>
          <p14:tracePt t="258824" x="3327400" y="3948113"/>
          <p14:tracePt t="258832" x="3400425" y="4030663"/>
          <p14:tracePt t="258839" x="3463925" y="4103688"/>
          <p14:tracePt t="258848" x="3527425" y="4149725"/>
          <p14:tracePt t="258856" x="3573463" y="4186238"/>
          <p14:tracePt t="258864" x="3629025" y="4249738"/>
          <p14:tracePt t="258877" x="3673475" y="4286250"/>
          <p14:tracePt t="258890" x="3729038" y="4332288"/>
          <p14:tracePt t="258895" x="3746500" y="4340225"/>
          <p14:tracePt t="258903" x="3765550" y="4340225"/>
          <p14:tracePt t="258993" x="3775075" y="4340225"/>
          <p14:tracePt t="259409" x="3783013" y="4340225"/>
          <p14:tracePt t="259418" x="3802063" y="4340225"/>
          <p14:tracePt t="259424" x="3846513" y="4322763"/>
          <p14:tracePt t="259433" x="3865563" y="4303713"/>
          <p14:tracePt t="259443" x="3875088" y="4295775"/>
          <p14:tracePt t="259449" x="3883025" y="4295775"/>
          <p14:tracePt t="261176" x="3883025" y="4286250"/>
          <p14:tracePt t="261288" x="3902075" y="4276725"/>
          <p14:tracePt t="261295" x="3965575" y="4213225"/>
          <p14:tracePt t="261303" x="4029075" y="4176713"/>
          <p14:tracePt t="261311" x="4094163" y="4122738"/>
          <p14:tracePt t="261319" x="4175125" y="4067175"/>
          <p14:tracePt t="261327" x="4257675" y="4013200"/>
          <p14:tracePt t="261335" x="4321175" y="3976688"/>
          <p14:tracePt t="261343" x="4421188" y="3921125"/>
          <p14:tracePt t="261351" x="4476750" y="3903663"/>
          <p14:tracePt t="261359" x="4530725" y="3867150"/>
          <p14:tracePt t="261367" x="4586288" y="3857625"/>
          <p14:tracePt t="261375" x="4603750" y="3848100"/>
          <p14:tracePt t="261384" x="4622800" y="3830638"/>
          <p14:tracePt t="261731" x="4630738" y="3821113"/>
          <p14:tracePt t="261739" x="4686300" y="3803650"/>
          <p14:tracePt t="261748" x="4813300" y="3738563"/>
          <p14:tracePt t="261753" x="4959350" y="3711575"/>
          <p14:tracePt t="261763" x="5095875" y="3657600"/>
          <p14:tracePt t="261769" x="5260975" y="3611563"/>
          <p14:tracePt t="261779" x="5414963" y="3575050"/>
          <p14:tracePt t="261786" x="5624513" y="3511550"/>
          <p14:tracePt t="261793" x="5797550" y="3446463"/>
          <p14:tracePt t="261800" x="5943600" y="3419475"/>
          <p14:tracePt t="261810" x="6089650" y="3375025"/>
          <p14:tracePt t="261815" x="6208713" y="3346450"/>
          <p14:tracePt t="261826" x="6299200" y="3319463"/>
          <p14:tracePt t="261831" x="6381750" y="3309938"/>
          <p14:tracePt t="261840" x="6418263" y="3302000"/>
          <p14:tracePt t="261847" x="6435725" y="3302000"/>
          <p14:tracePt t="261896" x="6454775" y="3302000"/>
          <p14:tracePt t="261904" x="6527800" y="3282950"/>
          <p14:tracePt t="261912" x="6554788" y="3282950"/>
          <p14:tracePt t="261920" x="6610350" y="3375025"/>
          <p14:tracePt t="261928" x="6691313" y="3455988"/>
          <p14:tracePt t="261936" x="6746875" y="3538538"/>
          <p14:tracePt t="261944" x="6810375" y="3657600"/>
          <p14:tracePt t="261952" x="6827838" y="3702050"/>
          <p14:tracePt t="261960" x="6827838" y="3757613"/>
          <p14:tracePt t="261968" x="6827838" y="3794125"/>
          <p14:tracePt t="262168" x="6819900" y="3767138"/>
          <p14:tracePt t="262176" x="6791325" y="3711575"/>
          <p14:tracePt t="262191" x="6791325" y="3657600"/>
          <p14:tracePt t="262199" x="6800850" y="3592513"/>
          <p14:tracePt t="262207" x="6819900" y="3565525"/>
          <p14:tracePt t="262215" x="6837363" y="3519488"/>
          <p14:tracePt t="262223" x="6892925" y="3475038"/>
          <p14:tracePt t="262232" x="6937375" y="3446463"/>
          <p14:tracePt t="262241" x="7000875" y="3392488"/>
          <p14:tracePt t="262247" x="7065963" y="3355975"/>
          <p14:tracePt t="262255" x="7129463" y="3328988"/>
          <p14:tracePt t="262263" x="7192963" y="3292475"/>
          <p14:tracePt t="262272" x="7229475" y="3282950"/>
          <p14:tracePt t="262279" x="7256463" y="3282950"/>
          <p14:tracePt t="262289" x="7275513" y="3273425"/>
          <p14:tracePt t="262295" x="7302500" y="3255963"/>
          <p14:tracePt t="262378" x="7385050" y="3265488"/>
          <p14:tracePt t="262390" x="7548563" y="3309938"/>
          <p14:tracePt t="262392" x="7758113" y="3346450"/>
          <p14:tracePt t="262403" x="7950200" y="3355975"/>
          <p14:tracePt t="262408" x="8259763" y="3355975"/>
          <p14:tracePt t="262416" x="8569325" y="3402013"/>
          <p14:tracePt t="262424" x="8834438" y="3402013"/>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74134" y="0"/>
            <a:ext cx="8390466" cy="982133"/>
          </a:xfrm>
        </p:spPr>
        <p:txBody>
          <a:bodyPr/>
          <a:lstStyle/>
          <a:p>
            <a:pPr eaLnBrk="1" hangingPunct="1"/>
            <a:r>
              <a:rPr lang="en-US" altLang="ja-JP" sz="3600" dirty="0"/>
              <a:t>CR</a:t>
            </a:r>
            <a:r>
              <a:rPr lang="ja-JP" altLang="en-US" sz="3600" dirty="0"/>
              <a:t>結合増幅回路の簡易等価回路例</a:t>
            </a:r>
          </a:p>
        </p:txBody>
      </p:sp>
      <p:pic>
        <p:nvPicPr>
          <p:cNvPr id="94211" name="Picture 4" descr="図04_13"/>
          <p:cNvPicPr>
            <a:picLocks noChangeAspect="1" noChangeArrowheads="1"/>
          </p:cNvPicPr>
          <p:nvPr/>
        </p:nvPicPr>
        <p:blipFill>
          <a:blip r:embed="rId5" cstate="print"/>
          <a:srcRect/>
          <a:stretch>
            <a:fillRect/>
          </a:stretch>
        </p:blipFill>
        <p:spPr bwMode="auto">
          <a:xfrm>
            <a:off x="237067" y="747479"/>
            <a:ext cx="4174062" cy="3623967"/>
          </a:xfrm>
          <a:prstGeom prst="rect">
            <a:avLst/>
          </a:prstGeom>
          <a:noFill/>
          <a:ln w="9525">
            <a:noFill/>
            <a:miter lim="800000"/>
            <a:headEnd/>
            <a:tailEnd/>
          </a:ln>
        </p:spPr>
      </p:pic>
      <p:pic>
        <p:nvPicPr>
          <p:cNvPr id="4" name="Picture 4" descr="図04_14"/>
          <p:cNvPicPr>
            <a:picLocks noChangeAspect="1" noChangeArrowheads="1"/>
          </p:cNvPicPr>
          <p:nvPr/>
        </p:nvPicPr>
        <p:blipFill>
          <a:blip r:embed="rId6" cstate="print"/>
          <a:srcRect/>
          <a:stretch>
            <a:fillRect/>
          </a:stretch>
        </p:blipFill>
        <p:spPr bwMode="auto">
          <a:xfrm>
            <a:off x="2191266" y="4428538"/>
            <a:ext cx="6639455" cy="2336325"/>
          </a:xfrm>
          <a:prstGeom prst="rect">
            <a:avLst/>
          </a:prstGeom>
          <a:noFill/>
          <a:ln w="9525">
            <a:noFill/>
            <a:miter lim="800000"/>
            <a:headEnd/>
            <a:tailEnd/>
          </a:ln>
        </p:spPr>
      </p:pic>
      <p:sp>
        <p:nvSpPr>
          <p:cNvPr id="5" name="テキスト ボックス 4"/>
          <p:cNvSpPr txBox="1"/>
          <p:nvPr/>
        </p:nvSpPr>
        <p:spPr>
          <a:xfrm>
            <a:off x="4385733" y="1185333"/>
            <a:ext cx="4241801" cy="2492990"/>
          </a:xfrm>
          <a:prstGeom prst="rect">
            <a:avLst/>
          </a:prstGeom>
          <a:noFill/>
        </p:spPr>
        <p:txBody>
          <a:bodyPr wrap="square" rtlCol="0">
            <a:spAutoFit/>
          </a:bodyPr>
          <a:lstStyle/>
          <a:p>
            <a:pPr>
              <a:buFont typeface="Arial" pitchFamily="34" charset="0"/>
              <a:buChar char="•"/>
            </a:pPr>
            <a:r>
              <a:rPr lang="ja-JP" altLang="en-US" sz="2400" dirty="0"/>
              <a:t>直流電源を通して</a:t>
            </a:r>
            <a:r>
              <a:rPr lang="en-US" altLang="ja-JP" sz="2400" dirty="0" err="1"/>
              <a:t>Vcc</a:t>
            </a:r>
            <a:r>
              <a:rPr lang="ja-JP" altLang="en-US" sz="2400" dirty="0"/>
              <a:t>と</a:t>
            </a:r>
            <a:r>
              <a:rPr lang="en-US" altLang="ja-JP" sz="2400" dirty="0"/>
              <a:t>GND</a:t>
            </a:r>
            <a:r>
              <a:rPr lang="ja-JP" altLang="en-US" sz="2400" dirty="0"/>
              <a:t>は接続される</a:t>
            </a:r>
            <a:endParaRPr lang="en-US" altLang="ja-JP" sz="2400" dirty="0"/>
          </a:p>
          <a:p>
            <a:endParaRPr lang="en-US" altLang="ja-JP" sz="2400" dirty="0"/>
          </a:p>
          <a:p>
            <a:pPr>
              <a:buFont typeface="Arial" pitchFamily="34" charset="0"/>
              <a:buChar char="•"/>
            </a:pPr>
            <a:r>
              <a:rPr lang="ja-JP" altLang="en-US" sz="2400" dirty="0"/>
              <a:t>コンデンサは交流（中域周波数）では導通</a:t>
            </a:r>
            <a:endParaRPr lang="en-US" altLang="ja-JP" sz="2400" dirty="0"/>
          </a:p>
          <a:p>
            <a:endParaRPr lang="en-US" altLang="ja-JP" dirty="0"/>
          </a:p>
          <a:p>
            <a:endParaRPr kumimoji="1" lang="ja-JP" altLang="en-US" dirty="0"/>
          </a:p>
        </p:txBody>
      </p:sp>
      <p:grpSp>
        <p:nvGrpSpPr>
          <p:cNvPr id="10" name="グループ化 9"/>
          <p:cNvGrpSpPr/>
          <p:nvPr/>
        </p:nvGrpSpPr>
        <p:grpSpPr>
          <a:xfrm>
            <a:off x="5088467" y="4318000"/>
            <a:ext cx="2031999" cy="2542698"/>
            <a:chOff x="3997325" y="2235200"/>
            <a:chExt cx="2635250" cy="3313113"/>
          </a:xfrm>
        </p:grpSpPr>
        <p:sp>
          <p:nvSpPr>
            <p:cNvPr id="11" name="Rectangle 5"/>
            <p:cNvSpPr>
              <a:spLocks noChangeArrowheads="1"/>
            </p:cNvSpPr>
            <p:nvPr/>
          </p:nvSpPr>
          <p:spPr bwMode="auto">
            <a:xfrm>
              <a:off x="4356100" y="2374900"/>
              <a:ext cx="1930400" cy="2819400"/>
            </a:xfrm>
            <a:prstGeom prst="rect">
              <a:avLst/>
            </a:prstGeom>
            <a:noFill/>
            <a:ln w="12700">
              <a:solidFill>
                <a:srgbClr val="FF3300"/>
              </a:solidFill>
              <a:prstDash val="dash"/>
              <a:miter lim="800000"/>
              <a:headEnd/>
              <a:tailEnd/>
            </a:ln>
          </p:spPr>
          <p:txBody>
            <a:bodyPr wrap="none" anchor="ctr"/>
            <a:lstStyle/>
            <a:p>
              <a:endParaRPr lang="ja-JP" altLang="en-US"/>
            </a:p>
          </p:txBody>
        </p:sp>
        <p:grpSp>
          <p:nvGrpSpPr>
            <p:cNvPr id="12" name="グループ化 7"/>
            <p:cNvGrpSpPr/>
            <p:nvPr/>
          </p:nvGrpSpPr>
          <p:grpSpPr>
            <a:xfrm>
              <a:off x="3997325" y="2235200"/>
              <a:ext cx="2635250" cy="3313113"/>
              <a:chOff x="3997325" y="2235200"/>
              <a:chExt cx="2635250" cy="3313113"/>
            </a:xfrm>
          </p:grpSpPr>
          <p:sp>
            <p:nvSpPr>
              <p:cNvPr id="13" name="Text Box 6"/>
              <p:cNvSpPr txBox="1">
                <a:spLocks noChangeArrowheads="1"/>
              </p:cNvSpPr>
              <p:nvPr/>
            </p:nvSpPr>
            <p:spPr bwMode="auto">
              <a:xfrm>
                <a:off x="6296025" y="2235200"/>
                <a:ext cx="336550" cy="366713"/>
              </a:xfrm>
              <a:prstGeom prst="rect">
                <a:avLst/>
              </a:prstGeom>
              <a:noFill/>
              <a:ln w="9525">
                <a:noFill/>
                <a:miter lim="800000"/>
                <a:headEnd/>
                <a:tailEnd/>
              </a:ln>
            </p:spPr>
            <p:txBody>
              <a:bodyPr wrap="none">
                <a:spAutoFit/>
              </a:bodyPr>
              <a:lstStyle/>
              <a:p>
                <a:r>
                  <a:rPr lang="en-US" altLang="ja-JP">
                    <a:latin typeface="Times New Roman" pitchFamily="18" charset="0"/>
                  </a:rPr>
                  <a:t>C</a:t>
                </a:r>
              </a:p>
            </p:txBody>
          </p:sp>
          <p:sp>
            <p:nvSpPr>
              <p:cNvPr id="14" name="Text Box 7"/>
              <p:cNvSpPr txBox="1">
                <a:spLocks noChangeArrowheads="1"/>
              </p:cNvSpPr>
              <p:nvPr/>
            </p:nvSpPr>
            <p:spPr bwMode="auto">
              <a:xfrm>
                <a:off x="3997325" y="2425700"/>
                <a:ext cx="336550" cy="366713"/>
              </a:xfrm>
              <a:prstGeom prst="rect">
                <a:avLst/>
              </a:prstGeom>
              <a:noFill/>
              <a:ln w="9525">
                <a:noFill/>
                <a:miter lim="800000"/>
                <a:headEnd/>
                <a:tailEnd/>
              </a:ln>
            </p:spPr>
            <p:txBody>
              <a:bodyPr wrap="none">
                <a:spAutoFit/>
              </a:bodyPr>
              <a:lstStyle/>
              <a:p>
                <a:r>
                  <a:rPr lang="en-US" altLang="ja-JP" dirty="0">
                    <a:latin typeface="Times New Roman" pitchFamily="18" charset="0"/>
                  </a:rPr>
                  <a:t>B</a:t>
                </a:r>
              </a:p>
            </p:txBody>
          </p:sp>
          <p:sp>
            <p:nvSpPr>
              <p:cNvPr id="15" name="Text Box 8"/>
              <p:cNvSpPr txBox="1">
                <a:spLocks noChangeArrowheads="1"/>
              </p:cNvSpPr>
              <p:nvPr/>
            </p:nvSpPr>
            <p:spPr bwMode="auto">
              <a:xfrm>
                <a:off x="5038725" y="5181600"/>
                <a:ext cx="323850" cy="366713"/>
              </a:xfrm>
              <a:prstGeom prst="rect">
                <a:avLst/>
              </a:prstGeom>
              <a:noFill/>
              <a:ln w="9525">
                <a:noFill/>
                <a:miter lim="800000"/>
                <a:headEnd/>
                <a:tailEnd/>
              </a:ln>
            </p:spPr>
            <p:txBody>
              <a:bodyPr wrap="none">
                <a:spAutoFit/>
              </a:bodyPr>
              <a:lstStyle/>
              <a:p>
                <a:r>
                  <a:rPr lang="en-US" altLang="ja-JP">
                    <a:latin typeface="Times New Roman" pitchFamily="18" charset="0"/>
                  </a:rPr>
                  <a:t>E</a:t>
                </a:r>
              </a:p>
            </p:txBody>
          </p:sp>
        </p:grpSp>
      </p:grpSp>
      <p:pic>
        <p:nvPicPr>
          <p:cNvPr id="2" name="オーディオ 1">
            <a:hlinkClick r:id="" action="ppaction://media"/>
            <a:extLst>
              <a:ext uri="{FF2B5EF4-FFF2-40B4-BE49-F238E27FC236}">
                <a16:creationId xmlns:a16="http://schemas.microsoft.com/office/drawing/2014/main" id="{E7B4931B-9459-40D2-B71C-6DEBF16AC8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1414"/>
    </mc:Choice>
    <mc:Fallback xmlns="">
      <p:transition spd="slow" advTm="71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683" x="8442325" y="2936875"/>
          <p14:tracePt t="3692" x="8113713" y="2854325"/>
          <p14:tracePt t="3701" x="7913688" y="2790825"/>
          <p14:tracePt t="3707" x="7804150" y="2763838"/>
          <p14:tracePt t="3715" x="7740650" y="2735263"/>
          <p14:tracePt t="3803" x="7731125" y="2735263"/>
          <p14:tracePt t="3811" x="7694613" y="2735263"/>
          <p14:tracePt t="3820" x="7639050" y="2735263"/>
          <p14:tracePt t="3827" x="7567613" y="2727325"/>
          <p14:tracePt t="3836" x="7458075" y="2727325"/>
          <p14:tracePt t="3843" x="7402513" y="2727325"/>
          <p14:tracePt t="3854" x="7329488" y="2727325"/>
          <p14:tracePt t="3859" x="7265988" y="2727325"/>
          <p14:tracePt t="3868" x="7212013" y="2727325"/>
          <p14:tracePt t="3875" x="7156450" y="2727325"/>
          <p14:tracePt t="3888" x="7083425" y="2727325"/>
          <p14:tracePt t="3892" x="6973888" y="2727325"/>
          <p14:tracePt t="3899" x="6900863" y="2727325"/>
          <p14:tracePt t="3907" x="6800850" y="2717800"/>
          <p14:tracePt t="3916" x="6710363" y="2717800"/>
          <p14:tracePt t="3924" x="6654800" y="2698750"/>
          <p14:tracePt t="3932" x="6573838" y="2671763"/>
          <p14:tracePt t="3940" x="6518275" y="2671763"/>
          <p14:tracePt t="3948" x="6464300" y="2662238"/>
          <p14:tracePt t="3955" x="6399213" y="2654300"/>
          <p14:tracePt t="3964" x="6372225" y="2654300"/>
          <p14:tracePt t="3972" x="6354763" y="2654300"/>
          <p14:tracePt t="3980" x="6326188" y="2644775"/>
          <p14:tracePt t="3988" x="6318250" y="2644775"/>
          <p14:tracePt t="4004" x="6308725" y="2644775"/>
          <p14:tracePt t="4022" x="6291263" y="2625725"/>
          <p14:tracePt t="4029" x="6272213" y="2625725"/>
          <p14:tracePt t="4042" x="6235700" y="2625725"/>
          <p14:tracePt t="4045" x="6181725" y="2625725"/>
          <p14:tracePt t="4056" x="6099175" y="2608263"/>
          <p14:tracePt t="4062" x="6026150" y="2598738"/>
          <p14:tracePt t="4073" x="5899150" y="2598738"/>
          <p14:tracePt t="4077" x="5807075" y="2598738"/>
          <p14:tracePt t="4084" x="5680075" y="2598738"/>
          <p14:tracePt t="4092" x="5551488" y="2598738"/>
          <p14:tracePt t="4103" x="5405438" y="2598738"/>
          <p14:tracePt t="4108" x="5297488" y="2598738"/>
          <p14:tracePt t="4117" x="5159375" y="2554288"/>
          <p14:tracePt t="4125" x="5068888" y="2554288"/>
          <p14:tracePt t="4134" x="4978400" y="2544763"/>
          <p14:tracePt t="4140" x="4913313" y="2525713"/>
          <p14:tracePt t="4148" x="4840288" y="2517775"/>
          <p14:tracePt t="4157" x="4776788" y="2489200"/>
          <p14:tracePt t="4166" x="4730750" y="2481263"/>
          <p14:tracePt t="4173" x="4695825" y="2471738"/>
          <p14:tracePt t="4180" x="4649788" y="2462213"/>
          <p14:tracePt t="4190" x="4586288" y="2435225"/>
          <p14:tracePt t="4198" x="4530725" y="2425700"/>
          <p14:tracePt t="4203" x="4467225" y="2408238"/>
          <p14:tracePt t="4211" x="4376738" y="2371725"/>
          <p14:tracePt t="4220" x="4311650" y="2362200"/>
          <p14:tracePt t="4227" x="4202113" y="2325688"/>
          <p14:tracePt t="4236" x="4121150" y="2306638"/>
          <p14:tracePt t="4244" x="4048125" y="2289175"/>
          <p14:tracePt t="4252" x="3965575" y="2279650"/>
          <p14:tracePt t="4259" x="3875088" y="2279650"/>
          <p14:tracePt t="4268" x="3819525" y="2262188"/>
          <p14:tracePt t="4275" x="3756025" y="2243138"/>
          <p14:tracePt t="4283" x="3738563" y="2243138"/>
          <p14:tracePt t="4292" x="3729038" y="2243138"/>
          <p14:tracePt t="4300" x="3709988" y="2243138"/>
          <p14:tracePt t="4437" x="3702050" y="2243138"/>
          <p14:tracePt t="4454" x="3692525" y="2233613"/>
          <p14:tracePt t="4470" x="3646488" y="2233613"/>
          <p14:tracePt t="4476" x="3592513" y="2225675"/>
          <p14:tracePt t="4484" x="3536950" y="2225675"/>
          <p14:tracePt t="4491" x="3455988" y="2206625"/>
          <p14:tracePt t="4500" x="3363913" y="2206625"/>
          <p14:tracePt t="4507" x="3281363" y="2170113"/>
          <p14:tracePt t="4516" x="3208338" y="2170113"/>
          <p14:tracePt t="4523" x="3154363" y="2170113"/>
          <p14:tracePt t="4531" x="3100388" y="2170113"/>
          <p14:tracePt t="4540" x="3054350" y="2170113"/>
          <p14:tracePt t="4548" x="3035300" y="2170113"/>
          <p14:tracePt t="4556" x="3008313" y="2170113"/>
          <p14:tracePt t="4564" x="2971800" y="2170113"/>
          <p14:tracePt t="4571" x="2962275" y="2170113"/>
          <p14:tracePt t="4580" x="2954338" y="2170113"/>
          <p14:tracePt t="4588" x="2925763" y="2170113"/>
          <p14:tracePt t="4604" x="2917825" y="2170113"/>
          <p14:tracePt t="4661" x="2908300" y="2170113"/>
          <p14:tracePt t="4811" x="2908300" y="2160588"/>
          <p14:tracePt t="4844" x="2908300" y="2143125"/>
          <p14:tracePt t="4852" x="2908300" y="2116138"/>
          <p14:tracePt t="4860" x="2917825" y="2070100"/>
          <p14:tracePt t="4869" x="2917825" y="2060575"/>
          <p14:tracePt t="4875" x="2925763" y="2043113"/>
          <p14:tracePt t="4888" x="2925763" y="2024063"/>
          <p14:tracePt t="4891" x="2935288" y="2024063"/>
          <p14:tracePt t="4902" x="2935288" y="1997075"/>
          <p14:tracePt t="4907" x="2935288" y="1987550"/>
          <p14:tracePt t="4916" x="2944813" y="1970088"/>
          <p14:tracePt t="4923" x="2944813" y="1960563"/>
          <p14:tracePt t="4931" x="2944813" y="1951038"/>
          <p14:tracePt t="4939" x="2944813" y="1943100"/>
          <p14:tracePt t="4966" x="2944813" y="1906588"/>
          <p14:tracePt t="4972" x="2944813" y="1897063"/>
          <p14:tracePt t="4980" x="2944813" y="1878013"/>
          <p14:tracePt t="4988" x="2944813" y="1870075"/>
          <p14:tracePt t="4997" x="2944813" y="1860550"/>
          <p14:tracePt t="5004" x="2944813" y="1841500"/>
          <p14:tracePt t="5011" x="2944813" y="1833563"/>
          <p14:tracePt t="5020" x="2944813" y="1824038"/>
          <p14:tracePt t="5028" x="2944813" y="1814513"/>
          <p14:tracePt t="5036" x="2944813" y="1797050"/>
          <p14:tracePt t="5044" x="2944813" y="1787525"/>
          <p14:tracePt t="5059" x="2944813" y="1778000"/>
          <p14:tracePt t="5099" x="2944813" y="1768475"/>
          <p14:tracePt t="5147" x="2944813" y="1760538"/>
          <p14:tracePt t="5156" x="2935288" y="1751013"/>
          <p14:tracePt t="5163" x="2917825" y="1731963"/>
          <p14:tracePt t="5179" x="2908300" y="1724025"/>
          <p14:tracePt t="5251" x="2889250" y="1704975"/>
          <p14:tracePt t="5259" x="2881313" y="1704975"/>
          <p14:tracePt t="5276" x="2871788" y="1697038"/>
          <p14:tracePt t="5283" x="2862263" y="1677988"/>
          <p14:tracePt t="5292" x="2852738" y="1660525"/>
          <p14:tracePt t="5299" x="2817813" y="1641475"/>
          <p14:tracePt t="5307" x="2817813" y="1631950"/>
          <p14:tracePt t="5316" x="2817813" y="1614488"/>
          <p14:tracePt t="5323" x="2808288" y="1587500"/>
          <p14:tracePt t="5332" x="2808288" y="1577975"/>
          <p14:tracePt t="5340" x="2808288" y="1568450"/>
          <p14:tracePt t="5348" x="2808288" y="1558925"/>
          <p14:tracePt t="5355" x="2789238" y="1522413"/>
          <p14:tracePt t="5372" x="2781300" y="1514475"/>
          <p14:tracePt t="5380" x="2781300" y="1495425"/>
          <p14:tracePt t="5388" x="2781300" y="1485900"/>
          <p14:tracePt t="5444" x="2744788" y="1477963"/>
          <p14:tracePt t="5460" x="2735263" y="1477963"/>
          <p14:tracePt t="5469" x="2698750" y="1468438"/>
          <p14:tracePt t="5476" x="2689225" y="1458913"/>
          <p14:tracePt t="5484" x="2671763" y="1449388"/>
          <p14:tracePt t="5499" x="2652713" y="1431925"/>
          <p14:tracePt t="5508" x="2643188" y="1431925"/>
          <p14:tracePt t="5515" x="2625725" y="1422400"/>
          <p14:tracePt t="5524" x="2606675" y="1404938"/>
          <p14:tracePt t="5539" x="2598738" y="1395413"/>
          <p14:tracePt t="5612" x="2598738" y="1385888"/>
          <p14:tracePt t="6084" x="2589213" y="1376363"/>
          <p14:tracePt t="6140" x="2589213" y="1385888"/>
          <p14:tracePt t="6147" x="2589213" y="1412875"/>
          <p14:tracePt t="6155" x="2589213" y="1441450"/>
          <p14:tracePt t="6164" x="2589213" y="1449388"/>
          <p14:tracePt t="6171" x="2589213" y="1458913"/>
          <p14:tracePt t="6180" x="2589213" y="1485900"/>
          <p14:tracePt t="6188" x="2589213" y="1495425"/>
          <p14:tracePt t="6196" x="2570163" y="1514475"/>
          <p14:tracePt t="6260" x="2579688" y="1531938"/>
          <p14:tracePt t="6268" x="2598738" y="1550988"/>
          <p14:tracePt t="6276" x="2643188" y="1604963"/>
          <p14:tracePt t="6283" x="2698750" y="1651000"/>
          <p14:tracePt t="6291" x="2725738" y="1677988"/>
          <p14:tracePt t="6299" x="2752725" y="1704975"/>
          <p14:tracePt t="6307" x="2771775" y="1760538"/>
          <p14:tracePt t="6315" x="2789238" y="1778000"/>
          <p14:tracePt t="6323" x="2789238" y="1787525"/>
          <p14:tracePt t="6332" x="2798763" y="1804988"/>
          <p14:tracePt t="6555" x="2798763" y="1814513"/>
          <p14:tracePt t="6564" x="2798763" y="1851025"/>
          <p14:tracePt t="6572" x="2798763" y="1878013"/>
          <p14:tracePt t="6580" x="2789238" y="1897063"/>
          <p14:tracePt t="6588" x="2771775" y="1914525"/>
          <p14:tracePt t="6596" x="2752725" y="1933575"/>
          <p14:tracePt t="6613" x="2716213" y="1951038"/>
          <p14:tracePt t="6932" x="2689225" y="1951038"/>
          <p14:tracePt t="6939" x="2652713" y="1951038"/>
          <p14:tracePt t="6947" x="2616200" y="1951038"/>
          <p14:tracePt t="6955" x="2598738" y="1960563"/>
          <p14:tracePt t="6963" x="2579688" y="1987550"/>
          <p14:tracePt t="6971" x="2570163" y="1987550"/>
          <p14:tracePt t="6988" x="2570163" y="1997075"/>
          <p14:tracePt t="7230" x="2562225" y="1997075"/>
          <p14:tracePt t="7237" x="2543175" y="2024063"/>
          <p14:tracePt t="7254" x="2543175" y="2033588"/>
          <p14:tracePt t="7264" x="2543175" y="2043113"/>
          <p14:tracePt t="7270" x="2543175" y="2060575"/>
          <p14:tracePt t="7277" x="2533650" y="2070100"/>
          <p14:tracePt t="7310" x="2525713" y="2079625"/>
          <p14:tracePt t="7328" x="2525713" y="2097088"/>
          <p14:tracePt t="7331" x="2525713" y="2106613"/>
          <p14:tracePt t="7339" x="2516188" y="2125663"/>
          <p14:tracePt t="7355" x="2506663" y="2133600"/>
          <p14:tracePt t="7388" x="2498725" y="2143125"/>
          <p14:tracePt t="7404" x="2498725" y="2152650"/>
          <p14:tracePt t="7412" x="2489200" y="2160588"/>
          <p14:tracePt t="7420" x="2479675" y="2170113"/>
          <p14:tracePt t="7429" x="2470150" y="2170113"/>
          <p14:tracePt t="7453" x="2462213" y="2170113"/>
          <p14:tracePt t="7461" x="2452688" y="2179638"/>
          <p14:tracePt t="7493" x="2433638" y="2189163"/>
          <p14:tracePt t="7501" x="2416175" y="2197100"/>
          <p14:tracePt t="7509" x="2379663" y="2206625"/>
          <p14:tracePt t="7517" x="2316163" y="2216150"/>
          <p14:tracePt t="7525" x="2297113" y="2216150"/>
          <p14:tracePt t="7533" x="2270125" y="2243138"/>
          <p14:tracePt t="7541" x="2260600" y="2243138"/>
          <p14:tracePt t="7549" x="2224088" y="2262188"/>
          <p14:tracePt t="7558" x="2197100" y="2289175"/>
          <p14:tracePt t="7565" x="2151063" y="2298700"/>
          <p14:tracePt t="7576" x="2106613" y="2306638"/>
          <p14:tracePt t="7581" x="2070100" y="2306638"/>
          <p14:tracePt t="7591" x="2024063" y="2306638"/>
          <p14:tracePt t="7597" x="2005013" y="2316163"/>
          <p14:tracePt t="7605" x="1968500" y="2316163"/>
          <p14:tracePt t="7614" x="1924050" y="2316163"/>
          <p14:tracePt t="7622" x="1905000" y="2335213"/>
          <p14:tracePt t="7631" x="1851025" y="2343150"/>
          <p14:tracePt t="7639" x="1824038" y="2343150"/>
          <p14:tracePt t="7646" x="1787525" y="2362200"/>
          <p14:tracePt t="7656" x="1758950" y="2362200"/>
          <p14:tracePt t="7661" x="1741488" y="2362200"/>
          <p14:tracePt t="7670" x="1722438" y="2362200"/>
          <p14:tracePt t="7684" x="1714500" y="2362200"/>
          <p14:tracePt t="7692" x="1704975" y="2362200"/>
          <p14:tracePt t="7708" x="1677988" y="2352675"/>
          <p14:tracePt t="7716" x="1649413" y="2306638"/>
          <p14:tracePt t="7724" x="1585913" y="2225675"/>
          <p14:tracePt t="7732" x="1531938" y="2152650"/>
          <p14:tracePt t="7740" x="1522413" y="2125663"/>
          <p14:tracePt t="7747" x="1512888" y="2097088"/>
          <p14:tracePt t="7755" x="1485900" y="2052638"/>
          <p14:tracePt t="7763" x="1476375" y="1987550"/>
          <p14:tracePt t="7771" x="1468438" y="1951038"/>
          <p14:tracePt t="7780" x="1468438" y="1924050"/>
          <p14:tracePt t="7787" x="1468438" y="1878013"/>
          <p14:tracePt t="7796" x="1468438" y="1841500"/>
          <p14:tracePt t="7804" x="1468438" y="1797050"/>
          <p14:tracePt t="7812" x="1468438" y="1778000"/>
          <p14:tracePt t="7823" x="1468438" y="1751013"/>
          <p14:tracePt t="7827" x="1468438" y="1731963"/>
          <p14:tracePt t="7835" x="1468438" y="1704975"/>
          <p14:tracePt t="7843" x="1468438" y="1697038"/>
          <p14:tracePt t="7852" x="1468438" y="1677988"/>
          <p14:tracePt t="7859" x="1468438" y="1660525"/>
          <p14:tracePt t="7869" x="1468438" y="1641475"/>
          <p14:tracePt t="7887" x="1468438" y="1604963"/>
          <p14:tracePt t="7891" x="1468438" y="1568450"/>
          <p14:tracePt t="7899" x="1485900" y="1541463"/>
          <p14:tracePt t="7908" x="1512888" y="1495425"/>
          <p14:tracePt t="7917" x="1549400" y="1449388"/>
          <p14:tracePt t="7926" x="1612900" y="1395413"/>
          <p14:tracePt t="7933" x="1677988" y="1339850"/>
          <p14:tracePt t="7942" x="1741488" y="1303338"/>
          <p14:tracePt t="7948" x="1804988" y="1276350"/>
          <p14:tracePt t="7956" x="1851025" y="1239838"/>
          <p14:tracePt t="7966" x="1914525" y="1231900"/>
          <p14:tracePt t="7971" x="1941513" y="1222375"/>
          <p14:tracePt t="7979" x="1997075" y="1203325"/>
          <p14:tracePt t="7987" x="2005013" y="1203325"/>
          <p14:tracePt t="7995" x="2024063" y="1203325"/>
          <p14:tracePt t="8004" x="2033588" y="1203325"/>
          <p14:tracePt t="8011" x="2060575" y="1203325"/>
          <p14:tracePt t="8028" x="2070100" y="1203325"/>
          <p14:tracePt t="8036" x="2097088" y="1203325"/>
          <p14:tracePt t="8044" x="2143125" y="1203325"/>
          <p14:tracePt t="8053" x="2224088" y="1258888"/>
          <p14:tracePt t="8060" x="2287588" y="1295400"/>
          <p14:tracePt t="8069" x="2370138" y="1368425"/>
          <p14:tracePt t="8076" x="2452688" y="1422400"/>
          <p14:tracePt t="8084" x="2516188" y="1468438"/>
          <p14:tracePt t="8092" x="2562225" y="1495425"/>
          <p14:tracePt t="8100" x="2625725" y="1550988"/>
          <p14:tracePt t="8108" x="2662238" y="1558925"/>
          <p14:tracePt t="8116" x="2679700" y="1577975"/>
          <p14:tracePt t="8124" x="2689225" y="1587500"/>
          <p14:tracePt t="8182" x="2698750" y="1595438"/>
          <p14:tracePt t="8199" x="2698750" y="1614488"/>
          <p14:tracePt t="8204" x="2698750" y="1631950"/>
          <p14:tracePt t="8213" x="2698750" y="1677988"/>
          <p14:tracePt t="8222" x="2698750" y="1704975"/>
          <p14:tracePt t="8230" x="2671763" y="1731963"/>
          <p14:tracePt t="8238" x="2662238" y="1797050"/>
          <p14:tracePt t="8245" x="2652713" y="1824038"/>
          <p14:tracePt t="8255" x="2625725" y="1897063"/>
          <p14:tracePt t="8263" x="2606675" y="1933575"/>
          <p14:tracePt t="8269" x="2598738" y="1987550"/>
          <p14:tracePt t="8277" x="2579688" y="2024063"/>
          <p14:tracePt t="8285" x="2570163" y="2070100"/>
          <p14:tracePt t="8292" x="2562225" y="2097088"/>
          <p14:tracePt t="8300" x="2552700" y="2116138"/>
          <p14:tracePt t="8308" x="2543175" y="2152650"/>
          <p14:tracePt t="8316" x="2533650" y="2170113"/>
          <p14:tracePt t="8325" x="2516188" y="2197100"/>
          <p14:tracePt t="8340" x="2506663" y="2206625"/>
          <p14:tracePt t="8348" x="2498725" y="2216150"/>
          <p14:tracePt t="8356" x="2489200" y="2225675"/>
          <p14:tracePt t="8364" x="2470150" y="2233613"/>
          <p14:tracePt t="8381" x="2462213" y="2252663"/>
          <p14:tracePt t="8390" x="2452688" y="2252663"/>
          <p14:tracePt t="8406" x="2433638" y="2262188"/>
          <p14:tracePt t="8415" x="2425700" y="2262188"/>
          <p14:tracePt t="8420" x="2389188" y="2270125"/>
          <p14:tracePt t="8431" x="2343150" y="2298700"/>
          <p14:tracePt t="8438" x="2316163" y="2298700"/>
          <p14:tracePt t="8447" x="2270125" y="2316163"/>
          <p14:tracePt t="8454" x="2224088" y="2316163"/>
          <p14:tracePt t="8461" x="2187575" y="2316163"/>
          <p14:tracePt t="8471" x="2151063" y="2343150"/>
          <p14:tracePt t="8477" x="2114550" y="2362200"/>
          <p14:tracePt t="8486" x="2078038" y="2362200"/>
          <p14:tracePt t="8493" x="2060575" y="2371725"/>
          <p14:tracePt t="8509" x="2033588" y="2379663"/>
          <p14:tracePt t="8517" x="2024063" y="2389188"/>
          <p14:tracePt t="8531" x="2014538" y="2398713"/>
          <p14:tracePt t="9860" x="2014538" y="2416175"/>
          <p14:tracePt t="14246" x="2014538" y="2425700"/>
          <p14:tracePt t="14251" x="2060575" y="2425700"/>
          <p14:tracePt t="14259" x="2114550" y="2425700"/>
          <p14:tracePt t="14268" x="2133600" y="2425700"/>
          <p14:tracePt t="14276" x="2179638" y="2435225"/>
          <p14:tracePt t="14292" x="2187575" y="2435225"/>
          <p14:tracePt t="14344" x="2206625" y="2444750"/>
          <p14:tracePt t="14349" x="2224088" y="2444750"/>
          <p14:tracePt t="14358" x="2260600" y="2452688"/>
          <p14:tracePt t="14365" x="2279650" y="2452688"/>
          <p14:tracePt t="14377" x="2306638" y="2481263"/>
          <p14:tracePt t="14381" x="2316163" y="2481263"/>
          <p14:tracePt t="14391" x="2343150" y="2489200"/>
          <p14:tracePt t="14404" x="2343150" y="2508250"/>
          <p14:tracePt t="14427" x="2352675" y="2525713"/>
          <p14:tracePt t="14468" x="2360613" y="2525713"/>
          <p14:tracePt t="14646" x="2397125" y="2525713"/>
          <p14:tracePt t="14653" x="2416175" y="2535238"/>
          <p14:tracePt t="14661" x="2443163" y="2535238"/>
          <p14:tracePt t="14670" x="2462213" y="2535238"/>
          <p14:tracePt t="14676" x="2470150" y="2535238"/>
          <p14:tracePt t="14685" x="2489200" y="2535238"/>
          <p14:tracePt t="14691" x="2533650" y="2535238"/>
          <p14:tracePt t="14699" x="2589213" y="2535238"/>
          <p14:tracePt t="14707" x="2643188" y="2535238"/>
          <p14:tracePt t="14715" x="2662238" y="2535238"/>
          <p14:tracePt t="14723" x="2679700" y="2535238"/>
          <p14:tracePt t="14732" x="2698750" y="2525713"/>
          <p14:tracePt t="14894" x="2708275" y="2525713"/>
          <p14:tracePt t="16622" x="2716213" y="2525713"/>
          <p14:tracePt t="16630" x="2698750" y="2571750"/>
          <p14:tracePt t="16636" x="2635250" y="2589213"/>
          <p14:tracePt t="16646" x="2552700" y="2635250"/>
          <p14:tracePt t="16655" x="2516188" y="2681288"/>
          <p14:tracePt t="16659" x="2452688" y="2735263"/>
          <p14:tracePt t="16669" x="2406650" y="2771775"/>
          <p14:tracePt t="16676" x="2333625" y="2817813"/>
          <p14:tracePt t="16685" x="2287588" y="2873375"/>
          <p14:tracePt t="16691" x="2224088" y="2927350"/>
          <p14:tracePt t="16699" x="2160588" y="2973388"/>
          <p14:tracePt t="16708" x="2124075" y="3009900"/>
          <p14:tracePt t="16716" x="2097088" y="3027363"/>
          <p14:tracePt t="16724" x="2060575" y="3054350"/>
          <p14:tracePt t="16732" x="2051050" y="3063875"/>
          <p14:tracePt t="16740" x="2041525" y="3090863"/>
          <p14:tracePt t="16893" x="2024063" y="3109913"/>
          <p14:tracePt t="16903" x="2005013" y="3127375"/>
          <p14:tracePt t="16908" x="1968500" y="3155950"/>
          <p14:tracePt t="16916" x="1941513" y="3182938"/>
          <p14:tracePt t="16923" x="1895475" y="3209925"/>
          <p14:tracePt t="16931" x="1868488" y="3236913"/>
          <p14:tracePt t="16939" x="1824038" y="3255963"/>
          <p14:tracePt t="16947" x="1804988" y="3273425"/>
          <p14:tracePt t="16957" x="1787525" y="3273425"/>
          <p14:tracePt t="16966" x="1778000" y="3282950"/>
          <p14:tracePt t="16986" x="1768475" y="3292475"/>
          <p14:tracePt t="17100" x="1787525" y="3309938"/>
          <p14:tracePt t="17108" x="1841500" y="3309938"/>
          <p14:tracePt t="17116" x="1868488" y="3309938"/>
          <p14:tracePt t="17124" x="1887538" y="3309938"/>
          <p14:tracePt t="17132" x="1895475" y="3309938"/>
          <p14:tracePt t="17140" x="1924050" y="3309938"/>
          <p14:tracePt t="17148" x="1931988" y="3309938"/>
          <p14:tracePt t="17156" x="1960563" y="3309938"/>
          <p14:tracePt t="17165" x="1968500" y="3309938"/>
          <p14:tracePt t="17172" x="1978025" y="3309938"/>
          <p14:tracePt t="17182" x="2014538" y="3309938"/>
          <p14:tracePt t="17196" x="2024063" y="3309938"/>
          <p14:tracePt t="17206" x="2041525" y="3309938"/>
          <p14:tracePt t="17214" x="2060575" y="3309938"/>
          <p14:tracePt t="17221" x="2070100" y="3309938"/>
          <p14:tracePt t="17459" x="2087563" y="3309938"/>
          <p14:tracePt t="17468" x="2097088" y="3309938"/>
          <p14:tracePt t="17475" x="2106613" y="3309938"/>
          <p14:tracePt t="17486" x="2151063" y="3309938"/>
          <p14:tracePt t="17491" x="2179638" y="3309938"/>
          <p14:tracePt t="17500" x="2197100" y="3319463"/>
          <p14:tracePt t="17508" x="2224088" y="3319463"/>
          <p14:tracePt t="17516" x="2233613" y="3328988"/>
          <p14:tracePt t="17524" x="2260600" y="3346450"/>
          <p14:tracePt t="17532" x="2279650" y="3355975"/>
          <p14:tracePt t="17540" x="2287588" y="3355975"/>
          <p14:tracePt t="17549" x="2306638" y="3365500"/>
          <p14:tracePt t="17557" x="2333625" y="3392488"/>
          <p14:tracePt t="17564" x="2343150" y="3392488"/>
          <p14:tracePt t="17571" x="2370138" y="3411538"/>
          <p14:tracePt t="17579" x="2389188" y="3419475"/>
          <p14:tracePt t="17587" x="2397125" y="3429000"/>
          <p14:tracePt t="17595" x="2416175" y="3438525"/>
          <p14:tracePt t="17620" x="2433638" y="3438525"/>
          <p14:tracePt t="18140" x="2443163" y="3438525"/>
          <p14:tracePt t="18149" x="2443163" y="3429000"/>
          <p14:tracePt t="18157" x="2470150" y="3392488"/>
          <p14:tracePt t="18165" x="2479675" y="3375025"/>
          <p14:tracePt t="18173" x="2489200" y="3338513"/>
          <p14:tracePt t="18181" x="2516188" y="3292475"/>
          <p14:tracePt t="18189" x="2525713" y="3246438"/>
          <p14:tracePt t="18198" x="2570163" y="3200400"/>
          <p14:tracePt t="18204" x="2579688" y="3163888"/>
          <p14:tracePt t="18212" x="2606675" y="3109913"/>
          <p14:tracePt t="18219" x="2625725" y="3082925"/>
          <p14:tracePt t="18227" x="2635250" y="3054350"/>
          <p14:tracePt t="18235" x="2643188" y="3017838"/>
          <p14:tracePt t="18243" x="2662238" y="2973388"/>
          <p14:tracePt t="18252" x="2662238" y="2946400"/>
          <p14:tracePt t="18259" x="2679700" y="2900363"/>
          <p14:tracePt t="18268" x="2689225" y="2844800"/>
          <p14:tracePt t="18276" x="2698750" y="2800350"/>
          <p14:tracePt t="18285" x="2698750" y="2744788"/>
          <p14:tracePt t="18293" x="2698750" y="2690813"/>
          <p14:tracePt t="18305" x="2698750" y="2635250"/>
          <p14:tracePt t="18309" x="2698750" y="2571750"/>
          <p14:tracePt t="18318" x="2698750" y="2517775"/>
          <p14:tracePt t="18325" x="2698750" y="2444750"/>
          <p14:tracePt t="18336" x="2698750" y="2371725"/>
          <p14:tracePt t="18341" x="2716213" y="2306638"/>
          <p14:tracePt t="18349" x="2716213" y="2252663"/>
          <p14:tracePt t="18357" x="2716213" y="2197100"/>
          <p14:tracePt t="18365" x="2716213" y="2143125"/>
          <p14:tracePt t="18373" x="2716213" y="2097088"/>
          <p14:tracePt t="18381" x="2716213" y="2060575"/>
          <p14:tracePt t="18390" x="2716213" y="2006600"/>
          <p14:tracePt t="18396" x="2716213" y="1960563"/>
          <p14:tracePt t="18407" x="2716213" y="1924050"/>
          <p14:tracePt t="18413" x="2716213" y="1878013"/>
          <p14:tracePt t="18422" x="2716213" y="1841500"/>
          <p14:tracePt t="18429" x="2716213" y="1797050"/>
          <p14:tracePt t="18437" x="2716213" y="1760538"/>
          <p14:tracePt t="18445" x="2716213" y="1731963"/>
          <p14:tracePt t="18455" x="2716213" y="1704975"/>
          <p14:tracePt t="18461" x="2716213" y="1687513"/>
          <p14:tracePt t="18470" x="2716213" y="1651000"/>
          <p14:tracePt t="18489" x="2716213" y="1624013"/>
          <p14:tracePt t="18494" x="2716213" y="1604963"/>
          <p14:tracePt t="18503" x="2716213" y="1595438"/>
          <p14:tracePt t="18509" x="2716213" y="1568450"/>
          <p14:tracePt t="18518" x="2716213" y="1550988"/>
          <p14:tracePt t="18525" x="2708275" y="1522413"/>
          <p14:tracePt t="18534" x="2698750" y="1514475"/>
          <p14:tracePt t="18541" x="2698750" y="1504950"/>
          <p14:tracePt t="18549" x="2698750" y="1477963"/>
          <p14:tracePt t="18558" x="2698750" y="1468438"/>
          <p14:tracePt t="18565" x="2698750" y="1458913"/>
          <p14:tracePt t="18575" x="2689225" y="1441450"/>
          <p14:tracePt t="18592" x="2689225" y="1431925"/>
          <p14:tracePt t="18604" x="2689225" y="1422400"/>
          <p14:tracePt t="18611" x="2689225" y="1404938"/>
          <p14:tracePt t="18636" x="2689225" y="1395413"/>
          <p14:tracePt t="18734" x="2689225" y="1385888"/>
          <p14:tracePt t="18742" x="2689225" y="1376363"/>
          <p14:tracePt t="18750" x="2689225" y="1368425"/>
          <p14:tracePt t="18760" x="2689225" y="1358900"/>
          <p14:tracePt t="18774" x="2689225" y="1349375"/>
          <p14:tracePt t="18791" x="2689225" y="1339850"/>
          <p14:tracePt t="18875" x="2679700" y="1331913"/>
          <p14:tracePt t="18900" x="2643188" y="1331913"/>
          <p14:tracePt t="18908" x="2598738" y="1385888"/>
          <p14:tracePt t="18915" x="2570163" y="1395413"/>
          <p14:tracePt t="18924" x="2543175" y="1395413"/>
          <p14:tracePt t="18931" x="2525713" y="1395413"/>
          <p14:tracePt t="18939" x="2506663" y="1395413"/>
          <p14:tracePt t="19044" x="2489200" y="1395413"/>
          <p14:tracePt t="19051" x="2452688" y="1395413"/>
          <p14:tracePt t="19059" x="2397125" y="1395413"/>
          <p14:tracePt t="19067" x="2360613" y="1395413"/>
          <p14:tracePt t="19075" x="2324100" y="1395413"/>
          <p14:tracePt t="19084" x="2287588" y="1395413"/>
          <p14:tracePt t="19092" x="2260600" y="1395413"/>
          <p14:tracePt t="19099" x="2243138" y="1395413"/>
          <p14:tracePt t="19107" x="2197100" y="1395413"/>
          <p14:tracePt t="19115" x="2160588" y="1395413"/>
          <p14:tracePt t="19123" x="2133600" y="1395413"/>
          <p14:tracePt t="19131" x="2078038" y="1395413"/>
          <p14:tracePt t="19139" x="2014538" y="1395413"/>
          <p14:tracePt t="19148" x="1978025" y="1395413"/>
          <p14:tracePt t="19156" x="1951038" y="1395413"/>
          <p14:tracePt t="19165" x="1941513" y="1395413"/>
          <p14:tracePt t="19172" x="1931988" y="1395413"/>
          <p14:tracePt t="19298" x="1924050" y="1404938"/>
          <p14:tracePt t="19348" x="1924050" y="1412875"/>
          <p14:tracePt t="19356" x="1924050" y="1458913"/>
          <p14:tracePt t="19364" x="1924050" y="1522413"/>
          <p14:tracePt t="19372" x="1924050" y="1587500"/>
          <p14:tracePt t="19380" x="1924050" y="1660525"/>
          <p14:tracePt t="19389" x="1924050" y="1768475"/>
          <p14:tracePt t="19395" x="1924050" y="1824038"/>
          <p14:tracePt t="19404" x="1924050" y="1914525"/>
          <p14:tracePt t="19411" x="1887538" y="1997075"/>
          <p14:tracePt t="19419" x="1878013" y="2043113"/>
          <p14:tracePt t="19427" x="1860550" y="2079625"/>
          <p14:tracePt t="19435" x="1851025" y="2125663"/>
          <p14:tracePt t="19444" x="1831975" y="2170113"/>
          <p14:tracePt t="19453" x="1824038" y="2179638"/>
          <p14:tracePt t="19924" x="1841500" y="2197100"/>
          <p14:tracePt t="19932" x="1887538" y="2225675"/>
          <p14:tracePt t="19947" x="1905000" y="2233613"/>
          <p14:tracePt t="21428" x="1914525" y="2233613"/>
          <p14:tracePt t="21436" x="1924050" y="2233613"/>
          <p14:tracePt t="21443" x="1987550" y="2233613"/>
          <p14:tracePt t="21451" x="2060575" y="2233613"/>
          <p14:tracePt t="21460" x="2124075" y="2206625"/>
          <p14:tracePt t="21469" x="2143125" y="2197100"/>
          <p14:tracePt t="21476" x="2170113" y="2179638"/>
          <p14:tracePt t="21500" x="2179638" y="2160588"/>
          <p14:tracePt t="22013" x="2160588" y="2160588"/>
          <p14:tracePt t="22021" x="2106613" y="2160588"/>
          <p14:tracePt t="22029" x="2078038" y="2170113"/>
          <p14:tracePt t="22078" x="2024063" y="2206625"/>
          <p14:tracePt t="22083" x="2005013" y="2225675"/>
          <p14:tracePt t="22092" x="1987550" y="2233613"/>
          <p14:tracePt t="22108" x="1978025" y="2243138"/>
          <p14:tracePt t="22116" x="1968500" y="2243138"/>
          <p14:tracePt t="22124" x="1960563" y="2262188"/>
          <p14:tracePt t="22252" x="1951038" y="2225675"/>
          <p14:tracePt t="22259" x="1951038" y="2216150"/>
          <p14:tracePt t="22267" x="1951038" y="2179638"/>
          <p14:tracePt t="22276" x="1941513" y="2160588"/>
          <p14:tracePt t="22292" x="1941513" y="2143125"/>
          <p14:tracePt t="22301" x="1941513" y="2133600"/>
          <p14:tracePt t="22307" x="1941513" y="2116138"/>
          <p14:tracePt t="22315" x="1941513" y="2089150"/>
          <p14:tracePt t="22323" x="1941513" y="2070100"/>
          <p14:tracePt t="22331" x="1941513" y="2043113"/>
          <p14:tracePt t="22339" x="1941513" y="2024063"/>
          <p14:tracePt t="22347" x="1941513" y="1997075"/>
          <p14:tracePt t="22356" x="1960563" y="1960563"/>
          <p14:tracePt t="22363" x="1968500" y="1943100"/>
          <p14:tracePt t="22372" x="1978025" y="1924050"/>
          <p14:tracePt t="22379" x="1987550" y="1906588"/>
          <p14:tracePt t="22388" x="2005013" y="1878013"/>
          <p14:tracePt t="22395" x="2014538" y="1870075"/>
          <p14:tracePt t="22404" x="2024063" y="1860550"/>
          <p14:tracePt t="22411" x="2024063" y="1851025"/>
          <p14:tracePt t="22443" x="2033588" y="1851025"/>
          <p14:tracePt t="22452" x="2041525" y="1851025"/>
          <p14:tracePt t="22459" x="2041525" y="1841500"/>
          <p14:tracePt t="22571" x="2041525" y="1860550"/>
          <p14:tracePt t="22579" x="2041525" y="1914525"/>
          <p14:tracePt t="22588" x="2041525" y="1951038"/>
          <p14:tracePt t="22595" x="2041525" y="1987550"/>
          <p14:tracePt t="22604" x="2041525" y="2006600"/>
          <p14:tracePt t="22611" x="2041525" y="2016125"/>
          <p14:tracePt t="22620" x="2041525" y="2033588"/>
          <p14:tracePt t="22804" x="2041525" y="2043113"/>
          <p14:tracePt t="22812" x="2041525" y="2097088"/>
          <p14:tracePt t="22821" x="2041525" y="2143125"/>
          <p14:tracePt t="22827" x="2033588" y="2197100"/>
          <p14:tracePt t="22836" x="2024063" y="2270125"/>
          <p14:tracePt t="22844" x="2024063" y="2335213"/>
          <p14:tracePt t="22855" x="1997075" y="2389188"/>
          <p14:tracePt t="22861" x="1987550" y="2489200"/>
          <p14:tracePt t="22871" x="1987550" y="2581275"/>
          <p14:tracePt t="22895" x="1960563" y="2827338"/>
          <p14:tracePt t="22902" x="1931988" y="2873375"/>
          <p14:tracePt t="22908" x="1931988" y="2909888"/>
          <p14:tracePt t="22916" x="1931988" y="2954338"/>
          <p14:tracePt t="22924" x="1931988" y="2990850"/>
          <p14:tracePt t="22932" x="1931988" y="3027363"/>
          <p14:tracePt t="22940" x="1931988" y="3063875"/>
          <p14:tracePt t="22948" x="1931988" y="3100388"/>
          <p14:tracePt t="22956" x="1931988" y="3155950"/>
          <p14:tracePt t="22964" x="1931988" y="3200400"/>
          <p14:tracePt t="22971" x="1931988" y="3255963"/>
          <p14:tracePt t="22979" x="1931988" y="3292475"/>
          <p14:tracePt t="22987" x="1931988" y="3309938"/>
          <p14:tracePt t="22995" x="1931988" y="3355975"/>
          <p14:tracePt t="23003" x="1924050" y="3392488"/>
          <p14:tracePt t="23012" x="1924050" y="3411538"/>
          <p14:tracePt t="23020" x="1924050" y="3438525"/>
          <p14:tracePt t="23028" x="1914525" y="3455988"/>
          <p14:tracePt t="23036" x="1914525" y="3465513"/>
          <p14:tracePt t="23044" x="1914525" y="3492500"/>
          <p14:tracePt t="23053" x="1914525" y="3502025"/>
          <p14:tracePt t="23060" x="1914525" y="3511550"/>
          <p14:tracePt t="23067" x="1914525" y="3529013"/>
          <p14:tracePt t="23076" x="1905000" y="3548063"/>
          <p14:tracePt t="23092" x="1887538" y="3575050"/>
          <p14:tracePt t="23104" x="1887538" y="3584575"/>
          <p14:tracePt t="23108" x="1878013" y="3602038"/>
          <p14:tracePt t="23124" x="1878013" y="3621088"/>
          <p14:tracePt t="23133" x="1868488" y="3621088"/>
          <p14:tracePt t="23140" x="1860550" y="3629025"/>
          <p14:tracePt t="23148" x="1831975" y="3648075"/>
          <p14:tracePt t="23156" x="1824038" y="3684588"/>
          <p14:tracePt t="23164" x="1804988" y="3702050"/>
          <p14:tracePt t="23172" x="1768475" y="3730625"/>
          <p14:tracePt t="23180" x="1751013" y="3775075"/>
          <p14:tracePt t="23188" x="1731963" y="3784600"/>
          <p14:tracePt t="23196" x="1714500" y="3803650"/>
          <p14:tracePt t="23204" x="1704975" y="3821113"/>
          <p14:tracePt t="23212" x="1695450" y="3830638"/>
          <p14:tracePt t="23220" x="1685925" y="3840163"/>
          <p14:tracePt t="23236" x="1677988" y="3848100"/>
          <p14:tracePt t="23334" x="1677988" y="3821113"/>
          <p14:tracePt t="23341" x="1695450" y="3748088"/>
          <p14:tracePt t="23349" x="1714500" y="3721100"/>
          <p14:tracePt t="23356" x="1751013" y="3675063"/>
          <p14:tracePt t="23364" x="1768475" y="3648075"/>
          <p14:tracePt t="23371" x="1778000" y="3611563"/>
          <p14:tracePt t="23379" x="1795463" y="3592513"/>
          <p14:tracePt t="23387" x="1814513" y="3565525"/>
          <p14:tracePt t="23403" x="1851025" y="3529013"/>
          <p14:tracePt t="23421" x="1860550" y="3529013"/>
          <p14:tracePt t="23427" x="1860550" y="3519488"/>
          <p14:tracePt t="23435" x="1878013" y="3502025"/>
          <p14:tracePt t="23452" x="1887538" y="3502025"/>
          <p14:tracePt t="23486" x="1895475" y="3502025"/>
          <p14:tracePt t="23493" x="1905000" y="3502025"/>
          <p14:tracePt t="23509" x="1931988" y="3502025"/>
          <p14:tracePt t="23519" x="1941513" y="3502025"/>
          <p14:tracePt t="23526" x="1960563" y="3502025"/>
          <p14:tracePt t="23542" x="1960563" y="3511550"/>
          <p14:tracePt t="23564" x="1960563" y="3519488"/>
          <p14:tracePt t="23588" x="1960563" y="3538538"/>
          <p14:tracePt t="23596" x="1960563" y="3565525"/>
          <p14:tracePt t="23604" x="1960563" y="3584575"/>
          <p14:tracePt t="23612" x="1960563" y="3592513"/>
          <p14:tracePt t="23620" x="1960563" y="3602038"/>
          <p14:tracePt t="23627" x="1960563" y="3611563"/>
          <p14:tracePt t="23636" x="1960563" y="3629025"/>
          <p14:tracePt t="23877" x="1978025" y="3638550"/>
          <p14:tracePt t="23895" x="2078038" y="3694113"/>
          <p14:tracePt t="23905" x="2106613" y="3702050"/>
          <p14:tracePt t="23910" x="2151063" y="3721100"/>
          <p14:tracePt t="23917" x="2197100" y="3757613"/>
          <p14:tracePt t="23924" x="2260600" y="3767138"/>
          <p14:tracePt t="23932" x="2279650" y="3775075"/>
          <p14:tracePt t="23940" x="2297113" y="3794125"/>
          <p14:tracePt t="23948" x="2306638" y="3794125"/>
          <p14:tracePt t="23972" x="2316163" y="3794125"/>
          <p14:tracePt t="24004" x="2324100" y="3794125"/>
          <p14:tracePt t="24011" x="2333625" y="3803650"/>
          <p14:tracePt t="24028" x="2343150" y="3811588"/>
          <p14:tracePt t="24035" x="2379663" y="3857625"/>
          <p14:tracePt t="24044" x="2433638" y="3911600"/>
          <p14:tracePt t="24052" x="2489200" y="3930650"/>
          <p14:tracePt t="24060" x="2562225" y="3984625"/>
          <p14:tracePt t="24067" x="2643188" y="4057650"/>
          <p14:tracePt t="24076" x="2698750" y="4122738"/>
          <p14:tracePt t="24084" x="2781300" y="4195763"/>
          <p14:tracePt t="24093" x="2835275" y="4276725"/>
          <p14:tracePt t="24100" x="2889250" y="4359275"/>
          <p14:tracePt t="24107" x="2954338" y="4441825"/>
          <p14:tracePt t="24116" x="2998788" y="4522788"/>
          <p14:tracePt t="24123" x="3054350" y="4587875"/>
          <p14:tracePt t="24131" x="3090863" y="4651375"/>
          <p14:tracePt t="24140" x="3117850" y="4724400"/>
          <p14:tracePt t="24148" x="3163888" y="4797425"/>
          <p14:tracePt t="24156" x="3227388" y="4897438"/>
          <p14:tracePt t="24164" x="3254375" y="4970463"/>
          <p14:tracePt t="24171" x="3309938" y="5053013"/>
          <p14:tracePt t="24179" x="3363913" y="5133975"/>
          <p14:tracePt t="24187" x="3382963" y="5197475"/>
          <p14:tracePt t="24195" x="3409950" y="5262563"/>
          <p14:tracePt t="24204" x="3427413" y="5307013"/>
          <p14:tracePt t="24213" x="3463925" y="5353050"/>
          <p14:tracePt t="24220" x="3473450" y="5380038"/>
          <p14:tracePt t="24229" x="3490913" y="5435600"/>
          <p14:tracePt t="24239" x="3500438" y="5472113"/>
          <p14:tracePt t="24245" x="3509963" y="5499100"/>
          <p14:tracePt t="24252" x="3527425" y="5545138"/>
          <p14:tracePt t="24261" x="3536950" y="5572125"/>
          <p14:tracePt t="24269" x="3573463" y="5618163"/>
          <p14:tracePt t="24279" x="3582988" y="5645150"/>
          <p14:tracePt t="24286" x="3582988" y="5681663"/>
          <p14:tracePt t="24295" x="3592513" y="5699125"/>
          <p14:tracePt t="24302" x="3600450" y="5735638"/>
          <p14:tracePt t="24311" x="3600450" y="5745163"/>
          <p14:tracePt t="24317" x="3600450" y="5791200"/>
          <p14:tracePt t="24325" x="3600450" y="5837238"/>
          <p14:tracePt t="24333" x="3600450" y="5864225"/>
          <p14:tracePt t="24341" x="3600450" y="5881688"/>
          <p14:tracePt t="24349" x="3600450" y="5910263"/>
          <p14:tracePt t="24357" x="3600450" y="5918200"/>
          <p14:tracePt t="24364" x="3600450" y="5927725"/>
          <p14:tracePt t="24462" x="3619500" y="5910263"/>
          <p14:tracePt t="24469" x="3619500" y="5864225"/>
          <p14:tracePt t="24479" x="3619500" y="5854700"/>
          <p14:tracePt t="24487" x="3619500" y="5837238"/>
          <p14:tracePt t="24495" x="3619500" y="5827713"/>
          <p14:tracePt t="24501" x="3619500" y="5818188"/>
          <p14:tracePt t="24701" x="3629025" y="5827713"/>
          <p14:tracePt t="24712" x="3636963" y="5827713"/>
          <p14:tracePt t="24715" x="3656013" y="5827713"/>
          <p14:tracePt t="24725" x="3665538" y="5827713"/>
          <p14:tracePt t="24731" x="3683000" y="5827713"/>
          <p14:tracePt t="24740" x="3709988" y="5845175"/>
          <p14:tracePt t="24747" x="3746500" y="5845175"/>
          <p14:tracePt t="24756" x="3783013" y="5854700"/>
          <p14:tracePt t="24764" x="3883025" y="5864225"/>
          <p14:tracePt t="24772" x="3975100" y="5891213"/>
          <p14:tracePt t="24780" x="4029075" y="5891213"/>
          <p14:tracePt t="24788" x="4165600" y="5918200"/>
          <p14:tracePt t="24797" x="4294188" y="5937250"/>
          <p14:tracePt t="24803" x="4367213" y="5946775"/>
          <p14:tracePt t="24812" x="4467225" y="5964238"/>
          <p14:tracePt t="24819" x="4540250" y="5964238"/>
          <p14:tracePt t="24827" x="4557713" y="5973763"/>
          <p14:tracePt t="24836" x="4594225" y="5973763"/>
          <p14:tracePt t="24844" x="4603750" y="5973763"/>
          <p14:tracePt t="24906" x="4613275" y="5973763"/>
          <p14:tracePt t="24912" x="4659313" y="5973763"/>
          <p14:tracePt t="24919" x="4703763" y="5973763"/>
          <p14:tracePt t="24926" x="4759325" y="5973763"/>
          <p14:tracePt t="24933" x="4795838" y="5973763"/>
          <p14:tracePt t="24941" x="4849813" y="5973763"/>
          <p14:tracePt t="24948" x="4876800" y="5973763"/>
          <p14:tracePt t="24957" x="4922838" y="5983288"/>
          <p14:tracePt t="24965" x="4968875" y="6000750"/>
          <p14:tracePt t="24973" x="4986338" y="6000750"/>
          <p14:tracePt t="24981" x="5014913" y="6010275"/>
          <p14:tracePt t="24988" x="5022850" y="6010275"/>
          <p14:tracePt t="24997" x="5041900" y="6010275"/>
          <p14:tracePt t="25005" x="5049838" y="6018213"/>
          <p14:tracePt t="25168" x="5032375" y="6018213"/>
          <p14:tracePt t="25174" x="4959350" y="6018213"/>
          <p14:tracePt t="25182" x="4886325" y="6018213"/>
          <p14:tracePt t="25189" x="4813300" y="6018213"/>
          <p14:tracePt t="25196" x="4695825" y="6000750"/>
          <p14:tracePt t="25203" x="4603750" y="6000750"/>
          <p14:tracePt t="25212" x="4494213" y="6000750"/>
          <p14:tracePt t="25220" x="4403725" y="6000750"/>
          <p14:tracePt t="25228" x="4330700" y="6000750"/>
          <p14:tracePt t="25236" x="4238625" y="6000750"/>
          <p14:tracePt t="25244" x="4165600" y="6000750"/>
          <p14:tracePt t="25251" x="4111625" y="6000750"/>
          <p14:tracePt t="25259" x="4048125" y="6000750"/>
          <p14:tracePt t="25267" x="3975100" y="6000750"/>
          <p14:tracePt t="25276" x="3919538" y="6000750"/>
          <p14:tracePt t="25284" x="3883025" y="6000750"/>
          <p14:tracePt t="25292" x="3846513" y="5991225"/>
          <p14:tracePt t="25304" x="3829050" y="5991225"/>
          <p14:tracePt t="25694" x="3792538" y="5991225"/>
          <p14:tracePt t="25702" x="3746500" y="5991225"/>
          <p14:tracePt t="25709" x="3692525" y="5991225"/>
          <p14:tracePt t="25719" x="3673475" y="5983288"/>
          <p14:tracePt t="25723" x="3636963" y="5983288"/>
          <p14:tracePt t="25804" x="3629025" y="5973763"/>
          <p14:tracePt t="25852" x="3629025" y="5964238"/>
          <p14:tracePt t="25869" x="3629025" y="5954713"/>
          <p14:tracePt t="26151" x="3629025" y="5946775"/>
          <p14:tracePt t="26158" x="3636963" y="5873750"/>
          <p14:tracePt t="26167" x="3646488" y="5837238"/>
          <p14:tracePt t="26175" x="3683000" y="5764213"/>
          <p14:tracePt t="26183" x="3702050" y="5708650"/>
          <p14:tracePt t="26188" x="3709988" y="5618163"/>
          <p14:tracePt t="26198" x="3729038" y="5554663"/>
          <p14:tracePt t="26203" x="3746500" y="5472113"/>
          <p14:tracePt t="26211" x="3765550" y="5416550"/>
          <p14:tracePt t="26219" x="3765550" y="5343525"/>
          <p14:tracePt t="26227" x="3765550" y="5270500"/>
          <p14:tracePt t="26235" x="3756025" y="5207000"/>
          <p14:tracePt t="26244" x="3738563" y="5143500"/>
          <p14:tracePt t="26252" x="3692525" y="5070475"/>
          <p14:tracePt t="26260" x="3656013" y="4987925"/>
          <p14:tracePt t="26267" x="3600450" y="4914900"/>
          <p14:tracePt t="26275" x="3546475" y="4833938"/>
          <p14:tracePt t="26285" x="3473450" y="4732338"/>
          <p14:tracePt t="26292" x="3446463" y="4641850"/>
          <p14:tracePt t="26301" x="3390900" y="4559300"/>
          <p14:tracePt t="26308" x="3354388" y="4459288"/>
          <p14:tracePt t="26317" x="3327400" y="4368800"/>
          <p14:tracePt t="26324" x="3281363" y="4268788"/>
          <p14:tracePt t="26332" x="3281363" y="4195763"/>
          <p14:tracePt t="26339" x="3273425" y="4094163"/>
          <p14:tracePt t="26347" x="3273425" y="4003675"/>
          <p14:tracePt t="26355" x="3273425" y="3911600"/>
          <p14:tracePt t="26364" x="3254375" y="3857625"/>
          <p14:tracePt t="26371" x="3254375" y="3784600"/>
          <p14:tracePt t="26379" x="3244850" y="3702050"/>
          <p14:tracePt t="26387" x="3208338" y="3638550"/>
          <p14:tracePt t="26396" x="3154363" y="3556000"/>
          <p14:tracePt t="26404" x="3117850" y="3529013"/>
          <p14:tracePt t="26412" x="2998788" y="3402013"/>
          <p14:tracePt t="26420" x="2962275" y="3375025"/>
          <p14:tracePt t="26428" x="2935288" y="3346450"/>
          <p14:tracePt t="26436" x="2889250" y="3309938"/>
          <p14:tracePt t="26444" x="2852738" y="3302000"/>
          <p14:tracePt t="26454" x="2835275" y="3282950"/>
          <p14:tracePt t="26459" x="2808288" y="3265488"/>
          <p14:tracePt t="26469" x="2789238" y="3246438"/>
          <p14:tracePt t="26484" x="2781300" y="3228975"/>
          <p14:tracePt t="26492" x="2781300" y="3219450"/>
          <p14:tracePt t="26501" x="2771775" y="3209925"/>
          <p14:tracePt t="26508" x="2762250" y="3209925"/>
          <p14:tracePt t="26519" x="2752725" y="3209925"/>
          <p14:tracePt t="26524" x="2744788" y="3209925"/>
          <p14:tracePt t="26531" x="2735263" y="3209925"/>
          <p14:tracePt t="26539" x="2698750" y="3200400"/>
          <p14:tracePt t="26547" x="2662238" y="3200400"/>
          <p14:tracePt t="26555" x="2606675" y="3192463"/>
          <p14:tracePt t="26563" x="2552700" y="3192463"/>
          <p14:tracePt t="26571" x="2470150" y="3163888"/>
          <p14:tracePt t="26580" x="2406650" y="3155950"/>
          <p14:tracePt t="26589" x="2333625" y="3127375"/>
          <p14:tracePt t="26595" x="2214563" y="3073400"/>
          <p14:tracePt t="26603" x="2114550" y="3027363"/>
          <p14:tracePt t="26612" x="1997075" y="2973388"/>
          <p14:tracePt t="26619" x="1905000" y="2909888"/>
          <p14:tracePt t="26628" x="1768475" y="2854325"/>
          <p14:tracePt t="26636" x="1649413" y="2800350"/>
          <p14:tracePt t="26643" x="1568450" y="2754313"/>
          <p14:tracePt t="26651" x="1522413" y="2717800"/>
          <p14:tracePt t="26660" x="1476375" y="2671763"/>
          <p14:tracePt t="26669" x="1458913" y="2654300"/>
          <p14:tracePt t="26675" x="1449388" y="2644775"/>
          <p14:tracePt t="26684" x="1449388" y="2635250"/>
          <p14:tracePt t="26700" x="1449388" y="2625725"/>
          <p14:tracePt t="26707" x="1449388" y="2617788"/>
          <p14:tracePt t="27013" x="1449388" y="2608263"/>
          <p14:tracePt t="27021" x="1495425" y="2608263"/>
          <p14:tracePt t="27030" x="1595438" y="2644775"/>
          <p14:tracePt t="27036" x="1685925" y="2654300"/>
          <p14:tracePt t="27046" x="1714500" y="2654300"/>
          <p14:tracePt t="27052" x="1722438" y="2671763"/>
          <p14:tracePt t="27062" x="1751013" y="2735263"/>
          <p14:tracePt t="27073" x="1768475" y="2763838"/>
          <p14:tracePt t="27076" x="1787525" y="2771775"/>
          <p14:tracePt t="27085" x="1814513" y="2808288"/>
          <p14:tracePt t="27092" x="1831975" y="2808288"/>
          <p14:tracePt t="27101" x="1841500" y="2808288"/>
          <p14:tracePt t="27333" x="1831975" y="2817813"/>
          <p14:tracePt t="27341" x="1804988" y="2817813"/>
          <p14:tracePt t="27351" x="1787525" y="2817813"/>
          <p14:tracePt t="27357" x="1778000" y="2817813"/>
          <p14:tracePt t="27365" x="1758950" y="2817813"/>
          <p14:tracePt t="27677" x="1768475" y="2817813"/>
          <p14:tracePt t="27683" x="1804988" y="2817813"/>
          <p14:tracePt t="27691" x="1814513" y="2817813"/>
          <p14:tracePt t="27700" x="1841500" y="2817813"/>
          <p14:tracePt t="27707" x="1841500" y="2808288"/>
          <p14:tracePt t="27723" x="1851025" y="2800350"/>
          <p14:tracePt t="27732" x="1860550" y="2790825"/>
          <p14:tracePt t="27739" x="1878013" y="2781300"/>
          <p14:tracePt t="27811" x="1878013" y="2771775"/>
          <p14:tracePt t="27982" x="1887538" y="2754313"/>
          <p14:tracePt t="27994" x="1887538" y="2690813"/>
          <p14:tracePt t="28006" x="1887538" y="2544763"/>
          <p14:tracePt t="28011" x="1887538" y="2481263"/>
          <p14:tracePt t="28019" x="1887538" y="2389188"/>
          <p14:tracePt t="28028" x="1868488" y="2298700"/>
          <p14:tracePt t="28035" x="1868488" y="2206625"/>
          <p14:tracePt t="28043" x="1860550" y="2125663"/>
          <p14:tracePt t="28052" x="1851025" y="2016125"/>
          <p14:tracePt t="28060" x="1824038" y="1914525"/>
          <p14:tracePt t="28068" x="1804988" y="1841500"/>
          <p14:tracePt t="28076" x="1804988" y="1768475"/>
          <p14:tracePt t="28083" x="1758950" y="1631950"/>
          <p14:tracePt t="28091" x="1751013" y="1558925"/>
          <p14:tracePt t="28101" x="1741488" y="1504950"/>
          <p14:tracePt t="28107" x="1741488" y="1422400"/>
          <p14:tracePt t="28117" x="1722438" y="1368425"/>
          <p14:tracePt t="28123" x="1722438" y="1339850"/>
          <p14:tracePt t="28131" x="1722438" y="1303338"/>
          <p14:tracePt t="28148" x="1722438" y="1268413"/>
          <p14:tracePt t="28156" x="1722438" y="1258888"/>
          <p14:tracePt t="28164" x="1722438" y="1239838"/>
          <p14:tracePt t="28333" x="1722438" y="1231900"/>
          <p14:tracePt t="28340" x="1768475" y="1231900"/>
          <p14:tracePt t="28348" x="1860550" y="1231900"/>
          <p14:tracePt t="28356" x="2005013" y="1231900"/>
          <p14:tracePt t="28364" x="2133600" y="1231900"/>
          <p14:tracePt t="28372" x="2233613" y="1239838"/>
          <p14:tracePt t="28380" x="2360613" y="1249363"/>
          <p14:tracePt t="28388" x="2433638" y="1268413"/>
          <p14:tracePt t="28396" x="2498725" y="1285875"/>
          <p14:tracePt t="28404" x="2543175" y="1285875"/>
          <p14:tracePt t="28557" x="2562225" y="1285875"/>
          <p14:tracePt t="30741" x="2570163" y="1285875"/>
          <p14:tracePt t="31341" x="2516188" y="1349375"/>
          <p14:tracePt t="31349" x="2462213" y="1449388"/>
          <p14:tracePt t="31357" x="2425700" y="1495425"/>
          <p14:tracePt t="31365" x="2389188" y="1541463"/>
          <p14:tracePt t="31373" x="2379663" y="1558925"/>
          <p14:tracePt t="31381" x="2370138" y="1577975"/>
          <p14:tracePt t="31388" x="2360613" y="1604963"/>
          <p14:tracePt t="31396" x="2352675" y="1624013"/>
          <p14:tracePt t="31404" x="2352675" y="1631950"/>
          <p14:tracePt t="31412" x="2343150" y="1641475"/>
          <p14:tracePt t="31444" x="2343150" y="1651000"/>
          <p14:tracePt t="31451" x="2343150" y="1677988"/>
          <p14:tracePt t="31459" x="2333625" y="1704975"/>
          <p14:tracePt t="31467" x="2324100" y="1731963"/>
          <p14:tracePt t="31476" x="2306638" y="1797050"/>
          <p14:tracePt t="31485" x="2287588" y="1841500"/>
          <p14:tracePt t="31494" x="2260600" y="1914525"/>
          <p14:tracePt t="31504" x="2233613" y="1979613"/>
          <p14:tracePt t="31509" x="2197100" y="2060575"/>
          <p14:tracePt t="31519" x="2151063" y="2143125"/>
          <p14:tracePt t="31525" x="2124075" y="2233613"/>
          <p14:tracePt t="31536" x="2087563" y="2316163"/>
          <p14:tracePt t="31541" x="2060575" y="2398713"/>
          <p14:tracePt t="31549" x="2024063" y="2462213"/>
          <p14:tracePt t="31557" x="2014538" y="2517775"/>
          <p14:tracePt t="31565" x="1997075" y="2562225"/>
          <p14:tracePt t="31573" x="1978025" y="2608263"/>
          <p14:tracePt t="31580" x="1968500" y="2625725"/>
          <p14:tracePt t="31588" x="1968500" y="2644775"/>
          <p14:tracePt t="32110" x="2024063" y="2717800"/>
          <p14:tracePt t="32119" x="2143125" y="2836863"/>
          <p14:tracePt t="32126" x="2324100" y="2990850"/>
          <p14:tracePt t="32138" x="2589213" y="3173413"/>
          <p14:tracePt t="32140" x="2771775" y="3346450"/>
          <p14:tracePt t="32148" x="2917825" y="3438525"/>
          <p14:tracePt t="32156" x="3027363" y="3556000"/>
          <p14:tracePt t="32164" x="3127375" y="3648075"/>
          <p14:tracePt t="32172" x="3200400" y="3730625"/>
          <p14:tracePt t="32180" x="3217863" y="3775075"/>
          <p14:tracePt t="32188" x="3254375" y="3840163"/>
          <p14:tracePt t="32196" x="3263900" y="3848100"/>
          <p14:tracePt t="32204" x="3263900" y="3867150"/>
          <p14:tracePt t="32213" x="3273425" y="3867150"/>
          <p14:tracePt t="32253" x="3281363" y="3884613"/>
          <p14:tracePt t="32268" x="3290888" y="3894138"/>
          <p14:tracePt t="32285" x="3309938" y="3911600"/>
          <p14:tracePt t="32293" x="3317875" y="3921125"/>
          <p14:tracePt t="32301" x="3327400" y="3940175"/>
          <p14:tracePt t="32309" x="3354388" y="3967163"/>
          <p14:tracePt t="32319" x="3373438" y="4013200"/>
          <p14:tracePt t="32325" x="3400425" y="4094163"/>
          <p14:tracePt t="32338" x="3409950" y="4130675"/>
          <p14:tracePt t="32341" x="3446463" y="4195763"/>
          <p14:tracePt t="32349" x="3500438" y="4276725"/>
          <p14:tracePt t="32356" x="3563938" y="4376738"/>
          <p14:tracePt t="32365" x="3629025" y="4478338"/>
          <p14:tracePt t="32372" x="3719513" y="4595813"/>
          <p14:tracePt t="32382" x="3792538" y="4697413"/>
          <p14:tracePt t="32388" x="3865563" y="4787900"/>
          <p14:tracePt t="32396" x="3929063" y="4851400"/>
          <p14:tracePt t="32404" x="4002088" y="4933950"/>
          <p14:tracePt t="32412" x="4029075" y="4970463"/>
          <p14:tracePt t="32421" x="4065588" y="4997450"/>
          <p14:tracePt t="32428" x="4084638" y="5016500"/>
          <p14:tracePt t="32436" x="4094163" y="5024438"/>
          <p14:tracePt t="32443" x="4102100" y="5033963"/>
          <p14:tracePt t="32560" x="4111625" y="5043488"/>
          <p14:tracePt t="32567" x="4121150" y="5043488"/>
          <p14:tracePt t="32646" x="4129088" y="5024438"/>
          <p14:tracePt t="32652" x="4165600" y="4997450"/>
          <p14:tracePt t="32669" x="4184650" y="4970463"/>
          <p14:tracePt t="32677" x="4211638" y="4951413"/>
          <p14:tracePt t="32684" x="4221163" y="4914900"/>
          <p14:tracePt t="32701" x="4221163" y="4906963"/>
          <p14:tracePt t="32709" x="4230688" y="4887913"/>
          <p14:tracePt t="33014" x="4157663" y="4887913"/>
          <p14:tracePt t="33023" x="4048125" y="4887913"/>
          <p14:tracePt t="33027" x="3975100" y="4887913"/>
          <p14:tracePt t="33038" x="3911600" y="4887913"/>
          <p14:tracePt t="33045" x="3856038" y="4887913"/>
          <p14:tracePt t="33054" x="3838575" y="4878388"/>
          <p14:tracePt t="33062" x="3802063" y="4860925"/>
          <p14:tracePt t="33067" x="3746500" y="4833938"/>
          <p14:tracePt t="33075" x="3683000" y="4778375"/>
          <p14:tracePt t="33085" x="3646488" y="4697413"/>
          <p14:tracePt t="33091" x="3556000" y="4578350"/>
          <p14:tracePt t="33100" x="3455988" y="4478338"/>
          <p14:tracePt t="33108" x="3363913" y="4359275"/>
          <p14:tracePt t="33118" x="3290888" y="4203700"/>
          <p14:tracePt t="33123" x="3190875" y="4003675"/>
          <p14:tracePt t="33132" x="3127375" y="3875088"/>
          <p14:tracePt t="33139" x="3054350" y="3702050"/>
          <p14:tracePt t="33147" x="2990850" y="3538538"/>
          <p14:tracePt t="33155" x="2962275" y="3402013"/>
          <p14:tracePt t="33164" x="2917825" y="3236913"/>
          <p14:tracePt t="33172" x="2889250" y="3127375"/>
          <p14:tracePt t="33180" x="2844800" y="3009900"/>
          <p14:tracePt t="33188" x="2835275" y="2917825"/>
          <p14:tracePt t="33196" x="2835275" y="2836863"/>
          <p14:tracePt t="33204" x="2817813" y="2781300"/>
          <p14:tracePt t="33212" x="2817813" y="2727325"/>
          <p14:tracePt t="33219" x="2817813" y="2681288"/>
          <p14:tracePt t="33227" x="2817813" y="2625725"/>
          <p14:tracePt t="33235" x="2817813" y="2598738"/>
          <p14:tracePt t="33243" x="2808288" y="2554288"/>
          <p14:tracePt t="33252" x="2798763" y="2554288"/>
          <p14:tracePt t="33260" x="2781300" y="2508250"/>
          <p14:tracePt t="33269" x="2781300" y="2481263"/>
          <p14:tracePt t="33275" x="2752725" y="2462213"/>
          <p14:tracePt t="33291" x="2725738" y="2416175"/>
          <p14:tracePt t="33300" x="2725738" y="2408238"/>
          <p14:tracePt t="33308" x="2716213" y="2389188"/>
          <p14:tracePt t="33317" x="2689225" y="2379663"/>
          <p14:tracePt t="33324" x="2671763" y="2362200"/>
          <p14:tracePt t="33333" x="2643188" y="2343150"/>
          <p14:tracePt t="33339" x="2616200" y="2316163"/>
          <p14:tracePt t="33347" x="2552700" y="2289175"/>
          <p14:tracePt t="33355" x="2489200" y="2252663"/>
          <p14:tracePt t="33364" x="2406650" y="2225675"/>
          <p14:tracePt t="33371" x="2360613" y="2189163"/>
          <p14:tracePt t="33380" x="2316163" y="2160588"/>
          <p14:tracePt t="33388" x="2270125" y="2143125"/>
          <p14:tracePt t="33396" x="2251075" y="2133600"/>
          <p14:tracePt t="33406" x="2224088" y="2133600"/>
          <p14:tracePt t="33412" x="2206625" y="2125663"/>
          <p14:tracePt t="33566" x="2197100" y="2125663"/>
          <p14:tracePt t="33607" x="2187575" y="2125663"/>
          <p14:tracePt t="33613" x="2179638" y="2125663"/>
          <p14:tracePt t="33621" x="2160588" y="2125663"/>
          <p14:tracePt t="33642" x="2151063" y="2125663"/>
          <p14:tracePt t="33677" x="2143125" y="2116138"/>
          <p14:tracePt t="33693" x="2114550" y="2097088"/>
          <p14:tracePt t="33701" x="2097088" y="2089150"/>
          <p14:tracePt t="33709" x="2070100" y="2070100"/>
          <p14:tracePt t="33718" x="2041525" y="2033588"/>
          <p14:tracePt t="33725" x="2005013" y="2024063"/>
          <p14:tracePt t="33735" x="1978025" y="2016125"/>
          <p14:tracePt t="33740" x="1951038" y="1997075"/>
          <p14:tracePt t="33750" x="1941513" y="1987550"/>
          <p14:tracePt t="33759" x="1905000" y="1979613"/>
          <p14:tracePt t="33774" x="1895475" y="1979613"/>
          <p14:tracePt t="33859" x="1887538" y="1970088"/>
          <p14:tracePt t="33876" x="1887538" y="1960563"/>
          <p14:tracePt t="33884" x="1887538" y="1951038"/>
          <p14:tracePt t="33899" x="1887538" y="1943100"/>
          <p14:tracePt t="33917" x="1887538" y="1924050"/>
          <p14:tracePt t="33939" x="1887538" y="1914525"/>
          <p14:tracePt t="34030" x="1887538" y="1906588"/>
          <p14:tracePt t="34045" x="1887538" y="1897063"/>
          <p14:tracePt t="34053" x="1887538" y="1860550"/>
          <p14:tracePt t="34062" x="1887538" y="1833563"/>
          <p14:tracePt t="34070" x="1887538" y="1814513"/>
          <p14:tracePt t="34077" x="1887538" y="1804988"/>
          <p14:tracePt t="34087" x="1887538" y="1778000"/>
          <p14:tracePt t="34094" x="1887538" y="1760538"/>
          <p14:tracePt t="34103" x="1868488" y="1741488"/>
          <p14:tracePt t="34109" x="1868488" y="1724025"/>
          <p14:tracePt t="34119" x="1860550" y="1704975"/>
          <p14:tracePt t="34312" x="1860550" y="1731963"/>
          <p14:tracePt t="34318" x="1860550" y="1814513"/>
          <p14:tracePt t="34326" x="1860550" y="1924050"/>
          <p14:tracePt t="34336" x="1860550" y="2052638"/>
          <p14:tracePt t="34345" x="1860550" y="2160588"/>
          <p14:tracePt t="34347" x="1878013" y="2306638"/>
          <p14:tracePt t="34355" x="1887538" y="2452688"/>
          <p14:tracePt t="34363" x="1905000" y="2617788"/>
          <p14:tracePt t="34372" x="1931988" y="2763838"/>
          <p14:tracePt t="34379" x="1931988" y="2890838"/>
          <p14:tracePt t="34387" x="1931988" y="3036888"/>
          <p14:tracePt t="34396" x="1931988" y="3146425"/>
          <p14:tracePt t="34404" x="1931988" y="3228975"/>
          <p14:tracePt t="34412" x="1931988" y="3302000"/>
          <p14:tracePt t="34419" x="1931988" y="3375025"/>
          <p14:tracePt t="34427" x="1931988" y="3446463"/>
          <p14:tracePt t="34435" x="1931988" y="3502025"/>
          <p14:tracePt t="34444" x="1924050" y="3538538"/>
          <p14:tracePt t="34452" x="1905000" y="3592513"/>
          <p14:tracePt t="34460" x="1905000" y="3629025"/>
          <p14:tracePt t="34467" x="1905000" y="3665538"/>
          <p14:tracePt t="34475" x="1905000" y="3675063"/>
          <p14:tracePt t="34484" x="1887538" y="3702050"/>
          <p14:tracePt t="34750" x="1887538" y="3711575"/>
          <p14:tracePt t="34760" x="1931988" y="3767138"/>
          <p14:tracePt t="34766" x="2014538" y="3884613"/>
          <p14:tracePt t="34776" x="2087563" y="4003675"/>
          <p14:tracePt t="34782" x="2179638" y="4140200"/>
          <p14:tracePt t="34791" x="2260600" y="4276725"/>
          <p14:tracePt t="34797" x="2352675" y="4405313"/>
          <p14:tracePt t="34805" x="2406650" y="4522788"/>
          <p14:tracePt t="34814" x="2479675" y="4624388"/>
          <p14:tracePt t="34822" x="2516188" y="4687888"/>
          <p14:tracePt t="34829" x="2552700" y="4732338"/>
          <p14:tracePt t="34836" x="2579688" y="4768850"/>
          <p14:tracePt t="34843" x="2579688" y="4778375"/>
          <p14:tracePt t="34852" x="2589213" y="4797425"/>
          <p14:tracePt t="34859" x="2598738" y="4814888"/>
          <p14:tracePt t="34887" x="2616200" y="4841875"/>
          <p14:tracePt t="34891" x="2643188" y="4870450"/>
          <p14:tracePt t="34901" x="2679700" y="4914900"/>
          <p14:tracePt t="34907" x="2735263" y="4960938"/>
          <p14:tracePt t="34916" x="2817813" y="5053013"/>
          <p14:tracePt t="34923" x="2889250" y="5133975"/>
          <p14:tracePt t="34933" x="2971800" y="5233988"/>
          <p14:tracePt t="34939" x="3081338" y="5353050"/>
          <p14:tracePt t="34947" x="3200400" y="5472113"/>
          <p14:tracePt t="34956" x="3263900" y="5554663"/>
          <p14:tracePt t="34964" x="3317875" y="5635625"/>
          <p14:tracePt t="34974" x="3390900" y="5735638"/>
          <p14:tracePt t="34982" x="3400425" y="5772150"/>
          <p14:tracePt t="34990" x="3446463" y="5818188"/>
          <p14:tracePt t="34997" x="3455988" y="5827713"/>
          <p14:tracePt t="35286" x="3482975" y="5827713"/>
          <p14:tracePt t="35294" x="3500438" y="5827713"/>
          <p14:tracePt t="35303" x="3546475" y="5818188"/>
          <p14:tracePt t="35309" x="3629025" y="5791200"/>
          <p14:tracePt t="35319" x="3665538" y="5791200"/>
          <p14:tracePt t="35326" x="3746500" y="5764213"/>
          <p14:tracePt t="35335" x="3829050" y="5764213"/>
          <p14:tracePt t="35341" x="3902075" y="5754688"/>
          <p14:tracePt t="35349" x="3956050" y="5754688"/>
          <p14:tracePt t="35356" x="4029075" y="5754688"/>
          <p14:tracePt t="35364" x="4075113" y="5754688"/>
          <p14:tracePt t="35372" x="4129088" y="5754688"/>
          <p14:tracePt t="35380" x="4148138" y="5754688"/>
          <p14:tracePt t="35388" x="4175125" y="5754688"/>
          <p14:tracePt t="35396" x="4184650" y="5754688"/>
          <p14:tracePt t="35413" x="4194175" y="5754688"/>
          <p14:tracePt t="35462" x="4202113" y="5754688"/>
          <p14:tracePt t="35469" x="4275138" y="5735638"/>
          <p14:tracePt t="35480" x="4330700" y="5735638"/>
          <p14:tracePt t="35485" x="4403725" y="5735638"/>
          <p14:tracePt t="35492" x="4494213" y="5735638"/>
          <p14:tracePt t="35500" x="4603750" y="5754688"/>
          <p14:tracePt t="35507" x="4686300" y="5754688"/>
          <p14:tracePt t="35517" x="4722813" y="5754688"/>
          <p14:tracePt t="35523" x="4767263" y="5772150"/>
          <p14:tracePt t="35534" x="4786313" y="5772150"/>
          <p14:tracePt t="36396" x="4676775" y="5735638"/>
          <p14:tracePt t="36404" x="4394200" y="5589588"/>
          <p14:tracePt t="36412" x="4075113" y="5445125"/>
          <p14:tracePt t="36420" x="3683000" y="5253038"/>
          <p14:tracePt t="36428" x="3254375" y="5016500"/>
          <p14:tracePt t="36436" x="3100388" y="4906963"/>
          <p14:tracePt t="36444" x="2735263" y="4705350"/>
          <p14:tracePt t="36451" x="2562225" y="4551363"/>
          <p14:tracePt t="36459" x="2443163" y="4413250"/>
          <p14:tracePt t="36467" x="2306638" y="4340225"/>
          <p14:tracePt t="36475" x="2224088" y="4259263"/>
          <p14:tracePt t="36483" x="2170113" y="4186238"/>
          <p14:tracePt t="36492" x="2160588" y="4159250"/>
          <p14:tracePt t="36499" x="2160588" y="4149725"/>
          <p14:tracePt t="36580" x="2160588" y="4140200"/>
          <p14:tracePt t="36588" x="2160588" y="4122738"/>
          <p14:tracePt t="36596" x="2160588" y="4086225"/>
          <p14:tracePt t="36605" x="2160588" y="4049713"/>
          <p14:tracePt t="36613" x="2160588" y="4021138"/>
          <p14:tracePt t="36621" x="2160588" y="3967163"/>
          <p14:tracePt t="36629" x="2187575" y="3884613"/>
          <p14:tracePt t="36637" x="2214563" y="3821113"/>
          <p14:tracePt t="36645" x="2251075" y="3757613"/>
          <p14:tracePt t="36654" x="2297113" y="3675063"/>
          <p14:tracePt t="36660" x="2316163" y="3629025"/>
          <p14:tracePt t="36668" x="2343150" y="3565525"/>
          <p14:tracePt t="36677" x="2379663" y="3519488"/>
          <p14:tracePt t="36686" x="2397125" y="3492500"/>
          <p14:tracePt t="36693" x="2416175" y="3438525"/>
          <p14:tracePt t="36702" x="2443163" y="3411538"/>
          <p14:tracePt t="36718" x="2462213" y="3392488"/>
          <p14:tracePt t="36725" x="2479675" y="3375025"/>
          <p14:tracePt t="36734" x="2489200" y="3346450"/>
          <p14:tracePt t="36741" x="2498725" y="3346450"/>
          <p14:tracePt t="36755" x="2506663" y="3319463"/>
          <p14:tracePt t="36763" x="2506663" y="3309938"/>
          <p14:tracePt t="36771" x="2516188" y="3302000"/>
          <p14:tracePt t="36860" x="2516188" y="3282950"/>
          <p14:tracePt t="36869" x="2498725" y="3236913"/>
          <p14:tracePt t="36877" x="2379663" y="3163888"/>
          <p14:tracePt t="36884" x="2260600" y="3119438"/>
          <p14:tracePt t="36894" x="2124075" y="3063875"/>
          <p14:tracePt t="36904" x="1978025" y="2990850"/>
          <p14:tracePt t="36910" x="1860550" y="2927350"/>
          <p14:tracePt t="36919" x="1795463" y="2881313"/>
          <p14:tracePt t="36924" x="1714500" y="2808288"/>
          <p14:tracePt t="36934" x="1622425" y="2735263"/>
          <p14:tracePt t="36939" x="1595438" y="2690813"/>
          <p14:tracePt t="36947" x="1576388" y="2662238"/>
          <p14:tracePt t="36955" x="1549400" y="2635250"/>
          <p14:tracePt t="36964" x="1549400" y="2608263"/>
          <p14:tracePt t="36973" x="1549400" y="2589213"/>
          <p14:tracePt t="36982" x="1549400" y="2562225"/>
          <p14:tracePt t="36989" x="1549400" y="2544763"/>
          <p14:tracePt t="36998" x="1549400" y="2508250"/>
          <p14:tracePt t="37005" x="1568450" y="2481263"/>
          <p14:tracePt t="37014" x="1604963" y="2452688"/>
          <p14:tracePt t="37021" x="1622425" y="2435225"/>
          <p14:tracePt t="37030" x="1649413" y="2416175"/>
          <p14:tracePt t="37041" x="1668463" y="2398713"/>
          <p14:tracePt t="37044" x="1685925" y="2379663"/>
          <p14:tracePt t="37053" x="1714500" y="2362200"/>
          <p14:tracePt t="37060" x="1731963" y="2352675"/>
          <p14:tracePt t="37068" x="1751013" y="2343150"/>
          <p14:tracePt t="37076" x="1778000" y="2335213"/>
          <p14:tracePt t="37085" x="1804988" y="2316163"/>
          <p14:tracePt t="37092" x="1841500" y="2316163"/>
          <p14:tracePt t="37100" x="1905000" y="2306638"/>
          <p14:tracePt t="37108" x="1968500" y="2306638"/>
          <p14:tracePt t="37119" x="2041525" y="2306638"/>
          <p14:tracePt t="37123" x="2170113" y="2306638"/>
          <p14:tracePt t="37133" x="2297113" y="2306638"/>
          <p14:tracePt t="37139" x="2397125" y="2352675"/>
          <p14:tracePt t="37148" x="2506663" y="2408238"/>
          <p14:tracePt t="37156" x="2570163" y="2444750"/>
          <p14:tracePt t="37165" x="2708275" y="2489200"/>
          <p14:tracePt t="37171" x="2825750" y="2554288"/>
          <p14:tracePt t="37179" x="2935288" y="2625725"/>
          <p14:tracePt t="37187" x="3027363" y="2690813"/>
          <p14:tracePt t="37195" x="3090863" y="2735263"/>
          <p14:tracePt t="37204" x="3108325" y="2790825"/>
          <p14:tracePt t="37212" x="3136900" y="2836863"/>
          <p14:tracePt t="37220" x="3136900" y="2890838"/>
          <p14:tracePt t="37228" x="3136900" y="2927350"/>
          <p14:tracePt t="37236" x="3136900" y="2963863"/>
          <p14:tracePt t="37244" x="3108325" y="3027363"/>
          <p14:tracePt t="37252" x="3054350" y="3090863"/>
          <p14:tracePt t="37260" x="2998788" y="3155950"/>
          <p14:tracePt t="37270" x="2954338" y="3200400"/>
          <p14:tracePt t="37276" x="2917825" y="3236913"/>
          <p14:tracePt t="37286" x="2871788" y="3273425"/>
          <p14:tracePt t="37292" x="2844800" y="3292475"/>
          <p14:tracePt t="37302" x="2808288" y="3328988"/>
          <p14:tracePt t="37307" x="2789238" y="3338513"/>
          <p14:tracePt t="37316" x="2744788" y="3365500"/>
          <p14:tracePt t="37323" x="2725738" y="3375025"/>
          <p14:tracePt t="37333" x="2708275" y="3382963"/>
          <p14:tracePt t="37340" x="2689225" y="3382963"/>
          <p14:tracePt t="37437" x="2679700" y="3402013"/>
          <p14:tracePt t="37443" x="2744788" y="3438525"/>
          <p14:tracePt t="37451" x="2881313" y="3502025"/>
          <p14:tracePt t="37459" x="3035300" y="3575050"/>
          <p14:tracePt t="37468" x="3208338" y="3694113"/>
          <p14:tracePt t="37475" x="3446463" y="3867150"/>
          <p14:tracePt t="37484" x="3802063" y="4040188"/>
          <p14:tracePt t="37492" x="4094163" y="4203700"/>
          <p14:tracePt t="37500" x="4376738" y="4376738"/>
          <p14:tracePt t="37508" x="4667250" y="4541838"/>
          <p14:tracePt t="37518" x="4822825" y="4632325"/>
          <p14:tracePt t="37523" x="4978400" y="4724400"/>
          <p14:tracePt t="37533" x="5078413" y="4778375"/>
          <p14:tracePt t="37540" x="5105400" y="4797425"/>
          <p14:tracePt t="37551" x="5122863" y="4805363"/>
          <p14:tracePt t="37558" x="5132388" y="4814888"/>
          <p14:tracePt t="37685" x="5132388" y="4833938"/>
          <p14:tracePt t="37693" x="5114925" y="4851400"/>
          <p14:tracePt t="37702" x="5078413" y="4870450"/>
          <p14:tracePt t="37711" x="5049838" y="4897438"/>
          <p14:tracePt t="37719" x="5032375" y="4914900"/>
          <p14:tracePt t="37725" x="5014913" y="4924425"/>
          <p14:tracePt t="37736" x="4968875" y="4943475"/>
          <p14:tracePt t="37741" x="4949825" y="4951413"/>
          <p14:tracePt t="37754" x="4886325" y="4987925"/>
          <p14:tracePt t="37758" x="4859338" y="4997450"/>
          <p14:tracePt t="37767" x="4840288" y="4997450"/>
          <p14:tracePt t="37771" x="4803775" y="4997450"/>
          <p14:tracePt t="37779" x="4795838" y="4997450"/>
          <p14:tracePt t="37788" x="4786313" y="4997450"/>
          <p14:tracePt t="37998" x="4803775" y="4997450"/>
          <p14:tracePt t="38005" x="4876800" y="4997450"/>
          <p14:tracePt t="38013" x="5005388" y="4997450"/>
          <p14:tracePt t="38021" x="5132388" y="4997450"/>
          <p14:tracePt t="38030" x="5268913" y="4997450"/>
          <p14:tracePt t="38043" x="5561013" y="4997450"/>
          <p14:tracePt t="38052" x="5707063" y="4997450"/>
          <p14:tracePt t="38059" x="5816600" y="4997450"/>
          <p14:tracePt t="38067" x="5907088" y="4997450"/>
          <p14:tracePt t="38075" x="5972175" y="4997450"/>
          <p14:tracePt t="38341" x="5980113" y="5006975"/>
          <p14:tracePt t="38350" x="5953125" y="5060950"/>
          <p14:tracePt t="38360" x="5899150" y="5106988"/>
          <p14:tracePt t="38367" x="5834063" y="5180013"/>
          <p14:tracePt t="38374" x="5780088" y="5226050"/>
          <p14:tracePt t="38382" x="5724525" y="5307013"/>
          <p14:tracePt t="38390" x="5670550" y="5389563"/>
          <p14:tracePt t="38397" x="5643563" y="5435600"/>
          <p14:tracePt t="38405" x="5616575" y="5499100"/>
          <p14:tracePt t="38413" x="5588000" y="5545138"/>
          <p14:tracePt t="38420" x="5580063" y="5572125"/>
          <p14:tracePt t="38429" x="5580063" y="5581650"/>
          <p14:tracePt t="40028" x="5570538" y="5581650"/>
          <p14:tracePt t="40037" x="5534025" y="5581650"/>
          <p14:tracePt t="40046" x="5470525" y="5581650"/>
          <p14:tracePt t="40053" x="5378450" y="5581650"/>
          <p14:tracePt t="40062" x="5297488" y="5562600"/>
          <p14:tracePt t="40069" x="5224463" y="5554663"/>
          <p14:tracePt t="40077" x="5122863" y="5508625"/>
          <p14:tracePt t="40085" x="5014913" y="5499100"/>
          <p14:tracePt t="40092" x="4932363" y="5481638"/>
          <p14:tracePt t="40101" x="4905375" y="5453063"/>
          <p14:tracePt t="40107" x="4767263" y="5389563"/>
          <p14:tracePt t="40116" x="4676775" y="5353050"/>
          <p14:tracePt t="40123" x="4613275" y="5316538"/>
          <p14:tracePt t="40132" x="4540250" y="5243513"/>
          <p14:tracePt t="40141" x="4513263" y="5226050"/>
          <p14:tracePt t="40153" x="4476750" y="5189538"/>
          <p14:tracePt t="40156" x="4467225" y="5153025"/>
          <p14:tracePt t="40165" x="4448175" y="5116513"/>
          <p14:tracePt t="40173" x="4440238" y="5097463"/>
          <p14:tracePt t="40189" x="4430713" y="5089525"/>
          <p14:tracePt t="40200" x="4403725" y="5043488"/>
          <p14:tracePt t="40205" x="4394200" y="5043488"/>
          <p14:tracePt t="40213" x="4384675" y="5043488"/>
          <p14:tracePt t="40221" x="4367213" y="5033963"/>
          <p14:tracePt t="40229" x="4340225" y="5006975"/>
          <p14:tracePt t="40246" x="4311650" y="4997450"/>
          <p14:tracePt t="40347" x="4303713" y="4987925"/>
          <p14:tracePt t="40356" x="4303713" y="4970463"/>
          <p14:tracePt t="40364" x="4284663" y="4943475"/>
          <p14:tracePt t="40372" x="4248150" y="4933950"/>
          <p14:tracePt t="40380" x="4194175" y="4914900"/>
          <p14:tracePt t="40389" x="4148138" y="4906963"/>
          <p14:tracePt t="40396" x="4075113" y="4878388"/>
          <p14:tracePt t="40406" x="4038600" y="4878388"/>
          <p14:tracePt t="40411" x="3975100" y="4878388"/>
          <p14:tracePt t="40420" x="3902075" y="4878388"/>
          <p14:tracePt t="40428" x="3829050" y="4878388"/>
          <p14:tracePt t="40435" x="3765550" y="4878388"/>
          <p14:tracePt t="40444" x="3729038" y="4878388"/>
          <p14:tracePt t="40452" x="3683000" y="4878388"/>
          <p14:tracePt t="41016" x="3665538" y="4870450"/>
          <p14:tracePt t="41022" x="3665538" y="4851400"/>
          <p14:tracePt t="41037" x="3665538" y="4841875"/>
          <p14:tracePt t="41053" x="3665538" y="4824413"/>
          <p14:tracePt t="41061" x="3665538" y="4814888"/>
          <p14:tracePt t="41094" x="3656013" y="4814888"/>
          <p14:tracePt t="41468" x="3765550" y="4814888"/>
          <p14:tracePt t="41475" x="3892550" y="4814888"/>
          <p14:tracePt t="41484" x="4002088" y="4814888"/>
          <p14:tracePt t="41493" x="4057650" y="4814888"/>
          <p14:tracePt t="41499" x="4148138" y="4814888"/>
          <p14:tracePt t="41507" x="4221163" y="4814888"/>
          <p14:tracePt t="41515" x="4267200" y="4814888"/>
          <p14:tracePt t="41524" x="4294188" y="4814888"/>
          <p14:tracePt t="41811" x="4311650" y="4824413"/>
          <p14:tracePt t="41894" x="4321175" y="4824413"/>
          <p14:tracePt t="41902" x="4348163" y="4824413"/>
          <p14:tracePt t="41911" x="4384675" y="4824413"/>
          <p14:tracePt t="41920" x="4403725" y="4824413"/>
          <p14:tracePt t="41925" x="4448175" y="4824413"/>
          <p14:tracePt t="41935" x="4457700" y="4824413"/>
          <p14:tracePt t="41940" x="4467225" y="4824413"/>
          <p14:tracePt t="41949" x="4476750" y="4824413"/>
          <p14:tracePt t="41956" x="4484688" y="4824413"/>
          <p14:tracePt t="42206" x="4494213" y="4824413"/>
          <p14:tracePt t="42221" x="4503738" y="4860925"/>
          <p14:tracePt t="42230" x="4503738" y="4897438"/>
          <p14:tracePt t="42238" x="4503738" y="4951413"/>
          <p14:tracePt t="42246" x="4484688" y="5016500"/>
          <p14:tracePt t="42254" x="4476750" y="5070475"/>
          <p14:tracePt t="42263" x="4476750" y="5133975"/>
          <p14:tracePt t="42269" x="4467225" y="5189538"/>
          <p14:tracePt t="42280" x="4457700" y="5216525"/>
          <p14:tracePt t="42285" x="4457700" y="5270500"/>
          <p14:tracePt t="42293" x="4457700" y="5307013"/>
          <p14:tracePt t="42300" x="4430713" y="5335588"/>
          <p14:tracePt t="42308" x="4430713" y="5343525"/>
          <p14:tracePt t="42484" x="4421188" y="5326063"/>
          <p14:tracePt t="42492" x="4421188" y="5316538"/>
          <p14:tracePt t="42500" x="4403725" y="5289550"/>
          <p14:tracePt t="42508" x="4367213" y="5262563"/>
          <p14:tracePt t="42518" x="4321175" y="5207000"/>
          <p14:tracePt t="42525" x="4267200" y="5160963"/>
          <p14:tracePt t="42536" x="4267200" y="5143500"/>
          <p14:tracePt t="42539" x="4248150" y="5097463"/>
          <p14:tracePt t="42549" x="4211638" y="5070475"/>
          <p14:tracePt t="42555" x="4202113" y="5053013"/>
          <p14:tracePt t="42566" x="4184650" y="5016500"/>
          <p14:tracePt t="42571" x="4184650" y="4997450"/>
          <p14:tracePt t="42582" x="4165600" y="4979988"/>
          <p14:tracePt t="42587" x="4157663" y="4960938"/>
          <p14:tracePt t="42595" x="4157663" y="4951413"/>
          <p14:tracePt t="42604" x="4157663" y="4943475"/>
          <p14:tracePt t="42620" x="4148138" y="4924425"/>
          <p14:tracePt t="42958" x="4138613" y="4943475"/>
          <p14:tracePt t="42966" x="4121150" y="4987925"/>
          <p14:tracePt t="42975" x="4102100" y="5016500"/>
          <p14:tracePt t="42981" x="4102100" y="5043488"/>
          <p14:tracePt t="42987" x="4102100" y="5070475"/>
          <p14:tracePt t="42995" x="4094163" y="5106988"/>
          <p14:tracePt t="43004" x="4094163" y="5126038"/>
          <p14:tracePt t="43011" x="4084638" y="5160963"/>
          <p14:tracePt t="43020" x="4075113" y="5226050"/>
          <p14:tracePt t="43028" x="4065588" y="5233988"/>
          <p14:tracePt t="43036" x="4065588" y="5270500"/>
          <p14:tracePt t="43044" x="4065588" y="5299075"/>
          <p14:tracePt t="43051" x="4065588" y="5316538"/>
          <p14:tracePt t="43060" x="4075113" y="5326063"/>
          <p14:tracePt t="43075" x="4075113" y="5353050"/>
          <p14:tracePt t="43084" x="4075113" y="5362575"/>
          <p14:tracePt t="43091" x="4075113" y="5372100"/>
          <p14:tracePt t="43238" x="4075113" y="5362575"/>
          <p14:tracePt t="43246" x="4065588" y="5353050"/>
          <p14:tracePt t="43253" x="4065588" y="5307013"/>
          <p14:tracePt t="43264" x="4057650" y="5280025"/>
          <p14:tracePt t="43269" x="4048125" y="5233988"/>
          <p14:tracePt t="43277" x="4038600" y="5197475"/>
          <p14:tracePt t="43286" x="4011613" y="5160963"/>
          <p14:tracePt t="43292" x="3992563" y="5133975"/>
          <p14:tracePt t="43301" x="3984625" y="5089525"/>
          <p14:tracePt t="43309" x="3965575" y="5070475"/>
          <p14:tracePt t="43316" x="3956050" y="5053013"/>
          <p14:tracePt t="43460" x="3956050" y="5033963"/>
          <p14:tracePt t="43468" x="4084638" y="5033963"/>
          <p14:tracePt t="43476" x="4248150" y="5033963"/>
          <p14:tracePt t="43484" x="4430713" y="5033963"/>
          <p14:tracePt t="43493" x="4649788" y="5033963"/>
          <p14:tracePt t="43502" x="4913313" y="5033963"/>
          <p14:tracePt t="43509" x="5105400" y="5033963"/>
          <p14:tracePt t="43518" x="5305425" y="5033963"/>
          <p14:tracePt t="43525" x="5470525" y="5033963"/>
          <p14:tracePt t="43536" x="5616575" y="5033963"/>
          <p14:tracePt t="43541" x="5707063" y="5033963"/>
          <p14:tracePt t="43552" x="5761038" y="5033963"/>
          <p14:tracePt t="43557" x="5807075" y="5024438"/>
          <p14:tracePt t="43569" x="5816600" y="5024438"/>
          <p14:tracePt t="43876" x="5816600" y="5053013"/>
          <p14:tracePt t="43887" x="5789613" y="5116513"/>
          <p14:tracePt t="43892" x="5780088" y="5153025"/>
          <p14:tracePt t="43900" x="5743575" y="5216525"/>
          <p14:tracePt t="43909" x="5716588" y="5280025"/>
          <p14:tracePt t="43915" x="5716588" y="5335588"/>
          <p14:tracePt t="43924" x="5680075" y="5380038"/>
          <p14:tracePt t="43933" x="5670550" y="5416550"/>
          <p14:tracePt t="43940" x="5661025" y="5445125"/>
          <p14:tracePt t="43955" x="5661025" y="5453063"/>
          <p14:tracePt t="44118" x="5661025" y="5416550"/>
          <p14:tracePt t="44126" x="5661025" y="5408613"/>
          <p14:tracePt t="44136" x="5661025" y="5399088"/>
          <p14:tracePt t="44158" x="5661025" y="5380038"/>
          <p14:tracePt t="44170" x="5661025" y="5362575"/>
          <p14:tracePt t="44181" x="5661025" y="5353050"/>
          <p14:tracePt t="44199" x="5661025" y="5335588"/>
          <p14:tracePt t="44213" x="5661025" y="5326063"/>
          <p14:tracePt t="44236" x="5661025" y="5316538"/>
          <p14:tracePt t="44269" x="5661025" y="5299075"/>
          <p14:tracePt t="44310" x="5661025" y="5289550"/>
          <p14:tracePt t="44317" x="5670550" y="5289550"/>
          <p14:tracePt t="44327" x="5680075" y="5289550"/>
          <p14:tracePt t="44342" x="5688013" y="5289550"/>
          <p14:tracePt t="44351" x="5716588" y="5289550"/>
          <p14:tracePt t="44366" x="5724525" y="5289550"/>
          <p14:tracePt t="44485" x="5707063" y="5289550"/>
          <p14:tracePt t="44493" x="5653088" y="5289550"/>
          <p14:tracePt t="44500" x="5597525" y="5289550"/>
          <p14:tracePt t="44509" x="5551488" y="5289550"/>
          <p14:tracePt t="44521" x="5497513" y="5270500"/>
          <p14:tracePt t="44525" x="5441950" y="5262563"/>
          <p14:tracePt t="44535" x="5378450" y="5233988"/>
          <p14:tracePt t="44543" x="5360988" y="5207000"/>
          <p14:tracePt t="44549" x="5314950" y="5160963"/>
          <p14:tracePt t="44556" x="5305425" y="5153025"/>
          <p14:tracePt t="44564" x="5278438" y="5097463"/>
          <p14:tracePt t="44573" x="5268913" y="5070475"/>
          <p14:tracePt t="44579" x="5260975" y="5016500"/>
          <p14:tracePt t="44588" x="5260975" y="4997450"/>
          <p14:tracePt t="44595" x="5260975" y="4970463"/>
          <p14:tracePt t="44603" x="5260975" y="4924425"/>
          <p14:tracePt t="44611" x="5260975" y="4897438"/>
          <p14:tracePt t="44620" x="5260975" y="4870450"/>
          <p14:tracePt t="44628" x="5260975" y="4824413"/>
          <p14:tracePt t="44636" x="5268913" y="4797425"/>
          <p14:tracePt t="44644" x="5278438" y="4778375"/>
          <p14:tracePt t="44652" x="5305425" y="4760913"/>
          <p14:tracePt t="44660" x="5324475" y="4741863"/>
          <p14:tracePt t="44669" x="5341938" y="4724400"/>
          <p14:tracePt t="44675" x="5351463" y="4714875"/>
          <p14:tracePt t="44683" x="5368925" y="4705350"/>
          <p14:tracePt t="44691" x="5378450" y="4705350"/>
          <p14:tracePt t="44699" x="5414963" y="4705350"/>
          <p14:tracePt t="44708" x="5434013" y="4705350"/>
          <p14:tracePt t="44716" x="5487988" y="4705350"/>
          <p14:tracePt t="44724" x="5543550" y="4705350"/>
          <p14:tracePt t="44734" x="5616575" y="4705350"/>
          <p14:tracePt t="44740" x="5716588" y="4732338"/>
          <p14:tracePt t="44749" x="5816600" y="4805363"/>
          <p14:tracePt t="44756" x="5889625" y="4851400"/>
          <p14:tracePt t="44767" x="5972175" y="4906963"/>
          <p14:tracePt t="44771" x="6062663" y="4970463"/>
          <p14:tracePt t="44782" x="6089650" y="5006975"/>
          <p14:tracePt t="44788" x="6145213" y="5053013"/>
          <p14:tracePt t="44795" x="6145213" y="5060950"/>
          <p14:tracePt t="44803" x="6145213" y="5070475"/>
          <p14:tracePt t="44869" x="6145213" y="5097463"/>
          <p14:tracePt t="44879" x="6145213" y="5133975"/>
          <p14:tracePt t="44888" x="6126163" y="5197475"/>
          <p14:tracePt t="44891" x="6072188" y="5233988"/>
          <p14:tracePt t="44899" x="6026150" y="5280025"/>
          <p14:tracePt t="44907" x="5980113" y="5307013"/>
          <p14:tracePt t="44916" x="5916613" y="5343525"/>
          <p14:tracePt t="44923" x="5870575" y="5380038"/>
          <p14:tracePt t="44932" x="5826125" y="5416550"/>
          <p14:tracePt t="44940" x="5797550" y="5426075"/>
          <p14:tracePt t="44948" x="5780088" y="5445125"/>
          <p14:tracePt t="44955" x="5761038" y="5462588"/>
          <p14:tracePt t="44966" x="5753100" y="5462588"/>
          <p14:tracePt t="45086" x="5716588" y="5462588"/>
          <p14:tracePt t="45093" x="5670550" y="5416550"/>
          <p14:tracePt t="45100" x="5588000" y="5362575"/>
          <p14:tracePt t="45111" x="5487988" y="5316538"/>
          <p14:tracePt t="45120" x="5387975" y="5270500"/>
          <p14:tracePt t="45125" x="5314950" y="5233988"/>
          <p14:tracePt t="45133" x="5232400" y="5207000"/>
          <p14:tracePt t="45140" x="5168900" y="5180013"/>
          <p14:tracePt t="45150" x="5105400" y="5160963"/>
          <p14:tracePt t="45157" x="5086350" y="5160963"/>
          <p14:tracePt t="45222" x="5086350" y="5153025"/>
          <p14:tracePt t="45229" x="5032375" y="5116513"/>
          <p14:tracePt t="45237" x="4968875" y="5097463"/>
          <p14:tracePt t="45246" x="4886325" y="5053013"/>
          <p14:tracePt t="45256" x="4813300" y="5024438"/>
          <p14:tracePt t="45261" x="4713288" y="4970463"/>
          <p14:tracePt t="45268" x="4659313" y="4924425"/>
          <p14:tracePt t="45275" x="4622800" y="4914900"/>
          <p14:tracePt t="45284" x="4613275" y="4906963"/>
          <p14:tracePt t="45408" x="4630738" y="4906963"/>
          <p14:tracePt t="45413" x="4749800" y="4933950"/>
          <p14:tracePt t="45421" x="4876800" y="4960938"/>
          <p14:tracePt t="45430" x="5022850" y="5024438"/>
          <p14:tracePt t="45437" x="5205413" y="5033963"/>
          <p14:tracePt t="45447" x="5360988" y="5097463"/>
          <p14:tracePt t="45455" x="5470525" y="5126038"/>
          <p14:tracePt t="45461" x="5607050" y="5153025"/>
          <p14:tracePt t="45471" x="5661025" y="5153025"/>
          <p14:tracePt t="45478" x="5716588" y="5153025"/>
          <p14:tracePt t="45484" x="5743575" y="5153025"/>
          <p14:tracePt t="45516" x="5753100" y="5153025"/>
          <p14:tracePt t="45524" x="5761038" y="5153025"/>
          <p14:tracePt t="45974" x="5761038" y="5126038"/>
          <p14:tracePt t="45985" x="5761038" y="5106988"/>
          <p14:tracePt t="45991" x="5761038" y="5089525"/>
          <p14:tracePt t="45998" x="5761038" y="5080000"/>
          <p14:tracePt t="46013" x="5761038" y="5070475"/>
          <p14:tracePt t="46020" x="5761038" y="5060950"/>
          <p14:tracePt t="46045" x="5761038" y="5043488"/>
          <p14:tracePt t="46117" x="5761038" y="5033963"/>
          <p14:tracePt t="46397" x="5761038" y="5080000"/>
          <p14:tracePt t="46406" x="5734050" y="5143500"/>
          <p14:tracePt t="46413" x="5707063" y="5189538"/>
          <p14:tracePt t="46421" x="5688013" y="5243513"/>
          <p14:tracePt t="46429" x="5661025" y="5307013"/>
          <p14:tracePt t="46438" x="5653088" y="5353050"/>
          <p14:tracePt t="46446" x="5616575" y="5399088"/>
          <p14:tracePt t="46456" x="5588000" y="5462588"/>
          <p14:tracePt t="46461" x="5561013" y="5526088"/>
          <p14:tracePt t="46469" x="5551488" y="5562600"/>
          <p14:tracePt t="46477" x="5534025" y="5599113"/>
          <p14:tracePt t="46483" x="5534025" y="5618163"/>
          <p14:tracePt t="46491" x="5514975" y="5645150"/>
          <p14:tracePt t="46499" x="5507038" y="5654675"/>
          <p14:tracePt t="46507" x="5497513" y="5662613"/>
          <p14:tracePt t="46531" x="5497513" y="5681663"/>
          <p14:tracePt t="46540" x="5497513" y="5691188"/>
          <p14:tracePt t="47061" x="5497513" y="5699125"/>
          <p14:tracePt t="47069" x="5497513" y="5708650"/>
          <p14:tracePt t="47185" x="5487988" y="5727700"/>
          <p14:tracePt t="47190" x="5478463" y="5745163"/>
          <p14:tracePt t="47200" x="5461000" y="5764213"/>
          <p14:tracePt t="47205" x="5461000" y="5772150"/>
          <p14:tracePt t="47213" x="5451475" y="5791200"/>
          <p14:tracePt t="47219" x="5451475" y="5800725"/>
          <p14:tracePt t="47235" x="5441950" y="5827713"/>
          <p14:tracePt t="47701" x="5424488" y="5800725"/>
          <p14:tracePt t="47710" x="5387975" y="5745163"/>
          <p14:tracePt t="47716" x="5351463" y="5699125"/>
          <p14:tracePt t="47725" x="5341938" y="5691188"/>
          <p14:tracePt t="47735" x="5334000" y="5672138"/>
          <p14:tracePt t="47740" x="5334000" y="5662613"/>
          <p14:tracePt t="47765" x="5314950" y="5645150"/>
          <p14:tracePt t="47827" x="5305425" y="5635625"/>
          <p14:tracePt t="47950" x="5305425" y="5618163"/>
          <p14:tracePt t="47957" x="5324475" y="5618163"/>
          <p14:tracePt t="47966" x="5378450" y="5618163"/>
          <p14:tracePt t="47973" x="5424488" y="5618163"/>
          <p14:tracePt t="47980" x="5451475" y="5618163"/>
          <p14:tracePt t="47988" x="5478463" y="5618163"/>
          <p14:tracePt t="47996" x="5524500" y="5618163"/>
          <p14:tracePt t="48004" x="5534025" y="5618163"/>
          <p14:tracePt t="48012" x="5551488" y="5618163"/>
          <p14:tracePt t="48053" x="5561013" y="5618163"/>
          <p14:tracePt t="48124" x="5570538" y="5626100"/>
          <p14:tracePt t="48131" x="5570538" y="5635625"/>
          <p14:tracePt t="48589" x="5570538" y="5662613"/>
          <p14:tracePt t="48598" x="5580063" y="5708650"/>
          <p14:tracePt t="48604" x="5616575" y="5735638"/>
          <p14:tracePt t="48611" x="5697538" y="5791200"/>
          <p14:tracePt t="48619" x="5743575" y="5837238"/>
          <p14:tracePt t="48627" x="5761038" y="5837238"/>
          <p14:tracePt t="48636" x="5780088" y="5864225"/>
          <p14:tracePt t="48644" x="5834063" y="5873750"/>
          <p14:tracePt t="48652" x="5862638" y="5891213"/>
          <p14:tracePt t="48660" x="5889625" y="5900738"/>
          <p14:tracePt t="48675" x="5907088" y="5910263"/>
          <p14:tracePt t="48724" x="5916613" y="5910263"/>
          <p14:tracePt t="48731" x="5926138" y="5891213"/>
          <p14:tracePt t="48740" x="5935663" y="5891213"/>
          <p14:tracePt t="48772" x="5943600" y="5891213"/>
          <p14:tracePt t="48788" x="5972175" y="5891213"/>
          <p14:tracePt t="48796" x="5989638" y="5891213"/>
          <p14:tracePt t="48804" x="6035675" y="5891213"/>
          <p14:tracePt t="48812" x="6053138" y="5891213"/>
          <p14:tracePt t="48819" x="6080125" y="5891213"/>
          <p14:tracePt t="48827" x="6135688" y="5891213"/>
          <p14:tracePt t="48835" x="6189663" y="5900738"/>
          <p14:tracePt t="48844" x="6245225" y="5900738"/>
          <p14:tracePt t="48852" x="6308725" y="5900738"/>
          <p14:tracePt t="48859" x="6362700" y="5900738"/>
          <p14:tracePt t="48868" x="6381750" y="5910263"/>
          <p14:tracePt t="48902" x="6399213" y="5910263"/>
          <p14:tracePt t="50086" x="6399213" y="5918200"/>
          <p14:tracePt t="50094" x="6391275" y="5918200"/>
          <p14:tracePt t="50101" x="6291263" y="5918200"/>
          <p14:tracePt t="50110" x="6181725" y="5918200"/>
          <p14:tracePt t="50120" x="6126163" y="5918200"/>
          <p14:tracePt t="50125" x="6099175" y="5918200"/>
          <p14:tracePt t="50135" x="6053138" y="5918200"/>
          <p14:tracePt t="50142" x="6043613" y="5918200"/>
          <p14:tracePt t="50152" x="6035675" y="5918200"/>
          <p14:tracePt t="50158" x="6026150" y="5918200"/>
          <p14:tracePt t="50169" x="6016625" y="5918200"/>
          <p14:tracePt t="50173" x="6007100" y="5918200"/>
          <p14:tracePt t="50286" x="5980113" y="5881688"/>
          <p14:tracePt t="50299" x="5972175" y="5845175"/>
          <p14:tracePt t="50302" x="5943600" y="5781675"/>
          <p14:tracePt t="50312" x="5943600" y="5754688"/>
          <p14:tracePt t="50317" x="5916613" y="5691188"/>
          <p14:tracePt t="50326" x="5907088" y="5654675"/>
          <p14:tracePt t="50331" x="5899150" y="5608638"/>
          <p14:tracePt t="50340" x="5899150" y="5581650"/>
          <p14:tracePt t="50348" x="5899150" y="5535613"/>
          <p14:tracePt t="50356" x="5899150" y="5518150"/>
          <p14:tracePt t="50364" x="5889625" y="5499100"/>
          <p14:tracePt t="50443" x="5889625" y="5489575"/>
          <p14:tracePt t="50468" x="5916613" y="5472113"/>
          <p14:tracePt t="50476" x="5953125" y="5462588"/>
          <p14:tracePt t="50484" x="6016625" y="5435600"/>
          <p14:tracePt t="50494" x="6072188" y="5435600"/>
          <p14:tracePt t="50502" x="6135688" y="5435600"/>
          <p14:tracePt t="50511" x="6226175" y="5435600"/>
          <p14:tracePt t="50515" x="6281738" y="5435600"/>
          <p14:tracePt t="50526" x="6391275" y="5435600"/>
          <p14:tracePt t="50532" x="6445250" y="5435600"/>
          <p14:tracePt t="50540" x="6500813" y="5435600"/>
          <p14:tracePt t="50548" x="6564313" y="5435600"/>
          <p14:tracePt t="50556" x="6573838" y="5435600"/>
          <p14:tracePt t="50565" x="6610350" y="5435600"/>
          <p14:tracePt t="50572" x="6618288" y="5435600"/>
          <p14:tracePt t="50660" x="6654800" y="5472113"/>
          <p14:tracePt t="50668" x="6673850" y="5535613"/>
          <p14:tracePt t="50677" x="6727825" y="5581650"/>
          <p14:tracePt t="50685" x="6746875" y="5626100"/>
          <p14:tracePt t="50693" x="6764338" y="5654675"/>
          <p14:tracePt t="50700" x="6819900" y="5708650"/>
          <p14:tracePt t="50713" x="6846888" y="5735638"/>
          <p14:tracePt t="50716" x="6856413" y="5764213"/>
          <p14:tracePt t="50724" x="6864350" y="5781675"/>
          <p14:tracePt t="50731" x="6892925" y="5791200"/>
          <p14:tracePt t="50827" x="6892925" y="5800725"/>
          <p14:tracePt t="50843" x="6892925" y="5818188"/>
          <p14:tracePt t="50851" x="6873875" y="5864225"/>
          <p14:tracePt t="50859" x="6810375" y="5873750"/>
          <p14:tracePt t="50868" x="6773863" y="5891213"/>
          <p14:tracePt t="50876" x="6691313" y="5927725"/>
          <p14:tracePt t="50885" x="6645275" y="5927725"/>
          <p14:tracePt t="50891" x="6610350" y="5937250"/>
          <p14:tracePt t="50901" x="6573838" y="5937250"/>
          <p14:tracePt t="50907" x="6545263" y="5937250"/>
          <p14:tracePt t="50998" x="6527800" y="5900738"/>
          <p14:tracePt t="51008" x="6554788" y="5854700"/>
          <p14:tracePt t="51014" x="6564313" y="5808663"/>
          <p14:tracePt t="51022" x="6591300" y="5791200"/>
          <p14:tracePt t="51028" x="6600825" y="5754688"/>
          <p14:tracePt t="51036" x="6627813" y="5708650"/>
          <p14:tracePt t="51044" x="6654800" y="5672138"/>
          <p14:tracePt t="51052" x="6664325" y="5662613"/>
          <p14:tracePt t="51061" x="6673850" y="5645150"/>
          <p14:tracePt t="51069" x="6691313" y="5626100"/>
          <p14:tracePt t="51076" x="6700838" y="5599113"/>
          <p14:tracePt t="51086" x="6710363" y="5572125"/>
          <p14:tracePt t="51091" x="6727825" y="5554663"/>
          <p14:tracePt t="51099" x="6727825" y="5545138"/>
          <p14:tracePt t="51108" x="6727825" y="5526088"/>
          <p14:tracePt t="51115" x="6746875" y="5508625"/>
          <p14:tracePt t="51501" x="6746875" y="5526088"/>
          <p14:tracePt t="51509" x="6727825" y="5572125"/>
          <p14:tracePt t="51517" x="6718300" y="5608638"/>
          <p14:tracePt t="51524" x="6718300" y="5626100"/>
          <p14:tracePt t="51531" x="6710363" y="5691188"/>
          <p14:tracePt t="51540" x="6700838" y="5691188"/>
          <p14:tracePt t="51548" x="6710363" y="5745163"/>
          <p14:tracePt t="51555" x="6700838" y="5808663"/>
          <p14:tracePt t="51565" x="6673850" y="5881688"/>
          <p14:tracePt t="51572" x="6673850" y="5946775"/>
          <p14:tracePt t="51583" x="6637338" y="6010275"/>
          <p14:tracePt t="51587" x="6637338" y="6037263"/>
          <p14:tracePt t="51598" x="6637338" y="6091238"/>
          <p14:tracePt t="51603" x="6637338" y="6119813"/>
          <p14:tracePt t="51612" x="6637338" y="6137275"/>
          <p14:tracePt t="51619" x="6637338" y="6164263"/>
          <p14:tracePt t="51628" x="6637338" y="6173788"/>
          <p14:tracePt t="51821" x="6637338" y="6164263"/>
          <p14:tracePt t="51827" x="6637338" y="6137275"/>
          <p14:tracePt t="51835" x="6637338" y="6119813"/>
          <p14:tracePt t="51843" x="6637338" y="6110288"/>
          <p14:tracePt t="51851" x="6645275" y="6083300"/>
          <p14:tracePt t="51859" x="6673850" y="6064250"/>
          <p14:tracePt t="51867" x="6681788" y="6046788"/>
          <p14:tracePt t="51883" x="6681788" y="6037263"/>
          <p14:tracePt t="51924" x="6681788" y="6027738"/>
          <p14:tracePt t="52068" x="6681788" y="6037263"/>
          <p14:tracePt t="52076" x="6681788" y="6091238"/>
          <p14:tracePt t="52084" x="6681788" y="6100763"/>
          <p14:tracePt t="52093" x="6681788" y="6127750"/>
          <p14:tracePt t="52101" x="6681788" y="6146800"/>
          <p14:tracePt t="52108" x="6681788" y="6164263"/>
          <p14:tracePt t="52117" x="6681788" y="6183313"/>
          <p14:tracePt t="52124" x="6681788" y="6192838"/>
          <p14:tracePt t="52132" x="6681788" y="6219825"/>
          <p14:tracePt t="52149" x="6681788" y="6229350"/>
          <p14:tracePt t="52156" x="6681788" y="6256338"/>
          <p14:tracePt t="52166" x="6681788" y="6265863"/>
          <p14:tracePt t="52172" x="6681788" y="6273800"/>
          <p14:tracePt t="52181" x="6681788" y="6302375"/>
          <p14:tracePt t="52188" x="6681788" y="6310313"/>
          <p14:tracePt t="52198" x="6673850" y="6338888"/>
          <p14:tracePt t="52206" x="6673850" y="6356350"/>
          <p14:tracePt t="52211" x="6673850" y="6392863"/>
          <p14:tracePt t="52219" x="6673850" y="6411913"/>
          <p14:tracePt t="52228" x="6673850" y="6438900"/>
          <p14:tracePt t="52235" x="6673850" y="6483350"/>
          <p14:tracePt t="52251" x="6673850" y="6502400"/>
          <p14:tracePt t="52260" x="6673850" y="6519863"/>
          <p14:tracePt t="52268" x="6673850" y="6529388"/>
          <p14:tracePt t="52276" x="6673850" y="6538913"/>
          <p14:tracePt t="52284" x="6673850" y="6548438"/>
          <p14:tracePt t="52300" x="6673850" y="6565900"/>
          <p14:tracePt t="52404" x="6700838" y="6584950"/>
          <p14:tracePt t="52412" x="6773863" y="6638925"/>
          <p14:tracePt t="52419" x="6856413" y="6665913"/>
          <p14:tracePt t="52427" x="6973888" y="6702425"/>
          <p14:tracePt t="52435" x="7083425" y="6767513"/>
          <p14:tracePt t="52444" x="7202488" y="6811963"/>
          <p14:tracePt t="52604" x="7548563" y="6831013"/>
          <p14:tracePt t="52636" x="7548563" y="6821488"/>
          <p14:tracePt t="52709" x="7548563" y="6804025"/>
          <p14:tracePt t="52717" x="7575550" y="6748463"/>
          <p14:tracePt t="52725" x="7585075" y="6694488"/>
          <p14:tracePt t="52733" x="7612063" y="6629400"/>
          <p14:tracePt t="52741" x="7621588" y="6565900"/>
          <p14:tracePt t="52752" x="7631113" y="6492875"/>
          <p14:tracePt t="52757" x="7675563" y="6411913"/>
          <p14:tracePt t="52769" x="7685088" y="6319838"/>
          <p14:tracePt t="52773" x="7712075" y="6237288"/>
          <p14:tracePt t="52782" x="7740650" y="6137275"/>
          <p14:tracePt t="52788" x="7748588" y="6100763"/>
          <p14:tracePt t="52796" x="7748588" y="6010275"/>
          <p14:tracePt t="52804" x="7767638" y="5946775"/>
          <p14:tracePt t="52811" x="7767638" y="5891213"/>
          <p14:tracePt t="52819" x="7767638" y="5837238"/>
          <p14:tracePt t="52827" x="7767638" y="5781675"/>
          <p14:tracePt t="52835" x="7767638" y="5727700"/>
          <p14:tracePt t="52844" x="7767638" y="5662613"/>
          <p14:tracePt t="52851" x="7767638" y="5608638"/>
          <p14:tracePt t="52860" x="7767638" y="5572125"/>
          <p14:tracePt t="52868" x="7767638" y="5518150"/>
          <p14:tracePt t="52883" x="7748588" y="5453063"/>
          <p14:tracePt t="52885" x="7721600" y="5408613"/>
          <p14:tracePt t="52891" x="7721600" y="5362575"/>
          <p14:tracePt t="52900" x="7712075" y="5335588"/>
          <p14:tracePt t="52907" x="7694613" y="5289550"/>
          <p14:tracePt t="52917" x="7685088" y="5253038"/>
          <p14:tracePt t="52923" x="7675563" y="5216525"/>
          <p14:tracePt t="52940" x="7667625" y="5197475"/>
          <p14:tracePt t="52948" x="7667625" y="5170488"/>
          <p14:tracePt t="52956" x="7639050" y="5143500"/>
          <p14:tracePt t="52972" x="7631113" y="5116513"/>
          <p14:tracePt t="52981" x="7631113" y="5097463"/>
          <p14:tracePt t="52988" x="7631113" y="5089525"/>
          <p14:tracePt t="52999" x="7621588" y="5080000"/>
          <p14:tracePt t="53123" x="7548563" y="5080000"/>
          <p14:tracePt t="53131" x="7466013" y="5160963"/>
          <p14:tracePt t="53139" x="7392988" y="5280025"/>
          <p14:tracePt t="53148" x="7319963" y="5399088"/>
          <p14:tracePt t="53155" x="7292975" y="5518150"/>
          <p14:tracePt t="53164" x="7248525" y="5589588"/>
          <p14:tracePt t="53172" x="7212013" y="5727700"/>
          <p14:tracePt t="53180" x="7165975" y="5827713"/>
          <p14:tracePt t="53188" x="7146925" y="5937250"/>
          <p14:tracePt t="53198" x="7110413" y="6018213"/>
          <p14:tracePt t="53203" x="7083425" y="6091238"/>
          <p14:tracePt t="53211" x="7083425" y="6156325"/>
          <p14:tracePt t="53219" x="7046913" y="6219825"/>
          <p14:tracePt t="53227" x="7046913" y="6246813"/>
          <p14:tracePt t="53236" x="7046913" y="6256338"/>
          <p14:tracePt t="53245" x="7037388" y="6273800"/>
          <p14:tracePt t="53277" x="7029450" y="6283325"/>
          <p14:tracePt t="53285" x="7019925" y="6292850"/>
          <p14:tracePt t="53293" x="7000875" y="6310313"/>
          <p14:tracePt t="53300" x="6956425" y="6346825"/>
          <p14:tracePt t="53309" x="6929438" y="6365875"/>
          <p14:tracePt t="53322" x="6856413" y="6392863"/>
          <p14:tracePt t="53324" x="6791325" y="6411913"/>
          <p14:tracePt t="53332" x="6754813" y="6419850"/>
          <p14:tracePt t="53340" x="6691313" y="6446838"/>
          <p14:tracePt t="53349" x="6645275" y="6456363"/>
          <p14:tracePt t="53356" x="6618288" y="6465888"/>
          <p14:tracePt t="53365" x="6600825" y="6465888"/>
          <p14:tracePt t="53372" x="6591300" y="6465888"/>
          <p14:tracePt t="53581" x="6581775" y="6492875"/>
          <p14:tracePt t="53589" x="6645275" y="6556375"/>
          <p14:tracePt t="53598" x="6746875" y="6602413"/>
          <p14:tracePt t="53605" x="6864350" y="6675438"/>
          <p14:tracePt t="53611" x="7000875" y="6731000"/>
          <p14:tracePt t="53619" x="7102475" y="6794500"/>
          <p14:tracePt t="53627" x="7212013" y="6831013"/>
          <p14:tracePt t="53919" x="8423275" y="6811963"/>
          <p14:tracePt t="53924" x="8459788" y="6804025"/>
          <p14:tracePt t="53931" x="8515350" y="6794500"/>
          <p14:tracePt t="53940" x="8542338" y="6794500"/>
          <p14:tracePt t="53949" x="8559800" y="6794500"/>
          <p14:tracePt t="53956" x="8578850" y="6784975"/>
          <p14:tracePt t="53965" x="8588375" y="6784975"/>
          <p14:tracePt t="53972" x="8596313" y="6775450"/>
          <p14:tracePt t="54078" x="8596313" y="6757988"/>
          <p14:tracePt t="54086" x="8596313" y="6694488"/>
          <p14:tracePt t="54094" x="8596313" y="6629400"/>
          <p14:tracePt t="54101" x="8596313" y="6602413"/>
          <p14:tracePt t="54114" x="8596313" y="6584950"/>
          <p14:tracePt t="54119" x="8596313" y="6548438"/>
          <p14:tracePt t="54124" x="8596313" y="6502400"/>
          <p14:tracePt t="54131" x="8596313" y="6483350"/>
          <p14:tracePt t="54140" x="8596313" y="6429375"/>
          <p14:tracePt t="54149" x="8578850" y="6411913"/>
          <p14:tracePt t="54156" x="8569325" y="6375400"/>
          <p14:tracePt t="54167" x="8569325" y="6356350"/>
          <p14:tracePt t="54172" x="8559800" y="6338888"/>
          <p14:tracePt t="54181" x="8542338" y="6310313"/>
          <p14:tracePt t="54188" x="8542338" y="6302375"/>
          <p14:tracePt t="54196" x="8532813" y="6265863"/>
          <p14:tracePt t="54206" x="8532813" y="6256338"/>
          <p14:tracePt t="54213" x="8523288" y="6237288"/>
          <p14:tracePt t="54221" x="8523288" y="6200775"/>
          <p14:tracePt t="54230" x="8515350" y="6173788"/>
          <p14:tracePt t="54237" x="8515350" y="6119813"/>
          <p14:tracePt t="54245" x="8496300" y="6083300"/>
          <p14:tracePt t="54253" x="8496300" y="6046788"/>
          <p14:tracePt t="54262" x="8496300" y="6000750"/>
          <p14:tracePt t="54269" x="8488363" y="5946775"/>
          <p14:tracePt t="54277" x="8469313" y="5910263"/>
          <p14:tracePt t="54286" x="8469313" y="5873750"/>
          <p14:tracePt t="54293" x="8469313" y="5818188"/>
          <p14:tracePt t="54302" x="8459788" y="5781675"/>
          <p14:tracePt t="54309" x="8459788" y="5727700"/>
          <p14:tracePt t="54319" x="8459788" y="5681663"/>
          <p14:tracePt t="54325" x="8459788" y="5645150"/>
          <p14:tracePt t="54333" x="8459788" y="5608638"/>
          <p14:tracePt t="54341" x="8459788" y="5554663"/>
          <p14:tracePt t="54350" x="8459788" y="5526088"/>
          <p14:tracePt t="54357" x="8459788" y="5489575"/>
          <p14:tracePt t="54366" x="8459788" y="5462588"/>
          <p14:tracePt t="54373" x="8459788" y="5426075"/>
          <p14:tracePt t="54383" x="8459788" y="5389563"/>
          <p14:tracePt t="54391" x="8459788" y="5372100"/>
          <p14:tracePt t="54397" x="8459788" y="5343525"/>
          <p14:tracePt t="54407" x="8459788" y="5316538"/>
          <p14:tracePt t="54411" x="8459788" y="5280025"/>
          <p14:tracePt t="54420" x="8459788" y="5262563"/>
          <p14:tracePt t="54427" x="8459788" y="5243513"/>
          <p14:tracePt t="54435" x="8459788" y="5233988"/>
          <p14:tracePt t="54444" x="8459788" y="5197475"/>
          <p14:tracePt t="54452" x="8459788" y="5180013"/>
          <p14:tracePt t="54467" x="8459788" y="5153025"/>
          <p14:tracePt t="54475" x="8459788" y="5143500"/>
          <p14:tracePt t="54484" x="8459788" y="5133975"/>
          <p14:tracePt t="54492" x="8459788" y="5116513"/>
          <p14:tracePt t="54500" x="8459788" y="5106988"/>
          <p14:tracePt t="54508" x="8459788" y="5097463"/>
          <p14:tracePt t="54533" x="8459788" y="5080000"/>
          <p14:tracePt t="54725" x="8451850" y="5080000"/>
          <p14:tracePt t="54749" x="8432800" y="5089525"/>
          <p14:tracePt t="54757" x="8396288" y="5097463"/>
          <p14:tracePt t="54766" x="8386763" y="5106988"/>
          <p14:tracePt t="54782" x="8369300" y="5116513"/>
          <p14:tracePt t="54789" x="8350250" y="5126038"/>
          <p14:tracePt t="54796" x="8313738" y="5133975"/>
          <p14:tracePt t="54804" x="8286750" y="5160963"/>
          <p14:tracePt t="54811" x="8277225" y="5170488"/>
          <p14:tracePt t="54819" x="8250238" y="5180013"/>
          <p14:tracePt t="54835" x="8232775" y="5197475"/>
          <p14:tracePt t="54852" x="8223250" y="5207000"/>
          <p14:tracePt t="54859" x="8213725" y="5216525"/>
          <p14:tracePt t="55776" x="8204200" y="5216525"/>
          <p14:tracePt t="55798" x="8186738" y="5216525"/>
          <p14:tracePt t="55805" x="8177213" y="5216525"/>
          <p14:tracePt t="55837" x="8169275" y="5216525"/>
          <p14:tracePt t="55891" x="8150225" y="5207000"/>
          <p14:tracePt t="55901" x="8150225" y="5189538"/>
          <p14:tracePt t="55907" x="8132763" y="5170488"/>
          <p14:tracePt t="55916" x="8132763" y="5160963"/>
          <p14:tracePt t="55924" x="8132763" y="5153025"/>
          <p14:tracePt t="55932" x="8123238" y="5143500"/>
          <p14:tracePt t="56102" x="8123238" y="5133975"/>
          <p14:tracePt t="56116" x="8123238" y="5106988"/>
          <p14:tracePt t="56125" x="8132763" y="5106988"/>
          <p14:tracePt t="56132" x="8140700" y="5089525"/>
          <p14:tracePt t="56140" x="8150225" y="5070475"/>
          <p14:tracePt t="56149" x="8169275" y="5053013"/>
          <p14:tracePt t="56156" x="8186738" y="5016500"/>
          <p14:tracePt t="56166" x="8213725" y="4997450"/>
          <p14:tracePt t="56171" x="8232775" y="4979988"/>
          <p14:tracePt t="56180" x="8250238" y="4960938"/>
          <p14:tracePt t="56188" x="8269288" y="4951413"/>
          <p14:tracePt t="56196" x="8296275" y="4914900"/>
          <p14:tracePt t="56203" x="8305800" y="4914900"/>
          <p14:tracePt t="56220" x="8313738" y="4914900"/>
          <p14:tracePt t="56341" x="8323263" y="4914900"/>
          <p14:tracePt t="56350" x="8342313" y="4951413"/>
          <p14:tracePt t="56357" x="8369300" y="5016500"/>
          <p14:tracePt t="56366" x="8378825" y="5043488"/>
          <p14:tracePt t="56373" x="8386763" y="5106988"/>
          <p14:tracePt t="56385" x="8396288" y="5143500"/>
          <p14:tracePt t="56388" x="8396288" y="5189538"/>
          <p14:tracePt t="56402" x="8423275" y="5243513"/>
          <p14:tracePt t="56405" x="8432800" y="5289550"/>
          <p14:tracePt t="56418" x="8442325" y="5316538"/>
          <p14:tracePt t="56420" x="8451850" y="5362575"/>
          <p14:tracePt t="56432" x="8459788" y="5399088"/>
          <p14:tracePt t="56436" x="8469313" y="5408613"/>
          <p14:tracePt t="56445" x="8478838" y="5435600"/>
          <p14:tracePt t="56454" x="8478838" y="5445125"/>
          <p14:tracePt t="56466" x="8488363" y="5462588"/>
          <p14:tracePt t="56725" x="8496300" y="5435600"/>
          <p14:tracePt t="56732" x="8496300" y="5408613"/>
          <p14:tracePt t="56741" x="8496300" y="5380038"/>
          <p14:tracePt t="56750" x="8523288" y="5335588"/>
          <p14:tracePt t="56757" x="8523288" y="5307013"/>
          <p14:tracePt t="56768" x="8523288" y="5280025"/>
          <p14:tracePt t="56773" x="8523288" y="5253038"/>
          <p14:tracePt t="56785" x="8523288" y="5207000"/>
          <p14:tracePt t="56789" x="8523288" y="5189538"/>
          <p14:tracePt t="56796" x="8523288" y="5180013"/>
          <p14:tracePt t="56804" x="8523288" y="5153025"/>
          <p14:tracePt t="56812" x="8523288" y="5143500"/>
          <p14:tracePt t="56827" x="8532813" y="5116513"/>
          <p14:tracePt t="57037" x="8515350" y="5133975"/>
          <p14:tracePt t="57045" x="8459788" y="5189538"/>
          <p14:tracePt t="57053" x="8442325" y="5226050"/>
          <p14:tracePt t="57061" x="8396288" y="5280025"/>
          <p14:tracePt t="57069" x="8369300" y="5326063"/>
          <p14:tracePt t="57077" x="8350250" y="5343525"/>
          <p14:tracePt t="57087" x="8342313" y="5353050"/>
          <p14:tracePt t="57093" x="8342313" y="5362575"/>
          <p14:tracePt t="57102" x="8342313" y="5380038"/>
          <p14:tracePt t="57247" x="8342313" y="5372100"/>
          <p14:tracePt t="57253" x="8342313" y="5362575"/>
          <p14:tracePt t="57263" x="8350250" y="5326063"/>
          <p14:tracePt t="57269" x="8369300" y="5307013"/>
          <p14:tracePt t="57277" x="8378825" y="5289550"/>
          <p14:tracePt t="57287" x="8386763" y="5270500"/>
          <p14:tracePt t="57293" x="8415338" y="5233988"/>
          <p14:tracePt t="57332" x="8423275" y="5226050"/>
          <p14:tracePt t="57661" x="8432800" y="5253038"/>
          <p14:tracePt t="57667" x="8459788" y="5270500"/>
          <p14:tracePt t="57675" x="8488363" y="5289550"/>
          <p14:tracePt t="57684" x="8532813" y="5343525"/>
          <p14:tracePt t="57692" x="8559800" y="5372100"/>
          <p14:tracePt t="57700" x="8578850" y="5399088"/>
          <p14:tracePt t="57707" x="8642350" y="5435600"/>
          <p14:tracePt t="57716" x="8661400" y="5453063"/>
          <p14:tracePt t="57724" x="8678863" y="5462588"/>
          <p14:tracePt t="57733" x="8705850" y="5489575"/>
          <p14:tracePt t="57739" x="8715375" y="5499100"/>
          <p14:tracePt t="58005" x="8688388" y="5472113"/>
          <p14:tracePt t="58015" x="8588375" y="5399088"/>
          <p14:tracePt t="58019" x="8505825" y="5362575"/>
          <p14:tracePt t="58027" x="8423275" y="5307013"/>
          <p14:tracePt t="58035" x="8323263" y="5253038"/>
          <p14:tracePt t="58043" x="8259763" y="5216525"/>
          <p14:tracePt t="58051" x="8232775" y="5180013"/>
          <p14:tracePt t="58060" x="8196263" y="5160963"/>
          <p14:tracePt t="58068" x="8186738" y="5153025"/>
          <p14:tracePt t="58456" x="8196263" y="5153025"/>
          <p14:tracePt t="58462" x="8213725" y="5153025"/>
          <p14:tracePt t="58469" x="8259763" y="5153025"/>
          <p14:tracePt t="58477" x="8277225" y="5153025"/>
          <p14:tracePt t="58485" x="8296275" y="5153025"/>
          <p14:tracePt t="58493" x="8296275" y="5143500"/>
          <p14:tracePt t="58502" x="8305800" y="5143500"/>
          <p14:tracePt t="58516" x="8332788" y="5133975"/>
          <p14:tracePt t="58525" x="8342313" y="5126038"/>
          <p14:tracePt t="58547" x="8350250" y="5116513"/>
          <p14:tracePt t="58982" x="8342313" y="5133975"/>
          <p14:tracePt t="58989" x="8305800" y="5170488"/>
          <p14:tracePt t="58998" x="8277225" y="5197475"/>
          <p14:tracePt t="59007" x="8269288" y="5216525"/>
          <p14:tracePt t="59014" x="8259763" y="5253038"/>
          <p14:tracePt t="59021" x="8223250" y="5299075"/>
          <p14:tracePt t="59029" x="8213725" y="5326063"/>
          <p14:tracePt t="59036" x="8204200" y="5399088"/>
          <p14:tracePt t="59045" x="8177213" y="5426075"/>
          <p14:tracePt t="59052" x="8169275" y="5499100"/>
          <p14:tracePt t="59060" x="8159750" y="5535613"/>
          <p14:tracePt t="59068" x="8150225" y="5572125"/>
          <p14:tracePt t="59077" x="8150225" y="5608638"/>
          <p14:tracePt t="59085" x="8150225" y="5662613"/>
          <p14:tracePt t="59093" x="8123238" y="5708650"/>
          <p14:tracePt t="59101" x="8123238" y="5754688"/>
          <p14:tracePt t="59108" x="8123238" y="5772150"/>
          <p14:tracePt t="59118" x="8123238" y="5800725"/>
          <p14:tracePt t="59125" x="8123238" y="5818188"/>
          <p14:tracePt t="59132" x="8123238" y="5827713"/>
          <p14:tracePt t="59139" x="8123238" y="5837238"/>
          <p14:tracePt t="59247" x="8123238" y="5845175"/>
          <p14:tracePt t="59293" x="8123238" y="5881688"/>
          <p14:tracePt t="59301" x="8113713" y="5900738"/>
          <p14:tracePt t="59310" x="8113713" y="5910263"/>
          <p14:tracePt t="59316" x="8104188" y="5927725"/>
          <p14:tracePt t="59325" x="8104188" y="5937250"/>
          <p14:tracePt t="59332" x="8104188" y="5946775"/>
          <p14:tracePt t="59413" x="8104188" y="5964238"/>
          <p14:tracePt t="59445" x="8104188" y="5973763"/>
          <p14:tracePt t="59454" x="8096250" y="5983288"/>
          <p14:tracePt t="59461" x="8086725" y="5991225"/>
          <p14:tracePt t="59477" x="8077200" y="6010275"/>
          <p14:tracePt t="59486" x="8077200" y="6018213"/>
          <p14:tracePt t="59510" x="8067675" y="6027738"/>
          <p14:tracePt t="59542" x="8067675" y="6046788"/>
          <p14:tracePt t="61952" x="8086725" y="6010275"/>
          <p14:tracePt t="61959" x="8113713" y="5991225"/>
          <p14:tracePt t="61968" x="8132763" y="5946775"/>
          <p14:tracePt t="61973" x="8150225" y="5918200"/>
          <p14:tracePt t="61981" x="8159750" y="5900738"/>
          <p14:tracePt t="61988" x="8186738" y="5854700"/>
          <p14:tracePt t="61996" x="8186738" y="5845175"/>
          <p14:tracePt t="62012" x="8196263" y="5837238"/>
          <p14:tracePt t="62860" x="8177213" y="5818188"/>
          <p14:tracePt t="62867" x="8123238" y="5772150"/>
          <p14:tracePt t="62875" x="8013700" y="5672138"/>
          <p14:tracePt t="62883" x="7967663" y="5618163"/>
          <p14:tracePt t="62891" x="7904163" y="5562600"/>
          <p14:tracePt t="62900" x="7885113" y="5535613"/>
          <p14:tracePt t="62907" x="7877175" y="5526088"/>
          <p14:tracePt t="62917" x="7867650" y="5508625"/>
          <p14:tracePt t="62923" x="7867650" y="5499100"/>
          <p14:tracePt t="63115" x="7858125" y="5489575"/>
          <p14:tracePt t="63123" x="7785100" y="5489575"/>
          <p14:tracePt t="63132" x="7694613" y="5489575"/>
          <p14:tracePt t="63140" x="7548563" y="5489575"/>
          <p14:tracePt t="63147" x="7402513" y="5453063"/>
          <p14:tracePt t="63155" x="7219950" y="5453063"/>
          <p14:tracePt t="63164" x="7037388" y="5426075"/>
          <p14:tracePt t="63171" x="6837363" y="5408613"/>
          <p14:tracePt t="63180" x="6627813" y="5362575"/>
          <p14:tracePt t="63187" x="6391275" y="5343525"/>
          <p14:tracePt t="63197" x="6189663" y="5335588"/>
          <p14:tracePt t="63203" x="5953125" y="5299075"/>
          <p14:tracePt t="63213" x="5753100" y="5262563"/>
          <p14:tracePt t="63221" x="5580063" y="5253038"/>
          <p14:tracePt t="63232" x="5424488" y="5253038"/>
          <p14:tracePt t="63238" x="5241925" y="5253038"/>
          <p14:tracePt t="63246" x="5095875" y="5253038"/>
          <p14:tracePt t="63253" x="4932363" y="5253038"/>
          <p14:tracePt t="63261" x="4767263" y="5207000"/>
          <p14:tracePt t="63269" x="4630738" y="5189538"/>
          <p14:tracePt t="63277" x="4484688" y="5180013"/>
          <p14:tracePt t="63285" x="4376738" y="5133975"/>
          <p14:tracePt t="63293" x="4257675" y="5116513"/>
          <p14:tracePt t="63303" x="4129088" y="5080000"/>
          <p14:tracePt t="63309" x="4038600" y="5060950"/>
          <p14:tracePt t="63319" x="3919538" y="5033963"/>
          <p14:tracePt t="63328" x="3856038" y="5006975"/>
          <p14:tracePt t="63331" x="3802063" y="4997450"/>
          <p14:tracePt t="63339" x="3783013" y="4997450"/>
          <p14:tracePt t="63349" x="3756025" y="4997450"/>
          <p14:tracePt t="63437" x="3738563" y="4997450"/>
          <p14:tracePt t="63446" x="3683000" y="4997450"/>
          <p14:tracePt t="63453" x="3629025" y="4997450"/>
          <p14:tracePt t="63461" x="3573463" y="4997450"/>
          <p14:tracePt t="63469" x="3509963" y="4997450"/>
          <p14:tracePt t="63477" x="3473450" y="4997450"/>
          <p14:tracePt t="63486" x="3427413" y="4997450"/>
          <p14:tracePt t="63494" x="3400425" y="5016500"/>
          <p14:tracePt t="63501" x="3382963" y="5024438"/>
          <p14:tracePt t="63511" x="3346450" y="5060950"/>
          <p14:tracePt t="63519" x="3327400" y="5080000"/>
          <p14:tracePt t="63526" x="3327400" y="5089525"/>
          <p14:tracePt t="63532" x="3327400" y="5106988"/>
          <p14:tracePt t="63542" x="3327400" y="5126038"/>
          <p14:tracePt t="63555" x="3327400" y="5133975"/>
          <p14:tracePt t="63564" x="3327400" y="5143500"/>
          <p14:tracePt t="63572" x="3327400" y="5170488"/>
          <p14:tracePt t="63581" x="3327400" y="5189538"/>
          <p14:tracePt t="63587" x="3336925" y="5197475"/>
          <p14:tracePt t="63597" x="3336925" y="5226050"/>
          <p14:tracePt t="63604" x="3336925" y="5243513"/>
          <p14:tracePt t="63612" x="3336925" y="5280025"/>
          <p14:tracePt t="63620" x="3336925" y="5326063"/>
          <p14:tracePt t="63627" x="3336925" y="5343525"/>
          <p14:tracePt t="63635" x="3336925" y="5380038"/>
          <p14:tracePt t="63644" x="3336925" y="5426075"/>
          <p14:tracePt t="63651" x="3336925" y="5462588"/>
          <p14:tracePt t="63659" x="3327400" y="5508625"/>
          <p14:tracePt t="63667" x="3327400" y="5535613"/>
          <p14:tracePt t="63675" x="3317875" y="5562600"/>
          <p14:tracePt t="63684" x="3309938" y="5599113"/>
          <p14:tracePt t="63692" x="3309938" y="5618163"/>
          <p14:tracePt t="63700" x="3300413" y="5635625"/>
          <p14:tracePt t="63710" x="3336925" y="5745163"/>
          <p14:tracePt t="63726" x="3327400" y="5754688"/>
          <p14:tracePt t="63747" x="3309938" y="5764213"/>
          <p14:tracePt t="63773" x="3300413" y="5772150"/>
          <p14:tracePt t="63782" x="3281363" y="5791200"/>
          <p14:tracePt t="63789" x="3281363" y="5800725"/>
          <p14:tracePt t="63801" x="3254375" y="5808663"/>
          <p14:tracePt t="63805" x="3208338" y="5808663"/>
          <p14:tracePt t="63815" x="3190875" y="5818188"/>
          <p14:tracePt t="63821" x="3163888" y="5818188"/>
          <p14:tracePt t="63828" x="3136900" y="5818188"/>
          <p14:tracePt t="63835" x="3100388" y="5837238"/>
          <p14:tracePt t="63843" x="3081338" y="5837238"/>
          <p14:tracePt t="63852" x="3054350" y="5837238"/>
          <p14:tracePt t="63860" x="3044825" y="5837238"/>
          <p14:tracePt t="63868" x="3035300" y="5837238"/>
          <p14:tracePt t="63901" x="3035300" y="5808663"/>
          <p14:tracePt t="63908" x="3008313" y="5764213"/>
          <p14:tracePt t="63917" x="2998788" y="5718175"/>
          <p14:tracePt t="63924" x="2998788" y="5699125"/>
          <p14:tracePt t="63932" x="2998788" y="5645150"/>
          <p14:tracePt t="63939" x="2998788" y="5635625"/>
          <p14:tracePt t="63949" x="2998788" y="5589588"/>
          <p14:tracePt t="63955" x="2998788" y="5562600"/>
          <p14:tracePt t="63964" x="2998788" y="5545138"/>
          <p14:tracePt t="63972" x="2998788" y="5535613"/>
          <p14:tracePt t="63982" x="2998788" y="5518150"/>
          <p14:tracePt t="63988" x="2998788" y="5508625"/>
          <p14:tracePt t="63997" x="2998788" y="5499100"/>
          <p14:tracePt t="64012" x="2998788" y="5481638"/>
          <p14:tracePt t="64020" x="2998788" y="5472113"/>
          <p14:tracePt t="64028" x="2998788" y="5453063"/>
          <p14:tracePt t="64036" x="2998788" y="5435600"/>
          <p14:tracePt t="64044" x="2998788" y="5426075"/>
          <p14:tracePt t="64051" x="2998788" y="5408613"/>
          <p14:tracePt t="64059" x="2998788" y="5389563"/>
          <p14:tracePt t="64075" x="3008313" y="5362575"/>
          <p14:tracePt t="64083" x="3017838" y="5362575"/>
          <p14:tracePt t="64092" x="3035300" y="5362575"/>
          <p14:tracePt t="64100" x="3054350" y="5343525"/>
          <p14:tracePt t="64107" x="3071813" y="5335588"/>
          <p14:tracePt t="64115" x="3090863" y="5335588"/>
          <p14:tracePt t="64124" x="3108325" y="5335588"/>
          <p14:tracePt t="64132" x="3117850" y="5335588"/>
          <p14:tracePt t="64140" x="3127375" y="5335588"/>
          <p14:tracePt t="64148" x="3136900" y="5335588"/>
          <p14:tracePt t="64199" x="3144838" y="5335588"/>
          <p14:tracePt t="64205" x="3154363" y="5353050"/>
          <p14:tracePt t="64214" x="3154363" y="5372100"/>
          <p14:tracePt t="64221" x="3154363" y="5389563"/>
          <p14:tracePt t="64232" x="3154363" y="5426075"/>
          <p14:tracePt t="64237" x="3154363" y="5453063"/>
          <p14:tracePt t="64249" x="3154363" y="5472113"/>
          <p14:tracePt t="64252" x="3154363" y="5489575"/>
          <p14:tracePt t="64259" x="3154363" y="5499100"/>
          <p14:tracePt t="64267" x="3154363" y="5508625"/>
          <p14:tracePt t="64275" x="3154363" y="5526088"/>
          <p14:tracePt t="64284" x="3154363" y="5554663"/>
          <p14:tracePt t="64291" x="3154363" y="5562600"/>
          <p14:tracePt t="64308" x="3154363" y="5572125"/>
          <p14:tracePt t="64316" x="3136900" y="5581650"/>
          <p14:tracePt t="64333" x="3127375" y="5599113"/>
          <p14:tracePt t="64340" x="3127375" y="5608638"/>
          <p14:tracePt t="64347" x="3127375" y="5635625"/>
          <p14:tracePt t="64355" x="3127375" y="5645150"/>
          <p14:tracePt t="64363" x="3100388" y="5672138"/>
          <p14:tracePt t="64372" x="3071813" y="5699125"/>
          <p14:tracePt t="64381" x="3063875" y="5708650"/>
          <p14:tracePt t="64387" x="3035300" y="5718175"/>
          <p14:tracePt t="64396" x="2998788" y="5754688"/>
          <p14:tracePt t="64404" x="2981325" y="5764213"/>
          <p14:tracePt t="64412" x="2944813" y="5772150"/>
          <p14:tracePt t="64420" x="2935288" y="5772150"/>
          <p14:tracePt t="64430" x="2908300" y="5791200"/>
          <p14:tracePt t="64435" x="2898775" y="5800725"/>
          <p14:tracePt t="64512" x="2889250" y="5800725"/>
          <p14:tracePt t="64524" x="2889250" y="5772150"/>
          <p14:tracePt t="64531" x="2889250" y="5727700"/>
          <p14:tracePt t="64547" x="2889250" y="5708650"/>
          <p14:tracePt t="64693" x="2898775" y="5699125"/>
          <p14:tracePt t="64703" x="3017838" y="5699125"/>
          <p14:tracePt t="64709" x="3236913" y="5699125"/>
          <p14:tracePt t="64716" x="3619500" y="5708650"/>
          <p14:tracePt t="64725" x="4075113" y="5754688"/>
          <p14:tracePt t="64733" x="4549775" y="5845175"/>
          <p14:tracePt t="64741" x="5005388" y="5891213"/>
          <p14:tracePt t="64751" x="5405438" y="5964238"/>
          <p14:tracePt t="64757" x="5870575" y="6054725"/>
          <p14:tracePt t="64766" x="6226175" y="6091238"/>
          <p14:tracePt t="64772" x="6464300" y="6110288"/>
          <p14:tracePt t="64781" x="6627813" y="6146800"/>
          <p14:tracePt t="64788" x="6791325" y="6156325"/>
          <p14:tracePt t="64797" x="6883400" y="6173788"/>
          <p14:tracePt t="64804" x="6946900" y="6173788"/>
          <p14:tracePt t="64819" x="6956425" y="6173788"/>
          <p14:tracePt t="64844" x="6973888" y="6173788"/>
          <p14:tracePt t="64851" x="7000875" y="6173788"/>
          <p14:tracePt t="64860" x="7046913" y="6173788"/>
          <p14:tracePt t="64867" x="7110413" y="6173788"/>
          <p14:tracePt t="64875" x="7202488" y="6173788"/>
          <p14:tracePt t="64898" x="7429500" y="6173788"/>
          <p14:tracePt t="64900" x="7485063" y="6173788"/>
          <p14:tracePt t="64907" x="7558088" y="6173788"/>
          <p14:tracePt t="64916" x="7685088" y="6173788"/>
          <p14:tracePt t="64923" x="7813675" y="6173788"/>
          <p14:tracePt t="64931" x="7877175" y="6156325"/>
          <p14:tracePt t="64939" x="7913688" y="6146800"/>
          <p14:tracePt t="64948" x="7931150" y="6137275"/>
          <p14:tracePt t="64955" x="7940675" y="6127750"/>
          <p14:tracePt t="64964" x="7958138" y="6110288"/>
          <p14:tracePt t="65156" x="7986713" y="6091238"/>
          <p14:tracePt t="65163" x="7994650" y="6083300"/>
          <p14:tracePt t="65171" x="7994650" y="6073775"/>
          <p14:tracePt t="65180" x="8004175" y="6064250"/>
          <p14:tracePt t="65197" x="8004175" y="6054725"/>
          <p14:tracePt t="65307" x="8004175" y="6046788"/>
          <p14:tracePt t="65315" x="8004175" y="5983288"/>
          <p14:tracePt t="65324" x="7958138" y="5891213"/>
          <p14:tracePt t="65332" x="7950200" y="5854700"/>
          <p14:tracePt t="65340" x="7940675" y="5818188"/>
          <p14:tracePt t="65349" x="7940675" y="5791200"/>
          <p14:tracePt t="65356" x="7921625" y="5745163"/>
          <p14:tracePt t="65365" x="7921625" y="5718175"/>
          <p14:tracePt t="65372" x="7921625" y="5672138"/>
          <p14:tracePt t="65382" x="7921625" y="5635625"/>
          <p14:tracePt t="65398" x="7921625" y="5589588"/>
          <p14:tracePt t="65404" x="7931150" y="5572125"/>
          <p14:tracePt t="65413" x="7940675" y="5562600"/>
          <p14:tracePt t="65420" x="7967663" y="5535613"/>
          <p14:tracePt t="65428" x="7977188" y="5526088"/>
          <p14:tracePt t="65436" x="7977188" y="5518150"/>
          <p14:tracePt t="65451" x="7986713" y="5518150"/>
          <p14:tracePt t="65566" x="7994650" y="5518150"/>
          <p14:tracePt t="65573" x="8023225" y="5554663"/>
          <p14:tracePt t="65582" x="8086725" y="5654675"/>
          <p14:tracePt t="65589" x="8123238" y="5727700"/>
          <p14:tracePt t="65599" x="8140700" y="5754688"/>
          <p14:tracePt t="65605" x="8150225" y="5791200"/>
          <p14:tracePt t="65616" x="8177213" y="5827713"/>
          <p14:tracePt t="65621" x="8186738" y="5845175"/>
          <p14:tracePt t="65773" x="8186738" y="5891213"/>
          <p14:tracePt t="65781" x="8159750" y="5900738"/>
          <p14:tracePt t="65789" x="8123238" y="5918200"/>
          <p14:tracePt t="65798" x="8104188" y="5937250"/>
          <p14:tracePt t="65805" x="8086725" y="5937250"/>
          <p14:tracePt t="65815" x="8067675" y="5946775"/>
          <p14:tracePt t="65825" x="8031163" y="5954713"/>
          <p14:tracePt t="65828" x="8023225" y="5954713"/>
          <p14:tracePt t="66031" x="8013700" y="5937250"/>
          <p14:tracePt t="66036" x="8013700" y="5881688"/>
          <p14:tracePt t="66044" x="8013700" y="5873750"/>
          <p14:tracePt t="66052" x="8013700" y="5837238"/>
          <p14:tracePt t="66068" x="8013700" y="5800725"/>
          <p14:tracePt t="66076" x="8013700" y="5781675"/>
          <p14:tracePt t="66084" x="8013700" y="5764213"/>
          <p14:tracePt t="66092" x="8023225" y="5735638"/>
          <p14:tracePt t="66100" x="8031163" y="5727700"/>
          <p14:tracePt t="66135" x="8031163" y="5718175"/>
          <p14:tracePt t="68309" x="8031163" y="5708650"/>
          <p14:tracePt t="68573" x="8031163" y="5662613"/>
          <p14:tracePt t="68582" x="8050213" y="5635625"/>
          <p14:tracePt t="68631" x="8050213" y="5618163"/>
          <p14:tracePt t="68843" x="8050213" y="5608638"/>
          <p14:tracePt t="68860" x="8050213" y="5599113"/>
          <p14:tracePt t="69100" x="8050213" y="5572125"/>
          <p14:tracePt t="69108" x="8050213" y="5562600"/>
          <p14:tracePt t="69124" x="8050213" y="5554663"/>
          <p14:tracePt t="69349" x="8059738" y="5518150"/>
          <p14:tracePt t="69373" x="8077200" y="5489575"/>
          <p14:tracePt t="69494" x="8077200" y="5481638"/>
          <p14:tracePt t="69501" x="8077200" y="5472113"/>
          <p14:tracePt t="69509" x="8077200" y="5445125"/>
          <p14:tracePt t="69517" x="8077200" y="5426075"/>
          <p14:tracePt t="69526" x="8077200" y="5416550"/>
          <p14:tracePt t="69533" x="8077200" y="5399088"/>
          <p14:tracePt t="69541" x="8077200" y="5380038"/>
          <p14:tracePt t="69557" x="8077200" y="5362575"/>
          <p14:tracePt t="69582" x="8077200" y="5353050"/>
          <p14:tracePt t="69871" x="8077200" y="5343525"/>
          <p14:tracePt t="69878" x="8077200" y="5335588"/>
          <p14:tracePt t="69887" x="8077200" y="5316538"/>
          <p14:tracePt t="69891" x="8077200" y="5299075"/>
          <p14:tracePt t="69908" x="8067675" y="5299075"/>
          <p14:tracePt t="69916" x="8067675" y="5280025"/>
          <p14:tracePt t="69923" x="8067675" y="5270500"/>
          <p14:tracePt t="69931" x="8067675" y="5253038"/>
          <p14:tracePt t="69940" x="8059738" y="5226050"/>
          <p14:tracePt t="69948" x="8059738" y="5216525"/>
          <p14:tracePt t="69955" x="8040688" y="5160963"/>
          <p14:tracePt t="69964" x="8040688" y="5126038"/>
          <p14:tracePt t="69971" x="8040688" y="5070475"/>
          <p14:tracePt t="69981" x="8040688" y="5016500"/>
          <p14:tracePt t="69987" x="8040688" y="4960938"/>
          <p14:tracePt t="69996" x="8040688" y="4897438"/>
          <p14:tracePt t="70004" x="8040688" y="4860925"/>
          <p14:tracePt t="70012" x="8040688" y="4833938"/>
          <p14:tracePt t="70020" x="8040688" y="4787900"/>
          <p14:tracePt t="70028" x="8040688" y="4760913"/>
          <p14:tracePt t="70036" x="8040688" y="4741863"/>
          <p14:tracePt t="70044" x="8040688" y="4714875"/>
          <p14:tracePt t="70052" x="8040688" y="4705350"/>
          <p14:tracePt t="70059" x="8040688" y="4697413"/>
          <p14:tracePt t="70067" x="8040688" y="4687888"/>
          <p14:tracePt t="70205" x="8040688" y="4668838"/>
          <p14:tracePt t="70215" x="8059738" y="4632325"/>
          <p14:tracePt t="70221" x="8104188" y="4595813"/>
          <p14:tracePt t="70231" x="8196263" y="4522788"/>
          <p14:tracePt t="70239" x="8269288" y="4495800"/>
          <p14:tracePt t="70249" x="8369300" y="4441825"/>
          <p14:tracePt t="70253" x="8488363" y="4376738"/>
          <p14:tracePt t="70265" x="8578850" y="4349750"/>
          <p14:tracePt t="70268" x="8697913" y="4295775"/>
          <p14:tracePt t="70276" x="8778875" y="4259263"/>
          <p14:tracePt t="70284" x="8851900" y="4240213"/>
          <p14:tracePt t="70292" x="8915400" y="4222750"/>
          <p14:tracePt t="70300" x="8961438" y="4222750"/>
          <p14:tracePt t="70308" x="8980488" y="4195763"/>
          <p14:tracePt t="70316" x="9007475" y="4195763"/>
          <p14:tracePt t="70324" x="9024938" y="4186238"/>
          <p14:tracePt t="70332" x="9053513" y="4186238"/>
          <p14:tracePt t="70340" x="9097963" y="4176713"/>
          <p14:tracePt t="70348" x="9126538" y="4176713"/>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24"/>
          <p:cNvSpPr>
            <a:spLocks noChangeShapeType="1"/>
          </p:cNvSpPr>
          <p:nvPr/>
        </p:nvSpPr>
        <p:spPr bwMode="auto">
          <a:xfrm>
            <a:off x="2565820" y="1732573"/>
            <a:ext cx="0" cy="7921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 name="Line 25"/>
          <p:cNvSpPr>
            <a:spLocks noChangeShapeType="1"/>
          </p:cNvSpPr>
          <p:nvPr/>
        </p:nvSpPr>
        <p:spPr bwMode="auto">
          <a:xfrm flipH="1">
            <a:off x="2565820" y="1732573"/>
            <a:ext cx="576263"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 name="Line 26"/>
          <p:cNvSpPr>
            <a:spLocks noChangeShapeType="1"/>
          </p:cNvSpPr>
          <p:nvPr/>
        </p:nvSpPr>
        <p:spPr bwMode="auto">
          <a:xfrm>
            <a:off x="2565820" y="2164373"/>
            <a:ext cx="6477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 name="Line 27"/>
          <p:cNvSpPr>
            <a:spLocks noChangeShapeType="1"/>
          </p:cNvSpPr>
          <p:nvPr/>
        </p:nvSpPr>
        <p:spPr bwMode="auto">
          <a:xfrm>
            <a:off x="1979224" y="2164373"/>
            <a:ext cx="5865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Line 28"/>
          <p:cNvSpPr>
            <a:spLocks noChangeShapeType="1"/>
          </p:cNvSpPr>
          <p:nvPr/>
        </p:nvSpPr>
        <p:spPr bwMode="auto">
          <a:xfrm>
            <a:off x="3142083" y="1543661"/>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Rectangle 29"/>
          <p:cNvSpPr>
            <a:spLocks noChangeArrowheads="1"/>
          </p:cNvSpPr>
          <p:nvPr/>
        </p:nvSpPr>
        <p:spPr bwMode="auto">
          <a:xfrm>
            <a:off x="3069058" y="967398"/>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 name="Line 30"/>
          <p:cNvSpPr>
            <a:spLocks noChangeShapeType="1"/>
          </p:cNvSpPr>
          <p:nvPr/>
        </p:nvSpPr>
        <p:spPr bwMode="auto">
          <a:xfrm>
            <a:off x="3019845" y="667361"/>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Line 31"/>
          <p:cNvSpPr>
            <a:spLocks noChangeShapeType="1"/>
          </p:cNvSpPr>
          <p:nvPr/>
        </p:nvSpPr>
        <p:spPr bwMode="auto">
          <a:xfrm>
            <a:off x="3164308" y="667361"/>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 name="Line 34"/>
          <p:cNvSpPr>
            <a:spLocks noChangeShapeType="1"/>
          </p:cNvSpPr>
          <p:nvPr/>
        </p:nvSpPr>
        <p:spPr bwMode="auto">
          <a:xfrm>
            <a:off x="3211932" y="2596173"/>
            <a:ext cx="18861" cy="4467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1" name="Group 35"/>
          <p:cNvGrpSpPr>
            <a:grpSpLocks/>
          </p:cNvGrpSpPr>
          <p:nvPr/>
        </p:nvGrpSpPr>
        <p:grpSpPr bwMode="auto">
          <a:xfrm>
            <a:off x="2979187" y="4070555"/>
            <a:ext cx="504825" cy="144463"/>
            <a:chOff x="2517" y="3929"/>
            <a:chExt cx="318" cy="91"/>
          </a:xfrm>
        </p:grpSpPr>
        <p:sp>
          <p:nvSpPr>
            <p:cNvPr id="12" name="Line 36"/>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 name="Line 37"/>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 name="Line 38"/>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39"/>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 name="Line 40"/>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7" name="Line 28"/>
          <p:cNvSpPr>
            <a:spLocks noChangeShapeType="1"/>
          </p:cNvSpPr>
          <p:nvPr/>
        </p:nvSpPr>
        <p:spPr bwMode="auto">
          <a:xfrm>
            <a:off x="1956999" y="1491343"/>
            <a:ext cx="2272" cy="6593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Rectangle 29"/>
          <p:cNvSpPr>
            <a:spLocks noChangeArrowheads="1"/>
          </p:cNvSpPr>
          <p:nvPr/>
        </p:nvSpPr>
        <p:spPr bwMode="auto">
          <a:xfrm>
            <a:off x="1883974" y="915080"/>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 name="Line 30"/>
          <p:cNvSpPr>
            <a:spLocks noChangeShapeType="1"/>
          </p:cNvSpPr>
          <p:nvPr/>
        </p:nvSpPr>
        <p:spPr bwMode="auto">
          <a:xfrm>
            <a:off x="1834761" y="615043"/>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Line 31"/>
          <p:cNvSpPr>
            <a:spLocks noChangeShapeType="1"/>
          </p:cNvSpPr>
          <p:nvPr/>
        </p:nvSpPr>
        <p:spPr bwMode="auto">
          <a:xfrm>
            <a:off x="1979224" y="615043"/>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 name="Line 28"/>
          <p:cNvSpPr>
            <a:spLocks noChangeShapeType="1"/>
          </p:cNvSpPr>
          <p:nvPr/>
        </p:nvSpPr>
        <p:spPr bwMode="auto">
          <a:xfrm>
            <a:off x="1942860" y="2994877"/>
            <a:ext cx="8203" cy="8370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 name="Rectangle 29"/>
          <p:cNvSpPr>
            <a:spLocks noChangeArrowheads="1"/>
          </p:cNvSpPr>
          <p:nvPr/>
        </p:nvSpPr>
        <p:spPr bwMode="auto">
          <a:xfrm>
            <a:off x="1858950" y="2418614"/>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3" name="Line 31"/>
          <p:cNvSpPr>
            <a:spLocks noChangeShapeType="1"/>
          </p:cNvSpPr>
          <p:nvPr/>
        </p:nvSpPr>
        <p:spPr bwMode="auto">
          <a:xfrm>
            <a:off x="1965086" y="2118577"/>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 name="Line 28"/>
          <p:cNvSpPr>
            <a:spLocks noChangeShapeType="1"/>
          </p:cNvSpPr>
          <p:nvPr/>
        </p:nvSpPr>
        <p:spPr bwMode="auto">
          <a:xfrm>
            <a:off x="3230793" y="3621495"/>
            <a:ext cx="1" cy="4513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5" name="Group 35"/>
          <p:cNvGrpSpPr>
            <a:grpSpLocks/>
          </p:cNvGrpSpPr>
          <p:nvPr/>
        </p:nvGrpSpPr>
        <p:grpSpPr bwMode="auto">
          <a:xfrm>
            <a:off x="1698569" y="4045531"/>
            <a:ext cx="504825" cy="144463"/>
            <a:chOff x="2517" y="3929"/>
            <a:chExt cx="318" cy="91"/>
          </a:xfrm>
        </p:grpSpPr>
        <p:sp>
          <p:nvSpPr>
            <p:cNvPr id="26" name="Line 36"/>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 name="Line 37"/>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8" name="Line 38"/>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 name="Line 39"/>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 name="Line 40"/>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1" name="Line 28"/>
          <p:cNvSpPr>
            <a:spLocks noChangeShapeType="1"/>
          </p:cNvSpPr>
          <p:nvPr/>
        </p:nvSpPr>
        <p:spPr bwMode="auto">
          <a:xfrm>
            <a:off x="1950176" y="3831937"/>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 name="Rectangle 29"/>
          <p:cNvSpPr>
            <a:spLocks noChangeArrowheads="1"/>
          </p:cNvSpPr>
          <p:nvPr/>
        </p:nvSpPr>
        <p:spPr bwMode="auto">
          <a:xfrm>
            <a:off x="3127899" y="3045232"/>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33" name="グループ化 32"/>
          <p:cNvGrpSpPr/>
          <p:nvPr/>
        </p:nvGrpSpPr>
        <p:grpSpPr>
          <a:xfrm rot="16200000">
            <a:off x="3402124" y="1601683"/>
            <a:ext cx="291480" cy="125104"/>
            <a:chOff x="5347317" y="4299045"/>
            <a:chExt cx="291480" cy="125104"/>
          </a:xfrm>
        </p:grpSpPr>
        <p:cxnSp>
          <p:nvCxnSpPr>
            <p:cNvPr id="34" name="直線コネクタ 33"/>
            <p:cNvCxnSpPr/>
            <p:nvPr/>
          </p:nvCxnSpPr>
          <p:spPr>
            <a:xfrm>
              <a:off x="5347317" y="4299045"/>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a:off x="5349589" y="4424149"/>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6" name="直線コネクタ 35"/>
          <p:cNvCxnSpPr/>
          <p:nvPr/>
        </p:nvCxnSpPr>
        <p:spPr>
          <a:xfrm flipV="1">
            <a:off x="3595799" y="2884575"/>
            <a:ext cx="1" cy="3275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3230793" y="2884575"/>
            <a:ext cx="3650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Line 28"/>
          <p:cNvSpPr>
            <a:spLocks noChangeShapeType="1"/>
          </p:cNvSpPr>
          <p:nvPr/>
        </p:nvSpPr>
        <p:spPr bwMode="auto">
          <a:xfrm>
            <a:off x="3601560" y="3309867"/>
            <a:ext cx="1" cy="4513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39" name="直線コネクタ 38"/>
          <p:cNvCxnSpPr/>
          <p:nvPr/>
        </p:nvCxnSpPr>
        <p:spPr>
          <a:xfrm>
            <a:off x="3246713" y="3746662"/>
            <a:ext cx="3650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グループ化 39"/>
          <p:cNvGrpSpPr/>
          <p:nvPr/>
        </p:nvGrpSpPr>
        <p:grpSpPr>
          <a:xfrm>
            <a:off x="3472634" y="3180758"/>
            <a:ext cx="291480" cy="125104"/>
            <a:chOff x="5347317" y="4299045"/>
            <a:chExt cx="291480" cy="125104"/>
          </a:xfrm>
        </p:grpSpPr>
        <p:cxnSp>
          <p:nvCxnSpPr>
            <p:cNvPr id="41" name="直線コネクタ 40"/>
            <p:cNvCxnSpPr/>
            <p:nvPr/>
          </p:nvCxnSpPr>
          <p:spPr>
            <a:xfrm>
              <a:off x="5347317" y="4299045"/>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5349589" y="4424149"/>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グループ化 42"/>
          <p:cNvGrpSpPr/>
          <p:nvPr/>
        </p:nvGrpSpPr>
        <p:grpSpPr>
          <a:xfrm rot="16200000">
            <a:off x="1267262" y="1639578"/>
            <a:ext cx="291480" cy="125104"/>
            <a:chOff x="5347317" y="4299045"/>
            <a:chExt cx="291480" cy="125104"/>
          </a:xfrm>
        </p:grpSpPr>
        <p:cxnSp>
          <p:nvCxnSpPr>
            <p:cNvPr id="44" name="直線コネクタ 43"/>
            <p:cNvCxnSpPr/>
            <p:nvPr/>
          </p:nvCxnSpPr>
          <p:spPr>
            <a:xfrm>
              <a:off x="5347317" y="4299045"/>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5349589" y="4424149"/>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6" name="直線コネクタ 45"/>
          <p:cNvCxnSpPr/>
          <p:nvPr/>
        </p:nvCxnSpPr>
        <p:spPr>
          <a:xfrm>
            <a:off x="1475554" y="1732573"/>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802644" y="1704925"/>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3634173" y="1680253"/>
            <a:ext cx="203900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3164825" y="1668878"/>
            <a:ext cx="320202" cy="11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1475554" y="1151309"/>
            <a:ext cx="479618" cy="369332"/>
          </a:xfrm>
          <a:prstGeom prst="rect">
            <a:avLst/>
          </a:prstGeom>
          <a:noFill/>
        </p:spPr>
        <p:txBody>
          <a:bodyPr wrap="none" rtlCol="0">
            <a:spAutoFit/>
          </a:bodyPr>
          <a:lstStyle/>
          <a:p>
            <a:r>
              <a:rPr kumimoji="1" lang="en-US" altLang="ja-JP" dirty="0"/>
              <a:t>R1</a:t>
            </a:r>
            <a:endParaRPr kumimoji="1" lang="ja-JP" altLang="en-US" dirty="0"/>
          </a:p>
        </p:txBody>
      </p:sp>
      <p:sp>
        <p:nvSpPr>
          <p:cNvPr id="51" name="テキスト ボックス 50"/>
          <p:cNvSpPr txBox="1"/>
          <p:nvPr/>
        </p:nvSpPr>
        <p:spPr>
          <a:xfrm>
            <a:off x="1487078" y="2963127"/>
            <a:ext cx="479618" cy="369332"/>
          </a:xfrm>
          <a:prstGeom prst="rect">
            <a:avLst/>
          </a:prstGeom>
          <a:noFill/>
        </p:spPr>
        <p:txBody>
          <a:bodyPr wrap="none" rtlCol="0">
            <a:spAutoFit/>
          </a:bodyPr>
          <a:lstStyle/>
          <a:p>
            <a:r>
              <a:rPr lang="en-US" altLang="ja-JP" dirty="0"/>
              <a:t>R2</a:t>
            </a:r>
            <a:endParaRPr kumimoji="1" lang="ja-JP" altLang="en-US" dirty="0"/>
          </a:p>
        </p:txBody>
      </p:sp>
      <p:sp>
        <p:nvSpPr>
          <p:cNvPr id="52" name="テキスト ボックス 51"/>
          <p:cNvSpPr txBox="1"/>
          <p:nvPr/>
        </p:nvSpPr>
        <p:spPr>
          <a:xfrm>
            <a:off x="3197743" y="963848"/>
            <a:ext cx="479618" cy="369332"/>
          </a:xfrm>
          <a:prstGeom prst="rect">
            <a:avLst/>
          </a:prstGeom>
          <a:noFill/>
        </p:spPr>
        <p:txBody>
          <a:bodyPr wrap="none" rtlCol="0">
            <a:spAutoFit/>
          </a:bodyPr>
          <a:lstStyle/>
          <a:p>
            <a:r>
              <a:rPr kumimoji="1" lang="en-US" altLang="ja-JP" dirty="0"/>
              <a:t>R3</a:t>
            </a:r>
            <a:endParaRPr kumimoji="1" lang="ja-JP" altLang="en-US" dirty="0"/>
          </a:p>
        </p:txBody>
      </p:sp>
      <p:sp>
        <p:nvSpPr>
          <p:cNvPr id="53" name="テキスト ボックス 52"/>
          <p:cNvSpPr txBox="1"/>
          <p:nvPr/>
        </p:nvSpPr>
        <p:spPr>
          <a:xfrm>
            <a:off x="2672162" y="3430966"/>
            <a:ext cx="479618" cy="369332"/>
          </a:xfrm>
          <a:prstGeom prst="rect">
            <a:avLst/>
          </a:prstGeom>
          <a:noFill/>
        </p:spPr>
        <p:txBody>
          <a:bodyPr wrap="none" rtlCol="0">
            <a:spAutoFit/>
          </a:bodyPr>
          <a:lstStyle/>
          <a:p>
            <a:r>
              <a:rPr kumimoji="1" lang="en-US" altLang="ja-JP" dirty="0"/>
              <a:t>R4</a:t>
            </a:r>
            <a:endParaRPr kumimoji="1" lang="ja-JP" altLang="en-US" dirty="0"/>
          </a:p>
        </p:txBody>
      </p:sp>
      <p:sp>
        <p:nvSpPr>
          <p:cNvPr id="54" name="テキスト ボックス 53"/>
          <p:cNvSpPr txBox="1"/>
          <p:nvPr/>
        </p:nvSpPr>
        <p:spPr>
          <a:xfrm>
            <a:off x="1084611" y="1929228"/>
            <a:ext cx="479618" cy="369332"/>
          </a:xfrm>
          <a:prstGeom prst="rect">
            <a:avLst/>
          </a:prstGeom>
          <a:noFill/>
        </p:spPr>
        <p:txBody>
          <a:bodyPr wrap="none" rtlCol="0">
            <a:spAutoFit/>
          </a:bodyPr>
          <a:lstStyle/>
          <a:p>
            <a:r>
              <a:rPr kumimoji="1" lang="en-US" altLang="ja-JP" dirty="0"/>
              <a:t>C1</a:t>
            </a:r>
            <a:endParaRPr kumimoji="1" lang="ja-JP" altLang="en-US" dirty="0"/>
          </a:p>
        </p:txBody>
      </p:sp>
      <p:sp>
        <p:nvSpPr>
          <p:cNvPr id="55" name="テキスト ボックス 54"/>
          <p:cNvSpPr txBox="1"/>
          <p:nvPr/>
        </p:nvSpPr>
        <p:spPr>
          <a:xfrm>
            <a:off x="3610416" y="1891507"/>
            <a:ext cx="479618" cy="369332"/>
          </a:xfrm>
          <a:prstGeom prst="rect">
            <a:avLst/>
          </a:prstGeom>
          <a:noFill/>
        </p:spPr>
        <p:txBody>
          <a:bodyPr wrap="none" rtlCol="0">
            <a:spAutoFit/>
          </a:bodyPr>
          <a:lstStyle/>
          <a:p>
            <a:r>
              <a:rPr kumimoji="1" lang="en-US" altLang="ja-JP" dirty="0"/>
              <a:t>C2</a:t>
            </a:r>
            <a:endParaRPr kumimoji="1" lang="ja-JP" altLang="en-US" dirty="0"/>
          </a:p>
        </p:txBody>
      </p:sp>
      <p:sp>
        <p:nvSpPr>
          <p:cNvPr id="56" name="テキスト ボックス 55"/>
          <p:cNvSpPr txBox="1"/>
          <p:nvPr/>
        </p:nvSpPr>
        <p:spPr>
          <a:xfrm>
            <a:off x="3610416" y="3354611"/>
            <a:ext cx="479618" cy="369332"/>
          </a:xfrm>
          <a:prstGeom prst="rect">
            <a:avLst/>
          </a:prstGeom>
          <a:noFill/>
        </p:spPr>
        <p:txBody>
          <a:bodyPr wrap="none" rtlCol="0">
            <a:spAutoFit/>
          </a:bodyPr>
          <a:lstStyle/>
          <a:p>
            <a:r>
              <a:rPr kumimoji="1" lang="en-US" altLang="ja-JP" dirty="0"/>
              <a:t>C3</a:t>
            </a:r>
            <a:endParaRPr kumimoji="1" lang="ja-JP" altLang="en-US" dirty="0"/>
          </a:p>
        </p:txBody>
      </p:sp>
      <p:sp>
        <p:nvSpPr>
          <p:cNvPr id="58" name="Line 24"/>
          <p:cNvSpPr>
            <a:spLocks noChangeShapeType="1"/>
          </p:cNvSpPr>
          <p:nvPr/>
        </p:nvSpPr>
        <p:spPr bwMode="auto">
          <a:xfrm>
            <a:off x="6272300" y="1677937"/>
            <a:ext cx="0" cy="7921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 name="Line 25"/>
          <p:cNvSpPr>
            <a:spLocks noChangeShapeType="1"/>
          </p:cNvSpPr>
          <p:nvPr/>
        </p:nvSpPr>
        <p:spPr bwMode="auto">
          <a:xfrm flipH="1">
            <a:off x="6272300" y="1677937"/>
            <a:ext cx="576263"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 name="Line 26"/>
          <p:cNvSpPr>
            <a:spLocks noChangeShapeType="1"/>
          </p:cNvSpPr>
          <p:nvPr/>
        </p:nvSpPr>
        <p:spPr bwMode="auto">
          <a:xfrm>
            <a:off x="6272300" y="2109737"/>
            <a:ext cx="6477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 name="Line 27"/>
          <p:cNvSpPr>
            <a:spLocks noChangeShapeType="1"/>
          </p:cNvSpPr>
          <p:nvPr/>
        </p:nvSpPr>
        <p:spPr bwMode="auto">
          <a:xfrm>
            <a:off x="5685704" y="2109737"/>
            <a:ext cx="5865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2" name="Line 28"/>
          <p:cNvSpPr>
            <a:spLocks noChangeShapeType="1"/>
          </p:cNvSpPr>
          <p:nvPr/>
        </p:nvSpPr>
        <p:spPr bwMode="auto">
          <a:xfrm>
            <a:off x="6848563" y="14890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 name="Rectangle 29"/>
          <p:cNvSpPr>
            <a:spLocks noChangeArrowheads="1"/>
          </p:cNvSpPr>
          <p:nvPr/>
        </p:nvSpPr>
        <p:spPr bwMode="auto">
          <a:xfrm>
            <a:off x="6775538" y="912762"/>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64" name="Line 30"/>
          <p:cNvSpPr>
            <a:spLocks noChangeShapeType="1"/>
          </p:cNvSpPr>
          <p:nvPr/>
        </p:nvSpPr>
        <p:spPr bwMode="auto">
          <a:xfrm>
            <a:off x="6726325" y="612725"/>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 name="Line 31"/>
          <p:cNvSpPr>
            <a:spLocks noChangeShapeType="1"/>
          </p:cNvSpPr>
          <p:nvPr/>
        </p:nvSpPr>
        <p:spPr bwMode="auto">
          <a:xfrm>
            <a:off x="6870788" y="61272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 name="Line 34"/>
          <p:cNvSpPr>
            <a:spLocks noChangeShapeType="1"/>
          </p:cNvSpPr>
          <p:nvPr/>
        </p:nvSpPr>
        <p:spPr bwMode="auto">
          <a:xfrm>
            <a:off x="6918412" y="2541537"/>
            <a:ext cx="18861" cy="44675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7" name="Group 35"/>
          <p:cNvGrpSpPr>
            <a:grpSpLocks/>
          </p:cNvGrpSpPr>
          <p:nvPr/>
        </p:nvGrpSpPr>
        <p:grpSpPr bwMode="auto">
          <a:xfrm>
            <a:off x="6685667" y="4015919"/>
            <a:ext cx="504825" cy="144463"/>
            <a:chOff x="2517" y="3929"/>
            <a:chExt cx="318" cy="91"/>
          </a:xfrm>
        </p:grpSpPr>
        <p:sp>
          <p:nvSpPr>
            <p:cNvPr id="68" name="Line 36"/>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9" name="Line 37"/>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0" name="Line 38"/>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 name="Line 39"/>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 name="Line 40"/>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73" name="Line 28"/>
          <p:cNvSpPr>
            <a:spLocks noChangeShapeType="1"/>
          </p:cNvSpPr>
          <p:nvPr/>
        </p:nvSpPr>
        <p:spPr bwMode="auto">
          <a:xfrm>
            <a:off x="5663479" y="1436707"/>
            <a:ext cx="2272" cy="65938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4" name="Rectangle 29"/>
          <p:cNvSpPr>
            <a:spLocks noChangeArrowheads="1"/>
          </p:cNvSpPr>
          <p:nvPr/>
        </p:nvSpPr>
        <p:spPr bwMode="auto">
          <a:xfrm>
            <a:off x="5590454" y="860444"/>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5" name="Line 30"/>
          <p:cNvSpPr>
            <a:spLocks noChangeShapeType="1"/>
          </p:cNvSpPr>
          <p:nvPr/>
        </p:nvSpPr>
        <p:spPr bwMode="auto">
          <a:xfrm>
            <a:off x="5541241" y="560407"/>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6" name="Line 31"/>
          <p:cNvSpPr>
            <a:spLocks noChangeShapeType="1"/>
          </p:cNvSpPr>
          <p:nvPr/>
        </p:nvSpPr>
        <p:spPr bwMode="auto">
          <a:xfrm>
            <a:off x="5685704" y="560407"/>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7" name="Line 28"/>
          <p:cNvSpPr>
            <a:spLocks noChangeShapeType="1"/>
          </p:cNvSpPr>
          <p:nvPr/>
        </p:nvSpPr>
        <p:spPr bwMode="auto">
          <a:xfrm>
            <a:off x="5638454" y="2940241"/>
            <a:ext cx="8203" cy="83706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8" name="Rectangle 29"/>
          <p:cNvSpPr>
            <a:spLocks noChangeArrowheads="1"/>
          </p:cNvSpPr>
          <p:nvPr/>
        </p:nvSpPr>
        <p:spPr bwMode="auto">
          <a:xfrm>
            <a:off x="5565430" y="2363978"/>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79" name="Line 31"/>
          <p:cNvSpPr>
            <a:spLocks noChangeShapeType="1"/>
          </p:cNvSpPr>
          <p:nvPr/>
        </p:nvSpPr>
        <p:spPr bwMode="auto">
          <a:xfrm>
            <a:off x="5660680" y="2063941"/>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0" name="Line 28"/>
          <p:cNvSpPr>
            <a:spLocks noChangeShapeType="1"/>
          </p:cNvSpPr>
          <p:nvPr/>
        </p:nvSpPr>
        <p:spPr bwMode="auto">
          <a:xfrm>
            <a:off x="6937273" y="3566859"/>
            <a:ext cx="1" cy="4513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81" name="Group 35"/>
          <p:cNvGrpSpPr>
            <a:grpSpLocks/>
          </p:cNvGrpSpPr>
          <p:nvPr/>
        </p:nvGrpSpPr>
        <p:grpSpPr bwMode="auto">
          <a:xfrm>
            <a:off x="5405049" y="3990895"/>
            <a:ext cx="504825" cy="144463"/>
            <a:chOff x="2517" y="3929"/>
            <a:chExt cx="318" cy="91"/>
          </a:xfrm>
        </p:grpSpPr>
        <p:sp>
          <p:nvSpPr>
            <p:cNvPr id="82" name="Line 36"/>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 name="Line 37"/>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 name="Line 38"/>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5" name="Line 39"/>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6" name="Line 40"/>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87" name="Line 28"/>
          <p:cNvSpPr>
            <a:spLocks noChangeShapeType="1"/>
          </p:cNvSpPr>
          <p:nvPr/>
        </p:nvSpPr>
        <p:spPr bwMode="auto">
          <a:xfrm>
            <a:off x="5656656" y="3777301"/>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 name="Rectangle 29"/>
          <p:cNvSpPr>
            <a:spLocks noChangeArrowheads="1"/>
          </p:cNvSpPr>
          <p:nvPr/>
        </p:nvSpPr>
        <p:spPr bwMode="auto">
          <a:xfrm>
            <a:off x="6834379" y="2990596"/>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grpSp>
        <p:nvGrpSpPr>
          <p:cNvPr id="89" name="グループ化 88"/>
          <p:cNvGrpSpPr/>
          <p:nvPr/>
        </p:nvGrpSpPr>
        <p:grpSpPr>
          <a:xfrm rot="16200000">
            <a:off x="7108604" y="1547047"/>
            <a:ext cx="291480" cy="125104"/>
            <a:chOff x="5347317" y="4299045"/>
            <a:chExt cx="291480" cy="125104"/>
          </a:xfrm>
        </p:grpSpPr>
        <p:cxnSp>
          <p:nvCxnSpPr>
            <p:cNvPr id="90" name="直線コネクタ 89"/>
            <p:cNvCxnSpPr/>
            <p:nvPr/>
          </p:nvCxnSpPr>
          <p:spPr>
            <a:xfrm>
              <a:off x="5347317" y="4299045"/>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5349589" y="4424149"/>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2" name="直線コネクタ 91"/>
          <p:cNvCxnSpPr/>
          <p:nvPr/>
        </p:nvCxnSpPr>
        <p:spPr>
          <a:xfrm flipV="1">
            <a:off x="7302279" y="2829939"/>
            <a:ext cx="1" cy="3275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p:cNvCxnSpPr/>
          <p:nvPr/>
        </p:nvCxnSpPr>
        <p:spPr>
          <a:xfrm>
            <a:off x="6937273" y="2829939"/>
            <a:ext cx="3650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Line 28"/>
          <p:cNvSpPr>
            <a:spLocks noChangeShapeType="1"/>
          </p:cNvSpPr>
          <p:nvPr/>
        </p:nvSpPr>
        <p:spPr bwMode="auto">
          <a:xfrm>
            <a:off x="7308040" y="3255231"/>
            <a:ext cx="1" cy="4513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95" name="直線コネクタ 94"/>
          <p:cNvCxnSpPr/>
          <p:nvPr/>
        </p:nvCxnSpPr>
        <p:spPr>
          <a:xfrm>
            <a:off x="6953193" y="3692026"/>
            <a:ext cx="36500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6" name="グループ化 95"/>
          <p:cNvGrpSpPr/>
          <p:nvPr/>
        </p:nvGrpSpPr>
        <p:grpSpPr>
          <a:xfrm>
            <a:off x="7179114" y="3126122"/>
            <a:ext cx="291480" cy="125104"/>
            <a:chOff x="5347317" y="4299045"/>
            <a:chExt cx="291480" cy="125104"/>
          </a:xfrm>
        </p:grpSpPr>
        <p:cxnSp>
          <p:nvCxnSpPr>
            <p:cNvPr id="97" name="直線コネクタ 96"/>
            <p:cNvCxnSpPr/>
            <p:nvPr/>
          </p:nvCxnSpPr>
          <p:spPr>
            <a:xfrm>
              <a:off x="5347317" y="4299045"/>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p:cNvCxnSpPr/>
            <p:nvPr/>
          </p:nvCxnSpPr>
          <p:spPr>
            <a:xfrm>
              <a:off x="5349589" y="4424149"/>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04" name="直線コネクタ 103"/>
          <p:cNvCxnSpPr/>
          <p:nvPr/>
        </p:nvCxnSpPr>
        <p:spPr>
          <a:xfrm>
            <a:off x="7340653" y="1625617"/>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線コネクタ 104"/>
          <p:cNvCxnSpPr/>
          <p:nvPr/>
        </p:nvCxnSpPr>
        <p:spPr>
          <a:xfrm flipV="1">
            <a:off x="6871305" y="1614242"/>
            <a:ext cx="320202" cy="113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テキスト ボックス 105"/>
          <p:cNvSpPr txBox="1"/>
          <p:nvPr/>
        </p:nvSpPr>
        <p:spPr>
          <a:xfrm>
            <a:off x="5182034" y="1096673"/>
            <a:ext cx="479618" cy="369332"/>
          </a:xfrm>
          <a:prstGeom prst="rect">
            <a:avLst/>
          </a:prstGeom>
          <a:noFill/>
        </p:spPr>
        <p:txBody>
          <a:bodyPr wrap="none" rtlCol="0">
            <a:spAutoFit/>
          </a:bodyPr>
          <a:lstStyle/>
          <a:p>
            <a:r>
              <a:rPr kumimoji="1" lang="en-US" altLang="ja-JP" dirty="0"/>
              <a:t>R1</a:t>
            </a:r>
            <a:endParaRPr kumimoji="1" lang="ja-JP" altLang="en-US" dirty="0"/>
          </a:p>
        </p:txBody>
      </p:sp>
      <p:sp>
        <p:nvSpPr>
          <p:cNvPr id="107" name="テキスト ボックス 106"/>
          <p:cNvSpPr txBox="1"/>
          <p:nvPr/>
        </p:nvSpPr>
        <p:spPr>
          <a:xfrm>
            <a:off x="5193558" y="2908491"/>
            <a:ext cx="479618" cy="369332"/>
          </a:xfrm>
          <a:prstGeom prst="rect">
            <a:avLst/>
          </a:prstGeom>
          <a:noFill/>
        </p:spPr>
        <p:txBody>
          <a:bodyPr wrap="none" rtlCol="0">
            <a:spAutoFit/>
          </a:bodyPr>
          <a:lstStyle/>
          <a:p>
            <a:r>
              <a:rPr lang="en-US" altLang="ja-JP" dirty="0"/>
              <a:t>R2</a:t>
            </a:r>
            <a:endParaRPr kumimoji="1" lang="ja-JP" altLang="en-US" dirty="0"/>
          </a:p>
        </p:txBody>
      </p:sp>
      <p:sp>
        <p:nvSpPr>
          <p:cNvPr id="108" name="テキスト ボックス 107"/>
          <p:cNvSpPr txBox="1"/>
          <p:nvPr/>
        </p:nvSpPr>
        <p:spPr>
          <a:xfrm>
            <a:off x="6904223" y="909212"/>
            <a:ext cx="479618" cy="369332"/>
          </a:xfrm>
          <a:prstGeom prst="rect">
            <a:avLst/>
          </a:prstGeom>
          <a:noFill/>
        </p:spPr>
        <p:txBody>
          <a:bodyPr wrap="none" rtlCol="0">
            <a:spAutoFit/>
          </a:bodyPr>
          <a:lstStyle/>
          <a:p>
            <a:r>
              <a:rPr kumimoji="1" lang="en-US" altLang="ja-JP" dirty="0"/>
              <a:t>R3</a:t>
            </a:r>
            <a:endParaRPr kumimoji="1" lang="ja-JP" altLang="en-US" dirty="0"/>
          </a:p>
        </p:txBody>
      </p:sp>
      <p:sp>
        <p:nvSpPr>
          <p:cNvPr id="109" name="テキスト ボックス 108"/>
          <p:cNvSpPr txBox="1"/>
          <p:nvPr/>
        </p:nvSpPr>
        <p:spPr>
          <a:xfrm>
            <a:off x="6378642" y="3376330"/>
            <a:ext cx="479618" cy="369332"/>
          </a:xfrm>
          <a:prstGeom prst="rect">
            <a:avLst/>
          </a:prstGeom>
          <a:noFill/>
        </p:spPr>
        <p:txBody>
          <a:bodyPr wrap="none" rtlCol="0">
            <a:spAutoFit/>
          </a:bodyPr>
          <a:lstStyle/>
          <a:p>
            <a:r>
              <a:rPr kumimoji="1" lang="en-US" altLang="ja-JP" dirty="0"/>
              <a:t>R4</a:t>
            </a:r>
            <a:endParaRPr kumimoji="1" lang="ja-JP" altLang="en-US" dirty="0"/>
          </a:p>
        </p:txBody>
      </p:sp>
      <p:sp>
        <p:nvSpPr>
          <p:cNvPr id="111" name="テキスト ボックス 110"/>
          <p:cNvSpPr txBox="1"/>
          <p:nvPr/>
        </p:nvSpPr>
        <p:spPr>
          <a:xfrm>
            <a:off x="7316896" y="1836871"/>
            <a:ext cx="479618" cy="369332"/>
          </a:xfrm>
          <a:prstGeom prst="rect">
            <a:avLst/>
          </a:prstGeom>
          <a:noFill/>
        </p:spPr>
        <p:txBody>
          <a:bodyPr wrap="none" rtlCol="0">
            <a:spAutoFit/>
          </a:bodyPr>
          <a:lstStyle/>
          <a:p>
            <a:r>
              <a:rPr kumimoji="1" lang="en-US" altLang="ja-JP" dirty="0"/>
              <a:t>C2</a:t>
            </a:r>
            <a:endParaRPr kumimoji="1" lang="ja-JP" altLang="en-US" dirty="0"/>
          </a:p>
        </p:txBody>
      </p:sp>
      <p:sp>
        <p:nvSpPr>
          <p:cNvPr id="112" name="テキスト ボックス 111"/>
          <p:cNvSpPr txBox="1"/>
          <p:nvPr/>
        </p:nvSpPr>
        <p:spPr>
          <a:xfrm>
            <a:off x="7316896" y="3299975"/>
            <a:ext cx="479618" cy="369332"/>
          </a:xfrm>
          <a:prstGeom prst="rect">
            <a:avLst/>
          </a:prstGeom>
          <a:noFill/>
        </p:spPr>
        <p:txBody>
          <a:bodyPr wrap="none" rtlCol="0">
            <a:spAutoFit/>
          </a:bodyPr>
          <a:lstStyle/>
          <a:p>
            <a:r>
              <a:rPr kumimoji="1" lang="en-US" altLang="ja-JP" dirty="0"/>
              <a:t>C3</a:t>
            </a:r>
            <a:endParaRPr kumimoji="1" lang="ja-JP" altLang="en-US" dirty="0"/>
          </a:p>
        </p:txBody>
      </p:sp>
      <p:cxnSp>
        <p:nvCxnSpPr>
          <p:cNvPr id="114" name="直線コネクタ 113"/>
          <p:cNvCxnSpPr/>
          <p:nvPr/>
        </p:nvCxnSpPr>
        <p:spPr>
          <a:xfrm>
            <a:off x="2286005" y="4811365"/>
            <a:ext cx="0" cy="12059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直線コネクタ 114"/>
          <p:cNvCxnSpPr/>
          <p:nvPr/>
        </p:nvCxnSpPr>
        <p:spPr>
          <a:xfrm>
            <a:off x="341199" y="4787258"/>
            <a:ext cx="14603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Line 28"/>
          <p:cNvSpPr>
            <a:spLocks noChangeShapeType="1"/>
          </p:cNvSpPr>
          <p:nvPr/>
        </p:nvSpPr>
        <p:spPr bwMode="auto">
          <a:xfrm>
            <a:off x="1756702" y="5686589"/>
            <a:ext cx="0" cy="3197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7" name="Rectangle 29"/>
          <p:cNvSpPr>
            <a:spLocks noChangeArrowheads="1"/>
          </p:cNvSpPr>
          <p:nvPr/>
        </p:nvSpPr>
        <p:spPr bwMode="auto">
          <a:xfrm>
            <a:off x="1688748" y="5100516"/>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18" name="Line 31"/>
          <p:cNvSpPr>
            <a:spLocks noChangeShapeType="1"/>
          </p:cNvSpPr>
          <p:nvPr/>
        </p:nvSpPr>
        <p:spPr bwMode="auto">
          <a:xfrm>
            <a:off x="1783998" y="4800479"/>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119" name="直線コネクタ 118"/>
          <p:cNvCxnSpPr/>
          <p:nvPr/>
        </p:nvCxnSpPr>
        <p:spPr>
          <a:xfrm>
            <a:off x="296392" y="6021003"/>
            <a:ext cx="14603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Line 28"/>
          <p:cNvSpPr>
            <a:spLocks noChangeShapeType="1"/>
          </p:cNvSpPr>
          <p:nvPr/>
        </p:nvSpPr>
        <p:spPr bwMode="auto">
          <a:xfrm>
            <a:off x="1117535" y="5702510"/>
            <a:ext cx="0" cy="3197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1" name="Rectangle 29"/>
          <p:cNvSpPr>
            <a:spLocks noChangeArrowheads="1"/>
          </p:cNvSpPr>
          <p:nvPr/>
        </p:nvSpPr>
        <p:spPr bwMode="auto">
          <a:xfrm>
            <a:off x="1049581" y="5116437"/>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22" name="Line 31"/>
          <p:cNvSpPr>
            <a:spLocks noChangeShapeType="1"/>
          </p:cNvSpPr>
          <p:nvPr/>
        </p:nvSpPr>
        <p:spPr bwMode="auto">
          <a:xfrm>
            <a:off x="1144831" y="48164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123" name="直線矢印コネクタ 122"/>
          <p:cNvCxnSpPr/>
          <p:nvPr/>
        </p:nvCxnSpPr>
        <p:spPr>
          <a:xfrm flipV="1">
            <a:off x="341199" y="4785958"/>
            <a:ext cx="406735" cy="13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4" name="円/楕円 123"/>
          <p:cNvSpPr/>
          <p:nvPr/>
        </p:nvSpPr>
        <p:spPr>
          <a:xfrm>
            <a:off x="2142704" y="5160271"/>
            <a:ext cx="313898" cy="4070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5" name="直線矢印コネクタ 124"/>
          <p:cNvCxnSpPr/>
          <p:nvPr/>
        </p:nvCxnSpPr>
        <p:spPr>
          <a:xfrm>
            <a:off x="2286005" y="5242159"/>
            <a:ext cx="0" cy="2592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9" name="Line 28"/>
          <p:cNvSpPr>
            <a:spLocks noChangeShapeType="1"/>
          </p:cNvSpPr>
          <p:nvPr/>
        </p:nvSpPr>
        <p:spPr bwMode="auto">
          <a:xfrm>
            <a:off x="2934963" y="5732081"/>
            <a:ext cx="0" cy="3197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0" name="Rectangle 29"/>
          <p:cNvSpPr>
            <a:spLocks noChangeArrowheads="1"/>
          </p:cNvSpPr>
          <p:nvPr/>
        </p:nvSpPr>
        <p:spPr bwMode="auto">
          <a:xfrm>
            <a:off x="2867009" y="5146008"/>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31" name="Line 31"/>
          <p:cNvSpPr>
            <a:spLocks noChangeShapeType="1"/>
          </p:cNvSpPr>
          <p:nvPr/>
        </p:nvSpPr>
        <p:spPr bwMode="auto">
          <a:xfrm>
            <a:off x="2962259" y="4845971"/>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132" name="直線コネクタ 131"/>
          <p:cNvCxnSpPr/>
          <p:nvPr/>
        </p:nvCxnSpPr>
        <p:spPr>
          <a:xfrm>
            <a:off x="2281459" y="4827712"/>
            <a:ext cx="14603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p:cNvCxnSpPr/>
          <p:nvPr/>
        </p:nvCxnSpPr>
        <p:spPr>
          <a:xfrm>
            <a:off x="2283733" y="6055525"/>
            <a:ext cx="14603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直線矢印コネクタ 134"/>
          <p:cNvCxnSpPr/>
          <p:nvPr/>
        </p:nvCxnSpPr>
        <p:spPr>
          <a:xfrm flipV="1">
            <a:off x="296392" y="5001337"/>
            <a:ext cx="0" cy="863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7" name="テキスト ボックス 136"/>
          <p:cNvSpPr txBox="1"/>
          <p:nvPr/>
        </p:nvSpPr>
        <p:spPr>
          <a:xfrm>
            <a:off x="341199" y="5449538"/>
            <a:ext cx="351378" cy="369332"/>
          </a:xfrm>
          <a:prstGeom prst="rect">
            <a:avLst/>
          </a:prstGeom>
          <a:noFill/>
        </p:spPr>
        <p:txBody>
          <a:bodyPr wrap="none" rtlCol="0">
            <a:spAutoFit/>
          </a:bodyPr>
          <a:lstStyle/>
          <a:p>
            <a:r>
              <a:rPr kumimoji="1" lang="en-US" altLang="ja-JP" dirty="0"/>
              <a:t>vi</a:t>
            </a:r>
            <a:endParaRPr kumimoji="1" lang="ja-JP" altLang="en-US" dirty="0"/>
          </a:p>
        </p:txBody>
      </p:sp>
      <p:sp>
        <p:nvSpPr>
          <p:cNvPr id="139" name="テキスト ボックス 138"/>
          <p:cNvSpPr txBox="1"/>
          <p:nvPr/>
        </p:nvSpPr>
        <p:spPr>
          <a:xfrm>
            <a:off x="321494" y="4870404"/>
            <a:ext cx="902811" cy="369332"/>
          </a:xfrm>
          <a:prstGeom prst="rect">
            <a:avLst/>
          </a:prstGeom>
          <a:noFill/>
        </p:spPr>
        <p:txBody>
          <a:bodyPr wrap="none" rtlCol="0">
            <a:spAutoFit/>
          </a:bodyPr>
          <a:lstStyle/>
          <a:p>
            <a:r>
              <a:rPr lang="en-US" altLang="ja-JP"/>
              <a:t>R1//R2</a:t>
            </a:r>
            <a:endParaRPr kumimoji="1" lang="ja-JP" altLang="en-US" dirty="0"/>
          </a:p>
        </p:txBody>
      </p:sp>
      <p:sp>
        <p:nvSpPr>
          <p:cNvPr id="140" name="テキスト ボックス 139"/>
          <p:cNvSpPr txBox="1"/>
          <p:nvPr/>
        </p:nvSpPr>
        <p:spPr>
          <a:xfrm>
            <a:off x="1254567" y="5162524"/>
            <a:ext cx="492443" cy="369332"/>
          </a:xfrm>
          <a:prstGeom prst="rect">
            <a:avLst/>
          </a:prstGeom>
          <a:noFill/>
        </p:spPr>
        <p:txBody>
          <a:bodyPr wrap="none" rtlCol="0">
            <a:spAutoFit/>
          </a:bodyPr>
          <a:lstStyle/>
          <a:p>
            <a:r>
              <a:rPr lang="en-US" altLang="ja-JP" dirty="0" err="1"/>
              <a:t>hie</a:t>
            </a:r>
            <a:endParaRPr kumimoji="1" lang="ja-JP" altLang="en-US" dirty="0"/>
          </a:p>
        </p:txBody>
      </p:sp>
      <p:sp>
        <p:nvSpPr>
          <p:cNvPr id="141" name="テキスト ボックス 140"/>
          <p:cNvSpPr txBox="1"/>
          <p:nvPr/>
        </p:nvSpPr>
        <p:spPr>
          <a:xfrm>
            <a:off x="1884656" y="5540007"/>
            <a:ext cx="748923" cy="369332"/>
          </a:xfrm>
          <a:prstGeom prst="rect">
            <a:avLst/>
          </a:prstGeom>
          <a:noFill/>
        </p:spPr>
        <p:txBody>
          <a:bodyPr wrap="none" rtlCol="0">
            <a:spAutoFit/>
          </a:bodyPr>
          <a:lstStyle/>
          <a:p>
            <a:r>
              <a:rPr lang="en-US" altLang="ja-JP" dirty="0" err="1"/>
              <a:t>hfe</a:t>
            </a:r>
            <a:r>
              <a:rPr lang="en-US" altLang="ja-JP" dirty="0"/>
              <a:t> </a:t>
            </a:r>
            <a:r>
              <a:rPr lang="en-US" altLang="ja-JP" dirty="0" err="1"/>
              <a:t>ib</a:t>
            </a:r>
            <a:endParaRPr kumimoji="1" lang="ja-JP" altLang="en-US" dirty="0"/>
          </a:p>
        </p:txBody>
      </p:sp>
      <p:sp>
        <p:nvSpPr>
          <p:cNvPr id="142" name="テキスト ボックス 141"/>
          <p:cNvSpPr txBox="1"/>
          <p:nvPr/>
        </p:nvSpPr>
        <p:spPr>
          <a:xfrm>
            <a:off x="2908514" y="5205753"/>
            <a:ext cx="479618" cy="369332"/>
          </a:xfrm>
          <a:prstGeom prst="rect">
            <a:avLst/>
          </a:prstGeom>
          <a:noFill/>
        </p:spPr>
        <p:txBody>
          <a:bodyPr wrap="none" rtlCol="0">
            <a:spAutoFit/>
          </a:bodyPr>
          <a:lstStyle/>
          <a:p>
            <a:r>
              <a:rPr kumimoji="1" lang="en-US" altLang="ja-JP" dirty="0"/>
              <a:t>R3</a:t>
            </a:r>
            <a:endParaRPr kumimoji="1" lang="ja-JP" altLang="en-US" dirty="0"/>
          </a:p>
        </p:txBody>
      </p:sp>
      <p:sp>
        <p:nvSpPr>
          <p:cNvPr id="144" name="正方形/長方形 143"/>
          <p:cNvSpPr/>
          <p:nvPr/>
        </p:nvSpPr>
        <p:spPr>
          <a:xfrm>
            <a:off x="1254567" y="4420073"/>
            <a:ext cx="1502286" cy="231874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5" name="直線コネクタ 144"/>
          <p:cNvCxnSpPr/>
          <p:nvPr/>
        </p:nvCxnSpPr>
        <p:spPr>
          <a:xfrm>
            <a:off x="5699187" y="4832108"/>
            <a:ext cx="0" cy="12059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直線コネクタ 145"/>
          <p:cNvCxnSpPr/>
          <p:nvPr/>
        </p:nvCxnSpPr>
        <p:spPr>
          <a:xfrm>
            <a:off x="3754381" y="4818887"/>
            <a:ext cx="14603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Line 28"/>
          <p:cNvSpPr>
            <a:spLocks noChangeShapeType="1"/>
          </p:cNvSpPr>
          <p:nvPr/>
        </p:nvSpPr>
        <p:spPr bwMode="auto">
          <a:xfrm>
            <a:off x="5169884" y="5718218"/>
            <a:ext cx="0" cy="3197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8" name="Rectangle 29"/>
          <p:cNvSpPr>
            <a:spLocks noChangeArrowheads="1"/>
          </p:cNvSpPr>
          <p:nvPr/>
        </p:nvSpPr>
        <p:spPr bwMode="auto">
          <a:xfrm>
            <a:off x="5101930" y="5132145"/>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49" name="Line 31"/>
          <p:cNvSpPr>
            <a:spLocks noChangeShapeType="1"/>
          </p:cNvSpPr>
          <p:nvPr/>
        </p:nvSpPr>
        <p:spPr bwMode="auto">
          <a:xfrm>
            <a:off x="5197180" y="4832108"/>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150" name="直線コネクタ 149"/>
          <p:cNvCxnSpPr/>
          <p:nvPr/>
        </p:nvCxnSpPr>
        <p:spPr>
          <a:xfrm>
            <a:off x="3709574" y="6052632"/>
            <a:ext cx="14603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Line 28"/>
          <p:cNvSpPr>
            <a:spLocks noChangeShapeType="1"/>
          </p:cNvSpPr>
          <p:nvPr/>
        </p:nvSpPr>
        <p:spPr bwMode="auto">
          <a:xfrm>
            <a:off x="4530717" y="5734139"/>
            <a:ext cx="0" cy="3197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2" name="Rectangle 29"/>
          <p:cNvSpPr>
            <a:spLocks noChangeArrowheads="1"/>
          </p:cNvSpPr>
          <p:nvPr/>
        </p:nvSpPr>
        <p:spPr bwMode="auto">
          <a:xfrm>
            <a:off x="4462763" y="5148066"/>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53" name="Line 31"/>
          <p:cNvSpPr>
            <a:spLocks noChangeShapeType="1"/>
          </p:cNvSpPr>
          <p:nvPr/>
        </p:nvSpPr>
        <p:spPr bwMode="auto">
          <a:xfrm>
            <a:off x="4558013" y="4848029"/>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154" name="直線矢印コネクタ 153"/>
          <p:cNvCxnSpPr/>
          <p:nvPr/>
        </p:nvCxnSpPr>
        <p:spPr>
          <a:xfrm flipV="1">
            <a:off x="3754381" y="4817587"/>
            <a:ext cx="406735" cy="1300"/>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5" name="円/楕円 154"/>
          <p:cNvSpPr/>
          <p:nvPr/>
        </p:nvSpPr>
        <p:spPr>
          <a:xfrm>
            <a:off x="5555886" y="5191900"/>
            <a:ext cx="313898" cy="4070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6" name="直線矢印コネクタ 155"/>
          <p:cNvCxnSpPr/>
          <p:nvPr/>
        </p:nvCxnSpPr>
        <p:spPr>
          <a:xfrm>
            <a:off x="5699187" y="5273788"/>
            <a:ext cx="0" cy="2592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0" name="Line 28"/>
          <p:cNvSpPr>
            <a:spLocks noChangeShapeType="1"/>
          </p:cNvSpPr>
          <p:nvPr/>
        </p:nvSpPr>
        <p:spPr bwMode="auto">
          <a:xfrm>
            <a:off x="6348145" y="5763710"/>
            <a:ext cx="0" cy="3197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1" name="Rectangle 29"/>
          <p:cNvSpPr>
            <a:spLocks noChangeArrowheads="1"/>
          </p:cNvSpPr>
          <p:nvPr/>
        </p:nvSpPr>
        <p:spPr bwMode="auto">
          <a:xfrm>
            <a:off x="6280191" y="5177637"/>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2" name="Line 31"/>
          <p:cNvSpPr>
            <a:spLocks noChangeShapeType="1"/>
          </p:cNvSpPr>
          <p:nvPr/>
        </p:nvSpPr>
        <p:spPr bwMode="auto">
          <a:xfrm>
            <a:off x="6375441" y="487760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163" name="直線コネクタ 162"/>
          <p:cNvCxnSpPr/>
          <p:nvPr/>
        </p:nvCxnSpPr>
        <p:spPr>
          <a:xfrm>
            <a:off x="5694641" y="4848455"/>
            <a:ext cx="14603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p:cNvCxnSpPr/>
          <p:nvPr/>
        </p:nvCxnSpPr>
        <p:spPr>
          <a:xfrm>
            <a:off x="5696915" y="6065382"/>
            <a:ext cx="146031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矢印コネクタ 164"/>
          <p:cNvCxnSpPr/>
          <p:nvPr/>
        </p:nvCxnSpPr>
        <p:spPr>
          <a:xfrm flipV="1">
            <a:off x="6977538" y="4847155"/>
            <a:ext cx="406735" cy="1300"/>
          </a:xfrm>
          <a:prstGeom prst="straightConnector1">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7" name="直線矢印コネクタ 166"/>
          <p:cNvCxnSpPr/>
          <p:nvPr/>
        </p:nvCxnSpPr>
        <p:spPr>
          <a:xfrm flipV="1">
            <a:off x="7396752" y="5062534"/>
            <a:ext cx="0" cy="863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9" name="テキスト ボックス 168"/>
          <p:cNvSpPr txBox="1"/>
          <p:nvPr/>
        </p:nvSpPr>
        <p:spPr>
          <a:xfrm>
            <a:off x="7373319" y="5538031"/>
            <a:ext cx="428322" cy="369332"/>
          </a:xfrm>
          <a:prstGeom prst="rect">
            <a:avLst/>
          </a:prstGeom>
          <a:noFill/>
        </p:spPr>
        <p:txBody>
          <a:bodyPr wrap="none" rtlCol="0">
            <a:spAutoFit/>
          </a:bodyPr>
          <a:lstStyle/>
          <a:p>
            <a:r>
              <a:rPr kumimoji="1" lang="en-US" altLang="ja-JP" dirty="0" err="1"/>
              <a:t>vo</a:t>
            </a:r>
            <a:endParaRPr kumimoji="1" lang="ja-JP" altLang="en-US" dirty="0"/>
          </a:p>
        </p:txBody>
      </p:sp>
      <p:sp>
        <p:nvSpPr>
          <p:cNvPr id="170" name="テキスト ボックス 169"/>
          <p:cNvSpPr txBox="1"/>
          <p:nvPr/>
        </p:nvSpPr>
        <p:spPr>
          <a:xfrm>
            <a:off x="3632050" y="5211340"/>
            <a:ext cx="902811" cy="369332"/>
          </a:xfrm>
          <a:prstGeom prst="rect">
            <a:avLst/>
          </a:prstGeom>
          <a:noFill/>
        </p:spPr>
        <p:txBody>
          <a:bodyPr wrap="none" rtlCol="0">
            <a:spAutoFit/>
          </a:bodyPr>
          <a:lstStyle/>
          <a:p>
            <a:r>
              <a:rPr kumimoji="1" lang="en-US" altLang="ja-JP" dirty="0"/>
              <a:t>R1//R2</a:t>
            </a:r>
            <a:endParaRPr kumimoji="1" lang="ja-JP" altLang="en-US" dirty="0"/>
          </a:p>
        </p:txBody>
      </p:sp>
      <p:sp>
        <p:nvSpPr>
          <p:cNvPr id="171" name="テキスト ボックス 170"/>
          <p:cNvSpPr txBox="1"/>
          <p:nvPr/>
        </p:nvSpPr>
        <p:spPr>
          <a:xfrm>
            <a:off x="4667749" y="5194153"/>
            <a:ext cx="492443" cy="369332"/>
          </a:xfrm>
          <a:prstGeom prst="rect">
            <a:avLst/>
          </a:prstGeom>
          <a:noFill/>
        </p:spPr>
        <p:txBody>
          <a:bodyPr wrap="none" rtlCol="0">
            <a:spAutoFit/>
          </a:bodyPr>
          <a:lstStyle/>
          <a:p>
            <a:r>
              <a:rPr lang="en-US" altLang="ja-JP" dirty="0" err="1"/>
              <a:t>hie</a:t>
            </a:r>
            <a:endParaRPr kumimoji="1" lang="ja-JP" altLang="en-US" dirty="0"/>
          </a:p>
        </p:txBody>
      </p:sp>
      <p:sp>
        <p:nvSpPr>
          <p:cNvPr id="172" name="テキスト ボックス 171"/>
          <p:cNvSpPr txBox="1"/>
          <p:nvPr/>
        </p:nvSpPr>
        <p:spPr>
          <a:xfrm>
            <a:off x="5297838" y="5571636"/>
            <a:ext cx="748923" cy="369332"/>
          </a:xfrm>
          <a:prstGeom prst="rect">
            <a:avLst/>
          </a:prstGeom>
          <a:noFill/>
        </p:spPr>
        <p:txBody>
          <a:bodyPr wrap="none" rtlCol="0">
            <a:spAutoFit/>
          </a:bodyPr>
          <a:lstStyle/>
          <a:p>
            <a:r>
              <a:rPr lang="en-US" altLang="ja-JP" dirty="0" err="1"/>
              <a:t>hfe</a:t>
            </a:r>
            <a:r>
              <a:rPr lang="en-US" altLang="ja-JP" dirty="0"/>
              <a:t> </a:t>
            </a:r>
            <a:r>
              <a:rPr lang="en-US" altLang="ja-JP" dirty="0" err="1"/>
              <a:t>ib</a:t>
            </a:r>
            <a:endParaRPr kumimoji="1" lang="ja-JP" altLang="en-US" dirty="0"/>
          </a:p>
        </p:txBody>
      </p:sp>
      <p:sp>
        <p:nvSpPr>
          <p:cNvPr id="173" name="テキスト ボックス 172"/>
          <p:cNvSpPr txBox="1"/>
          <p:nvPr/>
        </p:nvSpPr>
        <p:spPr>
          <a:xfrm>
            <a:off x="6321696" y="5237382"/>
            <a:ext cx="518091" cy="369332"/>
          </a:xfrm>
          <a:prstGeom prst="rect">
            <a:avLst/>
          </a:prstGeom>
          <a:noFill/>
        </p:spPr>
        <p:txBody>
          <a:bodyPr wrap="none" rtlCol="0">
            <a:spAutoFit/>
          </a:bodyPr>
          <a:lstStyle/>
          <a:p>
            <a:r>
              <a:rPr kumimoji="1" lang="en-US" altLang="ja-JP" dirty="0"/>
              <a:t>RC</a:t>
            </a:r>
            <a:endParaRPr kumimoji="1" lang="ja-JP" altLang="en-US" dirty="0"/>
          </a:p>
        </p:txBody>
      </p:sp>
      <p:sp>
        <p:nvSpPr>
          <p:cNvPr id="174" name="テキスト ボックス 173"/>
          <p:cNvSpPr txBox="1"/>
          <p:nvPr/>
        </p:nvSpPr>
        <p:spPr>
          <a:xfrm>
            <a:off x="6921962" y="5705861"/>
            <a:ext cx="479618" cy="369332"/>
          </a:xfrm>
          <a:prstGeom prst="rect">
            <a:avLst/>
          </a:prstGeom>
          <a:noFill/>
        </p:spPr>
        <p:txBody>
          <a:bodyPr wrap="none" rtlCol="0">
            <a:spAutoFit/>
          </a:bodyPr>
          <a:lstStyle/>
          <a:p>
            <a:r>
              <a:rPr kumimoji="1" lang="en-US" altLang="ja-JP" dirty="0"/>
              <a:t>RL</a:t>
            </a:r>
            <a:endParaRPr kumimoji="1" lang="ja-JP" altLang="en-US" dirty="0"/>
          </a:p>
        </p:txBody>
      </p:sp>
      <p:sp>
        <p:nvSpPr>
          <p:cNvPr id="175" name="正方形/長方形 174"/>
          <p:cNvSpPr/>
          <p:nvPr/>
        </p:nvSpPr>
        <p:spPr>
          <a:xfrm>
            <a:off x="4667749" y="4451702"/>
            <a:ext cx="1502286" cy="231874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テキスト ボックス 175"/>
          <p:cNvSpPr txBox="1"/>
          <p:nvPr/>
        </p:nvSpPr>
        <p:spPr>
          <a:xfrm>
            <a:off x="480966" y="85606"/>
            <a:ext cx="3935693" cy="523220"/>
          </a:xfrm>
          <a:prstGeom prst="rect">
            <a:avLst/>
          </a:prstGeom>
          <a:noFill/>
        </p:spPr>
        <p:txBody>
          <a:bodyPr wrap="none" rtlCol="0">
            <a:spAutoFit/>
          </a:bodyPr>
          <a:lstStyle/>
          <a:p>
            <a:r>
              <a:rPr lang="en-US" altLang="ja-JP" sz="2800" dirty="0"/>
              <a:t>CR</a:t>
            </a:r>
            <a:r>
              <a:rPr lang="ja-JP" altLang="en-US" sz="2800" dirty="0"/>
              <a:t>結合増幅回路の接続</a:t>
            </a:r>
            <a:endParaRPr kumimoji="1" lang="ja-JP" altLang="en-US" sz="2800" dirty="0"/>
          </a:p>
        </p:txBody>
      </p:sp>
      <p:pic>
        <p:nvPicPr>
          <p:cNvPr id="57" name="オーディオ 56">
            <a:hlinkClick r:id="" action="ppaction://media"/>
            <a:extLst>
              <a:ext uri="{FF2B5EF4-FFF2-40B4-BE49-F238E27FC236}">
                <a16:creationId xmlns:a16="http://schemas.microsoft.com/office/drawing/2014/main" id="{93B8853C-8DFF-4340-A705-F9E6A59268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732757019"/>
      </p:ext>
    </p:extLst>
  </p:cSld>
  <p:clrMapOvr>
    <a:masterClrMapping/>
  </p:clrMapOvr>
  <mc:AlternateContent xmlns:mc="http://schemas.openxmlformats.org/markup-compatibility/2006" xmlns:p14="http://schemas.microsoft.com/office/powerpoint/2010/main">
    <mc:Choice Requires="p14">
      <p:transition spd="slow" p14:dur="2000" advTm="59023"/>
    </mc:Choice>
    <mc:Fallback xmlns="">
      <p:transition spd="slow" advTm="59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7"/>
                </p:tgtEl>
              </p:cMediaNode>
            </p:audio>
          </p:childTnLst>
        </p:cTn>
      </p:par>
    </p:tnLst>
  </p:timing>
  <p:extLst>
    <p:ext uri="{3A86A75C-4F4B-4683-9AE1-C65F6400EC91}">
      <p14:laserTraceLst xmlns:p14="http://schemas.microsoft.com/office/powerpoint/2010/main">
        <p14:tracePtLst>
          <p14:tracePt t="3220" x="9061450" y="1604963"/>
          <p14:tracePt t="3229" x="8988425" y="1568450"/>
          <p14:tracePt t="3235" x="8951913" y="1541463"/>
          <p14:tracePt t="3244" x="8888413" y="1485900"/>
          <p14:tracePt t="3251" x="8834438" y="1431925"/>
          <p14:tracePt t="3260" x="8770938" y="1385888"/>
          <p14:tracePt t="3269" x="8742363" y="1349375"/>
          <p14:tracePt t="3280" x="8678863" y="1312863"/>
          <p14:tracePt t="3285" x="8615363" y="1258888"/>
          <p14:tracePt t="3299" x="8578850" y="1231900"/>
          <p14:tracePt t="3303" x="8532813" y="1195388"/>
          <p14:tracePt t="3311" x="8515350" y="1185863"/>
          <p14:tracePt t="3316" x="8469313" y="1158875"/>
          <p14:tracePt t="3323" x="8451850" y="1139825"/>
          <p14:tracePt t="3339" x="8432800" y="1130300"/>
          <p14:tracePt t="3414" x="8423275" y="1130300"/>
          <p14:tracePt t="3421" x="8415338" y="1130300"/>
          <p14:tracePt t="3429" x="8386763" y="1130300"/>
          <p14:tracePt t="3437" x="8332788" y="1122363"/>
          <p14:tracePt t="3446" x="8250238" y="1085850"/>
          <p14:tracePt t="3453" x="8159750" y="1066800"/>
          <p14:tracePt t="3463" x="8040688" y="1039813"/>
          <p14:tracePt t="3469" x="7967663" y="1012825"/>
          <p14:tracePt t="3479" x="7831138" y="984250"/>
          <p14:tracePt t="3485" x="7740650" y="939800"/>
          <p14:tracePt t="3495" x="7612063" y="930275"/>
          <p14:tracePt t="3501" x="7512050" y="884238"/>
          <p14:tracePt t="3510" x="7412038" y="857250"/>
          <p14:tracePt t="3516" x="7319963" y="847725"/>
          <p14:tracePt t="3524" x="7192963" y="820738"/>
          <p14:tracePt t="3532" x="7110413" y="803275"/>
          <p14:tracePt t="3540" x="7056438" y="803275"/>
          <p14:tracePt t="3548" x="7010400" y="793750"/>
          <p14:tracePt t="3556" x="6983413" y="793750"/>
          <p14:tracePt t="3564" x="6973888" y="793750"/>
          <p14:tracePt t="4740" x="6983413" y="793750"/>
          <p14:tracePt t="4749" x="7000875" y="793750"/>
          <p14:tracePt t="4757" x="7010400" y="793750"/>
          <p14:tracePt t="4764" x="7019925" y="811213"/>
          <p14:tracePt t="4789" x="7029450" y="811213"/>
          <p14:tracePt t="5308" x="7029450" y="820738"/>
          <p14:tracePt t="5341" x="7046913" y="830263"/>
          <p14:tracePt t="5358" x="7046913" y="839788"/>
          <p14:tracePt t="5368" x="7046913" y="857250"/>
          <p14:tracePt t="5376" x="7046913" y="884238"/>
          <p14:tracePt t="5383" x="7029450" y="930275"/>
          <p14:tracePt t="5388" x="6992938" y="976313"/>
          <p14:tracePt t="5396" x="6964363" y="1012825"/>
          <p14:tracePt t="5404" x="6946900" y="1039813"/>
          <p14:tracePt t="5411" x="6910388" y="1085850"/>
          <p14:tracePt t="5420" x="6892925" y="1112838"/>
          <p14:tracePt t="5427" x="6873875" y="1139825"/>
          <p14:tracePt t="5436" x="6864350" y="1166813"/>
          <p14:tracePt t="5443" x="6846888" y="1185863"/>
          <p14:tracePt t="5452" x="6837363" y="1195388"/>
          <p14:tracePt t="5459" x="6827838" y="1203325"/>
          <p14:tracePt t="5467" x="6819900" y="1212850"/>
          <p14:tracePt t="5477" x="6800850" y="1222375"/>
          <p14:tracePt t="5484" x="6800850" y="1231900"/>
          <p14:tracePt t="5500" x="6800850" y="1239838"/>
          <p14:tracePt t="5510" x="6791325" y="1249363"/>
          <p14:tracePt t="5527" x="6783388" y="1258888"/>
          <p14:tracePt t="5548" x="6773863" y="1268413"/>
          <p14:tracePt t="5564" x="6754813" y="1285875"/>
          <p14:tracePt t="5580" x="6746875" y="1295400"/>
          <p14:tracePt t="5588" x="6737350" y="1295400"/>
          <p14:tracePt t="5596" x="6727825" y="1303338"/>
          <p14:tracePt t="5604" x="6727825" y="1312863"/>
          <p14:tracePt t="5613" x="6710363" y="1331913"/>
          <p14:tracePt t="5620" x="6691313" y="1349375"/>
          <p14:tracePt t="5628" x="6654800" y="1385888"/>
          <p14:tracePt t="5636" x="6610350" y="1404938"/>
          <p14:tracePt t="5644" x="6581775" y="1422400"/>
          <p14:tracePt t="5652" x="6564313" y="1441450"/>
          <p14:tracePt t="5661" x="6527800" y="1458913"/>
          <p14:tracePt t="5677" x="6518275" y="1468438"/>
          <p14:tracePt t="5694" x="6508750" y="1477963"/>
          <p14:tracePt t="5716" x="6500813" y="1485900"/>
          <p14:tracePt t="5724" x="6491288" y="1485900"/>
          <p14:tracePt t="5732" x="6481763" y="1495425"/>
          <p14:tracePt t="5747" x="6464300" y="1514475"/>
          <p14:tracePt t="5756" x="6445250" y="1522413"/>
          <p14:tracePt t="5764" x="6427788" y="1541463"/>
          <p14:tracePt t="5772" x="6408738" y="1558925"/>
          <p14:tracePt t="5780" x="6381750" y="1577975"/>
          <p14:tracePt t="5788" x="6362700" y="1595438"/>
          <p14:tracePt t="5797" x="6335713" y="1624013"/>
          <p14:tracePt t="5804" x="6318250" y="1641475"/>
          <p14:tracePt t="5813" x="6291263" y="1668463"/>
          <p14:tracePt t="5820" x="6272213" y="1687513"/>
          <p14:tracePt t="5829" x="6235700" y="1724025"/>
          <p14:tracePt t="5836" x="6218238" y="1741488"/>
          <p14:tracePt t="5845" x="6172200" y="1787525"/>
          <p14:tracePt t="5851" x="6145213" y="1814513"/>
          <p14:tracePt t="5859" x="6108700" y="1851025"/>
          <p14:tracePt t="5868" x="6099175" y="1870075"/>
          <p14:tracePt t="5876" x="6080125" y="1887538"/>
          <p14:tracePt t="5883" x="6072188" y="1897063"/>
          <p14:tracePt t="5893" x="6053138" y="1906588"/>
          <p14:tracePt t="5902" x="6035675" y="1933575"/>
          <p14:tracePt t="5921" x="6026150" y="1943100"/>
          <p14:tracePt t="5931" x="6016625" y="1951038"/>
          <p14:tracePt t="6046" x="5999163" y="1979613"/>
          <p14:tracePt t="6053" x="5980113" y="1997075"/>
          <p14:tracePt t="6062" x="5953125" y="2016125"/>
          <p14:tracePt t="6070" x="5916613" y="2033588"/>
          <p14:tracePt t="6081" x="5870575" y="2089150"/>
          <p14:tracePt t="6084" x="5862638" y="2089150"/>
          <p14:tracePt t="6094" x="5826125" y="2125663"/>
          <p14:tracePt t="6100" x="5780088" y="2143125"/>
          <p14:tracePt t="6110" x="5734050" y="2170113"/>
          <p14:tracePt t="6116" x="5707063" y="2189163"/>
          <p14:tracePt t="6126" x="5688013" y="2197100"/>
          <p14:tracePt t="6132" x="5670550" y="2206625"/>
          <p14:tracePt t="6140" x="5653088" y="2225675"/>
          <p14:tracePt t="6148" x="5643563" y="2225675"/>
          <p14:tracePt t="6156" x="5624513" y="2233613"/>
          <p14:tracePt t="6164" x="5616575" y="2233613"/>
          <p14:tracePt t="6172" x="5588000" y="2243138"/>
          <p14:tracePt t="6180" x="5570538" y="2262188"/>
          <p14:tracePt t="6188" x="5551488" y="2279650"/>
          <p14:tracePt t="6197" x="5524500" y="2289175"/>
          <p14:tracePt t="6204" x="5461000" y="2306638"/>
          <p14:tracePt t="6212" x="5434013" y="2325688"/>
          <p14:tracePt t="6220" x="5414963" y="2335213"/>
          <p14:tracePt t="6228" x="5360988" y="2371725"/>
          <p14:tracePt t="6235" x="5334000" y="2379663"/>
          <p14:tracePt t="6243" x="5314950" y="2389188"/>
          <p14:tracePt t="6252" x="5278438" y="2398713"/>
          <p14:tracePt t="6276" x="5241925" y="2416175"/>
          <p14:tracePt t="6292" x="5232400" y="2425700"/>
          <p14:tracePt t="6300" x="5205413" y="2435225"/>
          <p14:tracePt t="6312" x="5187950" y="2444750"/>
          <p14:tracePt t="6319" x="5151438" y="2462213"/>
          <p14:tracePt t="6323" x="5132388" y="2471738"/>
          <p14:tracePt t="6340" x="5114925" y="2481263"/>
          <p14:tracePt t="7637" x="5078413" y="2489200"/>
          <p14:tracePt t="7644" x="5049838" y="2589213"/>
          <p14:tracePt t="7652" x="5049838" y="2717800"/>
          <p14:tracePt t="7662" x="5049838" y="2790825"/>
          <p14:tracePt t="7667" x="5049838" y="2881313"/>
          <p14:tracePt t="7677" x="5105400" y="2982913"/>
          <p14:tracePt t="7683" x="5151438" y="3082925"/>
          <p14:tracePt t="7695" x="5187950" y="3163888"/>
          <p14:tracePt t="7699" x="5214938" y="3209925"/>
          <p14:tracePt t="7709" x="5232400" y="3255963"/>
          <p14:tracePt t="7715" x="5251450" y="3292475"/>
          <p14:tracePt t="7726" x="5268913" y="3319463"/>
          <p14:tracePt t="8292" x="5278438" y="3319463"/>
          <p14:tracePt t="8300" x="5278438" y="3375025"/>
          <p14:tracePt t="8308" x="5268913" y="3411538"/>
          <p14:tracePt t="8316" x="5260975" y="3446463"/>
          <p14:tracePt t="8325" x="5251450" y="3502025"/>
          <p14:tracePt t="8331" x="5241925" y="3519488"/>
          <p14:tracePt t="8339" x="5241925" y="3556000"/>
          <p14:tracePt t="8348" x="5224463" y="3592513"/>
          <p14:tracePt t="8355" x="5224463" y="3621088"/>
          <p14:tracePt t="8371" x="5224463" y="3657600"/>
          <p14:tracePt t="8381" x="5224463" y="3675063"/>
          <p14:tracePt t="8390" x="5224463" y="3721100"/>
          <p14:tracePt t="8396" x="5224463" y="3730625"/>
          <p14:tracePt t="8403" x="5224463" y="3738563"/>
          <p14:tracePt t="8412" x="5224463" y="3757613"/>
          <p14:tracePt t="8491" x="5224463" y="3767138"/>
          <p14:tracePt t="8907" x="5159375" y="3775075"/>
          <p14:tracePt t="8917" x="5059363" y="3803650"/>
          <p14:tracePt t="8924" x="5022850" y="3803650"/>
          <p14:tracePt t="8932" x="4968875" y="3821113"/>
          <p14:tracePt t="8940" x="4922838" y="3830638"/>
          <p14:tracePt t="8948" x="4886325" y="3830638"/>
          <p14:tracePt t="8956" x="4832350" y="3830638"/>
          <p14:tracePt t="8964" x="4767263" y="3830638"/>
          <p14:tracePt t="8972" x="4730750" y="3830638"/>
          <p14:tracePt t="8980" x="4703763" y="3840163"/>
          <p14:tracePt t="8988" x="4686300" y="3840163"/>
          <p14:tracePt t="8996" x="4667250" y="3840163"/>
          <p14:tracePt t="9120" x="4659313" y="3840163"/>
          <p14:tracePt t="9172" x="4622800" y="3840163"/>
          <p14:tracePt t="9180" x="4557713" y="3784600"/>
          <p14:tracePt t="9190" x="4513263" y="3721100"/>
          <p14:tracePt t="9195" x="4484688" y="3675063"/>
          <p14:tracePt t="9203" x="4457700" y="3638550"/>
          <p14:tracePt t="9211" x="4448175" y="3621088"/>
          <p14:tracePt t="9220" x="4440238" y="3584575"/>
          <p14:tracePt t="9228" x="4403725" y="3538538"/>
          <p14:tracePt t="9235" x="4403725" y="3519488"/>
          <p14:tracePt t="9243" x="4384675" y="3465513"/>
          <p14:tracePt t="9252" x="4384675" y="3419475"/>
          <p14:tracePt t="9261" x="4376738" y="3392488"/>
          <p14:tracePt t="9268" x="4376738" y="3346450"/>
          <p14:tracePt t="9276" x="4376738" y="3309938"/>
          <p14:tracePt t="9285" x="4376738" y="3255963"/>
          <p14:tracePt t="9296" x="4376738" y="3200400"/>
          <p14:tracePt t="9303" x="4403725" y="3136900"/>
          <p14:tracePt t="9310" x="4430713" y="3090863"/>
          <p14:tracePt t="9315" x="4457700" y="3027363"/>
          <p14:tracePt t="9325" x="4476750" y="2982913"/>
          <p14:tracePt t="9332" x="4513263" y="2917825"/>
          <p14:tracePt t="9343" x="4513263" y="2890838"/>
          <p14:tracePt t="9348" x="4513263" y="2844800"/>
          <p14:tracePt t="9356" x="4540250" y="2790825"/>
          <p14:tracePt t="9364" x="4549775" y="2771775"/>
          <p14:tracePt t="9371" x="4567238" y="2735263"/>
          <p14:tracePt t="9380" x="4576763" y="2708275"/>
          <p14:tracePt t="9388" x="4586288" y="2654300"/>
          <p14:tracePt t="9396" x="4586288" y="2625725"/>
          <p14:tracePt t="9404" x="4603750" y="2589213"/>
          <p14:tracePt t="9412" x="4622800" y="2554288"/>
          <p14:tracePt t="9420" x="4622800" y="2535238"/>
          <p14:tracePt t="9428" x="4630738" y="2489200"/>
          <p14:tracePt t="9436" x="4640263" y="2452688"/>
          <p14:tracePt t="9445" x="4649788" y="2416175"/>
          <p14:tracePt t="9451" x="4649788" y="2398713"/>
          <p14:tracePt t="9461" x="4649788" y="2389188"/>
          <p14:tracePt t="9812" x="4649788" y="2379663"/>
          <p14:tracePt t="9965" x="4649788" y="2371725"/>
          <p14:tracePt t="9972" x="4640263" y="2371725"/>
          <p14:tracePt t="9979" x="4622800" y="2371725"/>
          <p14:tracePt t="9995" x="4613275" y="2371725"/>
          <p14:tracePt t="10011" x="4603750" y="2371725"/>
          <p14:tracePt t="10019" x="4586288" y="2389188"/>
          <p14:tracePt t="10028" x="4576763" y="2398713"/>
          <p14:tracePt t="10036" x="4549775" y="2416175"/>
          <p14:tracePt t="10044" x="4521200" y="2425700"/>
          <p14:tracePt t="10052" x="4494213" y="2452688"/>
          <p14:tracePt t="10060" x="4448175" y="2462213"/>
          <p14:tracePt t="10069" x="4403725" y="2498725"/>
          <p14:tracePt t="10077" x="4367213" y="2508250"/>
          <p14:tracePt t="10083" x="4311650" y="2544763"/>
          <p14:tracePt t="10092" x="4267200" y="2571750"/>
          <p14:tracePt t="10100" x="4211638" y="2581275"/>
          <p14:tracePt t="10109" x="4148138" y="2617788"/>
          <p14:tracePt t="10116" x="4084638" y="2625725"/>
          <p14:tracePt t="10129" x="4057650" y="2662238"/>
          <p14:tracePt t="10132" x="4021138" y="2671763"/>
          <p14:tracePt t="10145" x="4002088" y="2671763"/>
          <p14:tracePt t="10148" x="3992563" y="2681288"/>
          <p14:tracePt t="10229" x="4038600" y="2644775"/>
          <p14:tracePt t="10238" x="4057650" y="2625725"/>
          <p14:tracePt t="10244" x="4057650" y="2608263"/>
          <p14:tracePt t="10252" x="4065588" y="2608263"/>
          <p14:tracePt t="10276" x="4075113" y="2598738"/>
          <p14:tracePt t="10454" x="4084638" y="2608263"/>
          <p14:tracePt t="10463" x="4084638" y="2635250"/>
          <p14:tracePt t="10469" x="4084638" y="2690813"/>
          <p14:tracePt t="10477" x="4094163" y="2727325"/>
          <p14:tracePt t="10483" x="4102100" y="2790825"/>
          <p14:tracePt t="10492" x="4111625" y="2827338"/>
          <p14:tracePt t="10500" x="4138613" y="2873375"/>
          <p14:tracePt t="10509" x="4148138" y="2936875"/>
          <p14:tracePt t="10516" x="4157663" y="2963863"/>
          <p14:tracePt t="10526" x="4184650" y="3027363"/>
          <p14:tracePt t="10531" x="4202113" y="3073400"/>
          <p14:tracePt t="10540" x="4221163" y="3100388"/>
          <p14:tracePt t="10548" x="4230688" y="3119438"/>
          <p14:tracePt t="10556" x="4248150" y="3136900"/>
          <p14:tracePt t="10664" x="4257675" y="3146425"/>
          <p14:tracePt t="10671" x="4257675" y="3155950"/>
          <p14:tracePt t="10680" x="4257675" y="3192463"/>
          <p14:tracePt t="10688" x="4257675" y="3209925"/>
          <p14:tracePt t="10694" x="4257675" y="3219450"/>
          <p14:tracePt t="10700" x="4257675" y="3246438"/>
          <p14:tracePt t="10710" x="4257675" y="3282950"/>
          <p14:tracePt t="10715" x="4257675" y="3309938"/>
          <p14:tracePt t="10725" x="4248150" y="3328988"/>
          <p14:tracePt t="10731" x="4230688" y="3355975"/>
          <p14:tracePt t="10743" x="4230688" y="3392488"/>
          <p14:tracePt t="10747" x="4221163" y="3392488"/>
          <p14:tracePt t="10756" x="4221163" y="3402013"/>
          <p14:tracePt t="10772" x="4221163" y="3419475"/>
          <p14:tracePt t="10796" x="4221163" y="3429000"/>
          <p14:tracePt t="10811" x="4202113" y="3446463"/>
          <p14:tracePt t="10819" x="4194175" y="3455988"/>
          <p14:tracePt t="10828" x="4175125" y="3475038"/>
          <p14:tracePt t="10836" x="4148138" y="3502025"/>
          <p14:tracePt t="10844" x="4094163" y="3556000"/>
          <p14:tracePt t="10852" x="4075113" y="3575050"/>
          <p14:tracePt t="10859" x="4029075" y="3621088"/>
          <p14:tracePt t="10868" x="3984625" y="3665538"/>
          <p14:tracePt t="10876" x="3938588" y="3702050"/>
          <p14:tracePt t="10893" x="3846513" y="3775075"/>
          <p14:tracePt t="10900" x="3783013" y="3821113"/>
          <p14:tracePt t="10910" x="3746500" y="3848100"/>
          <p14:tracePt t="10916" x="3702050" y="3875088"/>
          <p14:tracePt t="10927" x="3673475" y="3884613"/>
          <p14:tracePt t="10932" x="3646488" y="3894138"/>
          <p14:tracePt t="10941" x="3582988" y="3911600"/>
          <p14:tracePt t="10948" x="3563938" y="3930650"/>
          <p14:tracePt t="10956" x="3536950" y="3940175"/>
          <p14:tracePt t="10964" x="3500438" y="3940175"/>
          <p14:tracePt t="10972" x="3473450" y="3948113"/>
          <p14:tracePt t="10980" x="3446463" y="3948113"/>
          <p14:tracePt t="10988" x="3427413" y="3957638"/>
          <p14:tracePt t="10996" x="3400425" y="3957638"/>
          <p14:tracePt t="11005" x="3382963" y="3967163"/>
          <p14:tracePt t="11011" x="3373438" y="3976688"/>
          <p14:tracePt t="11020" x="3336925" y="3976688"/>
          <p14:tracePt t="11028" x="3309938" y="3976688"/>
          <p14:tracePt t="11036" x="3290888" y="3976688"/>
          <p14:tracePt t="11043" x="3254375" y="3976688"/>
          <p14:tracePt t="11052" x="3236913" y="3976688"/>
          <p14:tracePt t="11060" x="3200400" y="3976688"/>
          <p14:tracePt t="11068" x="3163888" y="3976688"/>
          <p14:tracePt t="11078" x="3144838" y="3976688"/>
          <p14:tracePt t="11084" x="3136900" y="3976688"/>
          <p14:tracePt t="11094" x="3108325" y="3976688"/>
          <p14:tracePt t="11100" x="3100388" y="3976688"/>
          <p14:tracePt t="11124" x="3071813" y="3967163"/>
          <p14:tracePt t="11131" x="3063875" y="3967163"/>
          <p14:tracePt t="11140" x="2998788" y="3940175"/>
          <p14:tracePt t="11148" x="2962275" y="3903663"/>
          <p14:tracePt t="11156" x="2917825" y="3857625"/>
          <p14:tracePt t="11164" x="2862263" y="3803650"/>
          <p14:tracePt t="11172" x="2825750" y="3721100"/>
          <p14:tracePt t="11180" x="2789238" y="3675063"/>
          <p14:tracePt t="11188" x="2735263" y="3592513"/>
          <p14:tracePt t="11197" x="2679700" y="3529013"/>
          <p14:tracePt t="11204" x="2625725" y="3429000"/>
          <p14:tracePt t="11213" x="2606675" y="3382963"/>
          <p14:tracePt t="11219" x="2579688" y="3302000"/>
          <p14:tracePt t="11227" x="2562225" y="3246438"/>
          <p14:tracePt t="11236" x="2552700" y="3182938"/>
          <p14:tracePt t="11244" x="2552700" y="3109913"/>
          <p14:tracePt t="11253" x="2552700" y="3073400"/>
          <p14:tracePt t="11262" x="2552700" y="3017838"/>
          <p14:tracePt t="11269" x="2552700" y="2990850"/>
          <p14:tracePt t="11280" x="2552700" y="2936875"/>
          <p14:tracePt t="11285" x="2552700" y="2890838"/>
          <p14:tracePt t="11296" x="2552700" y="2836863"/>
          <p14:tracePt t="11300" x="2552700" y="2808288"/>
          <p14:tracePt t="11310" x="2552700" y="2781300"/>
          <p14:tracePt t="11315" x="2552700" y="2754313"/>
          <p14:tracePt t="11326" x="2552700" y="2735263"/>
          <p14:tracePt t="11332" x="2552700" y="2717800"/>
          <p14:tracePt t="11340" x="2552700" y="2690813"/>
          <p14:tracePt t="11347" x="2552700" y="2654300"/>
          <p14:tracePt t="11356" x="2543175" y="2617788"/>
          <p14:tracePt t="11365" x="2543175" y="2589213"/>
          <p14:tracePt t="11371" x="2543175" y="2571750"/>
          <p14:tracePt t="11379" x="2525713" y="2525713"/>
          <p14:tracePt t="11388" x="2525713" y="2498725"/>
          <p14:tracePt t="11396" x="2516188" y="2452688"/>
          <p14:tracePt t="11411" x="2516188" y="2379663"/>
          <p14:tracePt t="11419" x="2516188" y="2325688"/>
          <p14:tracePt t="11427" x="2516188" y="2270125"/>
          <p14:tracePt t="11435" x="2516188" y="2216150"/>
          <p14:tracePt t="11444" x="2516188" y="2160588"/>
          <p14:tracePt t="11451" x="2516188" y="2097088"/>
          <p14:tracePt t="11460" x="2525713" y="2043113"/>
          <p14:tracePt t="11467" x="2533650" y="1997075"/>
          <p14:tracePt t="11477" x="2562225" y="1906588"/>
          <p14:tracePt t="11483" x="2606675" y="1824038"/>
          <p14:tracePt t="11492" x="2635250" y="1724025"/>
          <p14:tracePt t="11500" x="2652713" y="1677988"/>
          <p14:tracePt t="11508" x="2679700" y="1614488"/>
          <p14:tracePt t="11516" x="2708275" y="1558925"/>
          <p14:tracePt t="11525" x="2725738" y="1514475"/>
          <p14:tracePt t="11532" x="2735263" y="1477963"/>
          <p14:tracePt t="11540" x="2771775" y="1441450"/>
          <p14:tracePt t="11548" x="2781300" y="1395413"/>
          <p14:tracePt t="11556" x="2789238" y="1368425"/>
          <p14:tracePt t="11564" x="2789238" y="1331913"/>
          <p14:tracePt t="11572" x="2825750" y="1285875"/>
          <p14:tracePt t="11580" x="2844800" y="1268413"/>
          <p14:tracePt t="11588" x="2862263" y="1231900"/>
          <p14:tracePt t="11596" x="2889250" y="1195388"/>
          <p14:tracePt t="11604" x="2935288" y="1149350"/>
          <p14:tracePt t="11612" x="2954338" y="1103313"/>
          <p14:tracePt t="11620" x="2990850" y="1076325"/>
          <p14:tracePt t="11628" x="3008313" y="1057275"/>
          <p14:tracePt t="11636" x="3035300" y="1020763"/>
          <p14:tracePt t="11645" x="3054350" y="1003300"/>
          <p14:tracePt t="11651" x="3090863" y="993775"/>
          <p14:tracePt t="11661" x="3108325" y="976313"/>
          <p14:tracePt t="11667" x="3127375" y="957263"/>
          <p14:tracePt t="11675" x="3171825" y="920750"/>
          <p14:tracePt t="11684" x="3190875" y="911225"/>
          <p14:tracePt t="11693" x="3236913" y="903288"/>
          <p14:tracePt t="11700" x="3244850" y="903288"/>
          <p14:tracePt t="11710" x="3281363" y="893763"/>
          <p14:tracePt t="11715" x="3309938" y="866775"/>
          <p14:tracePt t="11726" x="3336925" y="847725"/>
          <p14:tracePt t="11731" x="3373438" y="847725"/>
          <p14:tracePt t="11743" x="3382963" y="847725"/>
          <p14:tracePt t="11764" x="3390900" y="847725"/>
          <p14:tracePt t="11772" x="3446463" y="866775"/>
          <p14:tracePt t="11780" x="3527425" y="957263"/>
          <p14:tracePt t="11788" x="3600450" y="1020763"/>
          <p14:tracePt t="11796" x="3702050" y="1112838"/>
          <p14:tracePt t="11804" x="3802063" y="1195388"/>
          <p14:tracePt t="11812" x="3875088" y="1285875"/>
          <p14:tracePt t="11819" x="3938588" y="1349375"/>
          <p14:tracePt t="11828" x="4057650" y="1422400"/>
          <p14:tracePt t="11835" x="4121150" y="1458913"/>
          <p14:tracePt t="11843" x="4148138" y="1495425"/>
          <p14:tracePt t="11851" x="4184650" y="1514475"/>
          <p14:tracePt t="11861" x="4221163" y="1531938"/>
          <p14:tracePt t="11868" x="4230688" y="1541463"/>
          <p14:tracePt t="11876" x="4248150" y="1550988"/>
          <p14:tracePt t="11958" x="4267200" y="1568450"/>
          <p14:tracePt t="11968" x="4267200" y="1595438"/>
          <p14:tracePt t="11975" x="4267200" y="1641475"/>
          <p14:tracePt t="11981" x="4267200" y="1697038"/>
          <p14:tracePt t="11988" x="4284663" y="1768475"/>
          <p14:tracePt t="11996" x="4303713" y="1833563"/>
          <p14:tracePt t="12004" x="4330700" y="1897063"/>
          <p14:tracePt t="12012" x="4357688" y="1970088"/>
          <p14:tracePt t="12020" x="4394200" y="2024063"/>
          <p14:tracePt t="12028" x="4403725" y="2060575"/>
          <p14:tracePt t="12036" x="4430713" y="2143125"/>
          <p14:tracePt t="12043" x="4467225" y="2206625"/>
          <p14:tracePt t="12052" x="4467225" y="2243138"/>
          <p14:tracePt t="12060" x="4476750" y="2289175"/>
          <p14:tracePt t="12068" x="4484688" y="2335213"/>
          <p14:tracePt t="12077" x="4484688" y="2352675"/>
          <p14:tracePt t="12085" x="4513263" y="2379663"/>
          <p14:tracePt t="12098" x="4513263" y="2389188"/>
          <p14:tracePt t="12103" x="4513263" y="2416175"/>
          <p14:tracePt t="12113" x="4513263" y="2435225"/>
          <p14:tracePt t="12117" x="4513263" y="2462213"/>
          <p14:tracePt t="12129" x="4513263" y="2481263"/>
          <p14:tracePt t="12132" x="4513263" y="2535238"/>
          <p14:tracePt t="12142" x="4513263" y="2554288"/>
          <p14:tracePt t="12148" x="4513263" y="2589213"/>
          <p14:tracePt t="12156" x="4503738" y="2644775"/>
          <p14:tracePt t="12164" x="4494213" y="2690813"/>
          <p14:tracePt t="12172" x="4484688" y="2744788"/>
          <p14:tracePt t="12180" x="4484688" y="2763838"/>
          <p14:tracePt t="12187" x="4457700" y="2827338"/>
          <p14:tracePt t="12195" x="4448175" y="2863850"/>
          <p14:tracePt t="12203" x="4440238" y="2927350"/>
          <p14:tracePt t="12211" x="4413250" y="2990850"/>
          <p14:tracePt t="12219" x="4394200" y="3036888"/>
          <p14:tracePt t="12228" x="4384675" y="3073400"/>
          <p14:tracePt t="12236" x="4348163" y="3119438"/>
          <p14:tracePt t="12244" x="4321175" y="3163888"/>
          <p14:tracePt t="12251" x="4311650" y="3200400"/>
          <p14:tracePt t="12260" x="4284663" y="3228975"/>
          <p14:tracePt t="12269" x="4275138" y="3255963"/>
          <p14:tracePt t="12277" x="4238625" y="3292475"/>
          <p14:tracePt t="12283" x="4221163" y="3319463"/>
          <p14:tracePt t="12292" x="4211638" y="3338513"/>
          <p14:tracePt t="12299" x="4165600" y="3375025"/>
          <p14:tracePt t="12310" x="4138613" y="3392488"/>
          <p14:tracePt t="12316" x="4111625" y="3429000"/>
          <p14:tracePt t="12325" x="4084638" y="3446463"/>
          <p14:tracePt t="12333" x="4065588" y="3465513"/>
          <p14:tracePt t="12340" x="4038600" y="3482975"/>
          <p14:tracePt t="12348" x="4002088" y="3519488"/>
          <p14:tracePt t="12356" x="3984625" y="3538538"/>
          <p14:tracePt t="12364" x="3956050" y="3556000"/>
          <p14:tracePt t="12371" x="3911600" y="3592513"/>
          <p14:tracePt t="12380" x="3875088" y="3611563"/>
          <p14:tracePt t="12387" x="3856038" y="3629025"/>
          <p14:tracePt t="12395" x="3810000" y="3665538"/>
          <p14:tracePt t="12403" x="3765550" y="3684588"/>
          <p14:tracePt t="12413" x="3738563" y="3721100"/>
          <p14:tracePt t="12420" x="3702050" y="3738563"/>
          <p14:tracePt t="12427" x="3665538" y="3748088"/>
          <p14:tracePt t="12435" x="3619500" y="3775075"/>
          <p14:tracePt t="12443" x="3600450" y="3784600"/>
          <p14:tracePt t="12452" x="3556000" y="3794125"/>
          <p14:tracePt t="12461" x="3527425" y="3803650"/>
          <p14:tracePt t="12468" x="3482975" y="3811588"/>
          <p14:tracePt t="12480" x="3455988" y="3821113"/>
          <p14:tracePt t="12485" x="3436938" y="3830638"/>
          <p14:tracePt t="12496" x="3390900" y="3830638"/>
          <p14:tracePt t="12501" x="3354388" y="3830638"/>
          <p14:tracePt t="12513" x="3309938" y="3830638"/>
          <p14:tracePt t="12517" x="3281363" y="3830638"/>
          <p14:tracePt t="12530" x="3254375" y="3830638"/>
          <p14:tracePt t="12534" x="3244850" y="3830638"/>
          <p14:tracePt t="12543" x="3217863" y="3830638"/>
          <p14:tracePt t="12548" x="3200400" y="3830638"/>
          <p14:tracePt t="12564" x="3171825" y="3830638"/>
          <p14:tracePt t="12572" x="3127375" y="3830638"/>
          <p14:tracePt t="12580" x="3117850" y="3821113"/>
          <p14:tracePt t="12588" x="3071813" y="3803650"/>
          <p14:tracePt t="12596" x="3054350" y="3784600"/>
          <p14:tracePt t="12604" x="3008313" y="3748088"/>
          <p14:tracePt t="12612" x="2971800" y="3721100"/>
          <p14:tracePt t="12619" x="2925763" y="3694113"/>
          <p14:tracePt t="12627" x="2898775" y="3675063"/>
          <p14:tracePt t="12635" x="2862263" y="3638550"/>
          <p14:tracePt t="12644" x="2817813" y="3592513"/>
          <p14:tracePt t="12652" x="2752725" y="3529013"/>
          <p14:tracePt t="12661" x="2716213" y="3492500"/>
          <p14:tracePt t="12667" x="2698750" y="3465513"/>
          <p14:tracePt t="12675" x="2652713" y="3402013"/>
          <p14:tracePt t="12683" x="2643188" y="3375025"/>
          <p14:tracePt t="12692" x="2616200" y="3328988"/>
          <p14:tracePt t="12700" x="2606675" y="3273425"/>
          <p14:tracePt t="12710" x="2606675" y="3209925"/>
          <p14:tracePt t="12715" x="2598738" y="3173413"/>
          <p14:tracePt t="12726" x="2598738" y="3100388"/>
          <p14:tracePt t="12731" x="2579688" y="3017838"/>
          <p14:tracePt t="12742" x="2579688" y="2963863"/>
          <p14:tracePt t="12748" x="2552700" y="2881313"/>
          <p14:tracePt t="12756" x="2543175" y="2790825"/>
          <p14:tracePt t="12764" x="2543175" y="2717800"/>
          <p14:tracePt t="12772" x="2533650" y="2654300"/>
          <p14:tracePt t="12780" x="2516188" y="2598738"/>
          <p14:tracePt t="12788" x="2516188" y="2544763"/>
          <p14:tracePt t="12796" x="2516188" y="2489200"/>
          <p14:tracePt t="12805" x="2516188" y="2425700"/>
          <p14:tracePt t="12812" x="2498725" y="2379663"/>
          <p14:tracePt t="12820" x="2498725" y="2352675"/>
          <p14:tracePt t="12828" x="2489200" y="2316163"/>
          <p14:tracePt t="12836" x="2489200" y="2252663"/>
          <p14:tracePt t="12843" x="2489200" y="2225675"/>
          <p14:tracePt t="12852" x="2489200" y="2197100"/>
          <p14:tracePt t="12860" x="2489200" y="2170113"/>
          <p14:tracePt t="12867" x="2489200" y="2125663"/>
          <p14:tracePt t="12876" x="2489200" y="2097088"/>
          <p14:tracePt t="12895" x="2489200" y="1987550"/>
          <p14:tracePt t="12900" x="2489200" y="1951038"/>
          <p14:tracePt t="12910" x="2489200" y="1897063"/>
          <p14:tracePt t="12916" x="2489200" y="1833563"/>
          <p14:tracePt t="12926" x="2506663" y="1760538"/>
          <p14:tracePt t="12932" x="2525713" y="1677988"/>
          <p14:tracePt t="12942" x="2570163" y="1614488"/>
          <p14:tracePt t="12948" x="2589213" y="1568450"/>
          <p14:tracePt t="12956" x="2625725" y="1504950"/>
          <p14:tracePt t="12964" x="2671763" y="1422400"/>
          <p14:tracePt t="12972" x="2725738" y="1322388"/>
          <p14:tracePt t="12980" x="2771775" y="1276350"/>
          <p14:tracePt t="12988" x="2817813" y="1212850"/>
          <p14:tracePt t="12996" x="2825750" y="1185863"/>
          <p14:tracePt t="13004" x="2808288" y="1122363"/>
          <p14:tracePt t="13020" x="2808288" y="1093788"/>
          <p14:tracePt t="13027" x="2825750" y="1085850"/>
          <p14:tracePt t="13035" x="2835275" y="1076325"/>
          <p14:tracePt t="13044" x="2852738" y="1066800"/>
          <p14:tracePt t="13068" x="2862263" y="1057275"/>
          <p14:tracePt t="13075" x="2898775" y="1049338"/>
          <p14:tracePt t="13093" x="2917825" y="1039813"/>
          <p14:tracePt t="13100" x="2954338" y="1030288"/>
          <p14:tracePt t="13110" x="2971800" y="1020763"/>
          <p14:tracePt t="13116" x="2990850" y="1012825"/>
          <p14:tracePt t="13127" x="3027363" y="1003300"/>
          <p14:tracePt t="13132" x="3044825" y="1003300"/>
          <p14:tracePt t="13146" x="3063875" y="1003300"/>
          <p14:tracePt t="13147" x="3071813" y="1003300"/>
          <p14:tracePt t="13155" x="3090863" y="1003300"/>
          <p14:tracePt t="13164" x="3100388" y="1003300"/>
          <p14:tracePt t="13172" x="3127375" y="1003300"/>
          <p14:tracePt t="13180" x="3144838" y="1003300"/>
          <p14:tracePt t="13188" x="3190875" y="1003300"/>
          <p14:tracePt t="13196" x="3227388" y="1003300"/>
          <p14:tracePt t="13204" x="3290888" y="1030288"/>
          <p14:tracePt t="13212" x="3373438" y="1085850"/>
          <p14:tracePt t="13220" x="3455988" y="1139825"/>
          <p14:tracePt t="13230" x="3556000" y="1203325"/>
          <p14:tracePt t="13237" x="3646488" y="1249363"/>
          <p14:tracePt t="13248" x="3746500" y="1322388"/>
          <p14:tracePt t="13253" x="3865563" y="1395413"/>
          <p14:tracePt t="13264" x="3965575" y="1449388"/>
          <p14:tracePt t="13269" x="4084638" y="1522413"/>
          <p14:tracePt t="13280" x="4202113" y="1587500"/>
          <p14:tracePt t="13285" x="4248150" y="1604963"/>
          <p14:tracePt t="13296" x="4303713" y="1631950"/>
          <p14:tracePt t="13301" x="4348163" y="1651000"/>
          <p14:tracePt t="13316" x="4367213" y="1651000"/>
          <p14:tracePt t="13326" x="4376738" y="1660525"/>
          <p14:tracePt t="13342" x="4376738" y="1668463"/>
          <p14:tracePt t="13348" x="4376738" y="1687513"/>
          <p14:tracePt t="13356" x="4376738" y="1724025"/>
          <p14:tracePt t="13365" x="4376738" y="1768475"/>
          <p14:tracePt t="13371" x="4376738" y="1797050"/>
          <p14:tracePt t="13381" x="4376738" y="1851025"/>
          <p14:tracePt t="13387" x="4384675" y="1897063"/>
          <p14:tracePt t="13396" x="4384675" y="1933575"/>
          <p14:tracePt t="13404" x="4394200" y="1951038"/>
          <p14:tracePt t="13412" x="4394200" y="2006600"/>
          <p14:tracePt t="13420" x="4394200" y="2052638"/>
          <p14:tracePt t="13428" x="4394200" y="2106613"/>
          <p14:tracePt t="13436" x="4394200" y="2143125"/>
          <p14:tracePt t="13443" x="4394200" y="2197100"/>
          <p14:tracePt t="13453" x="4394200" y="2243138"/>
          <p14:tracePt t="13463" x="4394200" y="2298700"/>
          <p14:tracePt t="13469" x="4394200" y="2325688"/>
          <p14:tracePt t="13479" x="4394200" y="2379663"/>
          <p14:tracePt t="13485" x="4394200" y="2471738"/>
          <p14:tracePt t="13496" x="4394200" y="2498725"/>
          <p14:tracePt t="13500" x="4384675" y="2598738"/>
          <p14:tracePt t="13510" x="4357688" y="2681288"/>
          <p14:tracePt t="13516" x="4311650" y="2790825"/>
          <p14:tracePt t="13528" x="4284663" y="2890838"/>
          <p14:tracePt t="13532" x="4230688" y="3009900"/>
          <p14:tracePt t="13542" x="4165600" y="3119438"/>
          <p14:tracePt t="13548" x="4129088" y="3236913"/>
          <p14:tracePt t="13556" x="4057650" y="3338513"/>
          <p14:tracePt t="13564" x="3992563" y="3438525"/>
          <p14:tracePt t="13572" x="3929063" y="3519488"/>
          <p14:tracePt t="13580" x="3875088" y="3584575"/>
          <p14:tracePt t="13589" x="3819525" y="3665538"/>
          <p14:tracePt t="13595" x="3783013" y="3711575"/>
          <p14:tracePt t="13604" x="3729038" y="3784600"/>
          <p14:tracePt t="13611" x="3692525" y="3830638"/>
          <p14:tracePt t="13620" x="3656013" y="3875088"/>
          <p14:tracePt t="13628" x="3636963" y="3903663"/>
          <p14:tracePt t="13636" x="3619500" y="3930650"/>
          <p14:tracePt t="13644" x="3609975" y="3948113"/>
          <p14:tracePt t="13796" x="3609975" y="3921125"/>
          <p14:tracePt t="13804" x="3609975" y="3830638"/>
          <p14:tracePt t="13812" x="3646488" y="3711575"/>
          <p14:tracePt t="13820" x="3673475" y="3602038"/>
          <p14:tracePt t="13829" x="3719513" y="3502025"/>
          <p14:tracePt t="13836" x="3746500" y="3382963"/>
          <p14:tracePt t="13843" x="3756025" y="3273425"/>
          <p14:tracePt t="13851" x="3829050" y="3155950"/>
          <p14:tracePt t="13860" x="3875088" y="3046413"/>
          <p14:tracePt t="13867" x="3929063" y="2927350"/>
          <p14:tracePt t="13875" x="3975100" y="2808288"/>
          <p14:tracePt t="13885" x="4029075" y="2698750"/>
          <p14:tracePt t="13894" x="4102100" y="2598738"/>
          <p14:tracePt t="13900" x="4157663" y="2517775"/>
          <p14:tracePt t="13909" x="4221163" y="2398713"/>
          <p14:tracePt t="13916" x="4257675" y="2316163"/>
          <p14:tracePt t="13929" x="4284663" y="2270125"/>
          <p14:tracePt t="13933" x="4303713" y="2243138"/>
          <p14:tracePt t="13941" x="4303713" y="2206625"/>
          <p14:tracePt t="13947" x="4311650" y="2189163"/>
          <p14:tracePt t="13955" x="4311650" y="2170113"/>
          <p14:tracePt t="13972" x="4311650" y="2160588"/>
          <p14:tracePt t="13980" x="4330700" y="2116138"/>
          <p14:tracePt t="13988" x="4330700" y="2097088"/>
          <p14:tracePt t="13996" x="4330700" y="2079625"/>
          <p14:tracePt t="14004" x="4330700" y="2052638"/>
          <p14:tracePt t="14011" x="4330700" y="2033588"/>
          <p14:tracePt t="14020" x="4330700" y="1987550"/>
          <p14:tracePt t="14027" x="4330700" y="1970088"/>
          <p14:tracePt t="14036" x="4330700" y="1951038"/>
          <p14:tracePt t="14043" x="4330700" y="1943100"/>
          <p14:tracePt t="14052" x="4330700" y="1897063"/>
          <p14:tracePt t="14068" x="4321175" y="1878013"/>
          <p14:tracePt t="14076" x="4311650" y="1860550"/>
          <p14:tracePt t="14085" x="4311650" y="1851025"/>
          <p14:tracePt t="14092" x="4303713" y="1833563"/>
          <p14:tracePt t="14100" x="4294188" y="1824038"/>
          <p14:tracePt t="14116" x="4284663" y="1814513"/>
          <p14:tracePt t="14141" x="4275138" y="1804988"/>
          <p14:tracePt t="14173" x="4267200" y="1797050"/>
          <p14:tracePt t="14324" x="4267200" y="1787525"/>
          <p14:tracePt t="14331" x="4330700" y="1768475"/>
          <p14:tracePt t="14340" x="4457700" y="1768475"/>
          <p14:tracePt t="14347" x="4594225" y="1768475"/>
          <p14:tracePt t="14355" x="4776788" y="1768475"/>
          <p14:tracePt t="14364" x="4959350" y="1768475"/>
          <p14:tracePt t="14371" x="5086350" y="1768475"/>
          <p14:tracePt t="14379" x="5224463" y="1787525"/>
          <p14:tracePt t="14387" x="5334000" y="1797050"/>
          <p14:tracePt t="14395" x="5461000" y="1833563"/>
          <p14:tracePt t="14403" x="5487988" y="1833563"/>
          <p14:tracePt t="14411" x="5507038" y="1833563"/>
          <p14:tracePt t="14470" x="5514975" y="1833563"/>
          <p14:tracePt t="14547" x="5551488" y="1833563"/>
          <p14:tracePt t="14556" x="5580063" y="1833563"/>
          <p14:tracePt t="14563" x="5588000" y="1833563"/>
          <p14:tracePt t="14572" x="5607050" y="1833563"/>
          <p14:tracePt t="14580" x="5634038" y="1824038"/>
          <p14:tracePt t="14804" x="5661025" y="1787525"/>
          <p14:tracePt t="14812" x="5680075" y="1768475"/>
          <p14:tracePt t="14819" x="5697538" y="1741488"/>
          <p14:tracePt t="14827" x="5697538" y="1714500"/>
          <p14:tracePt t="14835" x="5707063" y="1677988"/>
          <p14:tracePt t="14844" x="5716588" y="1641475"/>
          <p14:tracePt t="14851" x="5716588" y="1614488"/>
          <p14:tracePt t="14860" x="5724525" y="1558925"/>
          <p14:tracePt t="14867" x="5734050" y="1541463"/>
          <p14:tracePt t="14877" x="5743575" y="1522413"/>
          <p14:tracePt t="14883" x="5743575" y="1495425"/>
          <p14:tracePt t="14893" x="5753100" y="1477963"/>
          <p14:tracePt t="14899" x="5753100" y="1468438"/>
          <p14:tracePt t="14908" x="5753100" y="1449388"/>
          <p14:tracePt t="14915" x="5753100" y="1441450"/>
          <p14:tracePt t="14926" x="5761038" y="1431925"/>
          <p14:tracePt t="15102" x="5761038" y="1468438"/>
          <p14:tracePt t="15110" x="5761038" y="1514475"/>
          <p14:tracePt t="15118" x="5761038" y="1550988"/>
          <p14:tracePt t="15125" x="5761038" y="1587500"/>
          <p14:tracePt t="15131" x="5761038" y="1641475"/>
          <p14:tracePt t="15141" x="5761038" y="1687513"/>
          <p14:tracePt t="15147" x="5761038" y="1741488"/>
          <p14:tracePt t="15156" x="5761038" y="1814513"/>
          <p14:tracePt t="15164" x="5761038" y="1870075"/>
          <p14:tracePt t="15172" x="5761038" y="1943100"/>
          <p14:tracePt t="15180" x="5761038" y="2033588"/>
          <p14:tracePt t="15188" x="5789613" y="2116138"/>
          <p14:tracePt t="15196" x="5797550" y="2179638"/>
          <p14:tracePt t="15204" x="5797550" y="2252663"/>
          <p14:tracePt t="15212" x="5816600" y="2306638"/>
          <p14:tracePt t="15220" x="5816600" y="2352675"/>
          <p14:tracePt t="15228" x="5826125" y="2408238"/>
          <p14:tracePt t="15236" x="5826125" y="2462213"/>
          <p14:tracePt t="15244" x="5843588" y="2508250"/>
          <p14:tracePt t="15251" x="5862638" y="2581275"/>
          <p14:tracePt t="15260" x="5862638" y="2625725"/>
          <p14:tracePt t="15268" x="5870575" y="2698750"/>
          <p14:tracePt t="15276" x="5870575" y="2735263"/>
          <p14:tracePt t="15284" x="5870575" y="2790825"/>
          <p14:tracePt t="15293" x="5870575" y="2817813"/>
          <p14:tracePt t="15300" x="5870575" y="2854325"/>
          <p14:tracePt t="15309" x="5870575" y="2873375"/>
          <p14:tracePt t="15316" x="5870575" y="2900363"/>
          <p14:tracePt t="15325" x="5870575" y="2917825"/>
          <p14:tracePt t="15331" x="5870575" y="2946400"/>
          <p14:tracePt t="15344" x="5870575" y="2973388"/>
          <p14:tracePt t="15347" x="5870575" y="3000375"/>
          <p14:tracePt t="15356" x="5870575" y="3027363"/>
          <p14:tracePt t="15364" x="5870575" y="3036888"/>
          <p14:tracePt t="15686" x="5870575" y="3046413"/>
          <p14:tracePt t="15697" x="5889625" y="3082925"/>
          <p14:tracePt t="15700" x="5907088" y="3100388"/>
          <p14:tracePt t="15711" x="5916613" y="3109913"/>
          <p14:tracePt t="15715" x="5962650" y="3146425"/>
          <p14:tracePt t="15732" x="5980113" y="3155950"/>
          <p14:tracePt t="15741" x="5989638" y="3163888"/>
          <p14:tracePt t="15748" x="5999163" y="3173413"/>
          <p14:tracePt t="15814" x="6007100" y="3182938"/>
          <p14:tracePt t="15830" x="6035675" y="3182938"/>
          <p14:tracePt t="15838" x="6062663" y="3173413"/>
          <p14:tracePt t="15848" x="6080125" y="3163888"/>
          <p14:tracePt t="15853" x="6089650" y="3155950"/>
          <p14:tracePt t="15861" x="6126163" y="3127375"/>
          <p14:tracePt t="15942" x="6135688" y="3127375"/>
          <p14:tracePt t="15950" x="6145213" y="3119438"/>
          <p14:tracePt t="15958" x="6153150" y="3109913"/>
          <p14:tracePt t="15965" x="6172200" y="3109913"/>
          <p14:tracePt t="15971" x="6181725" y="3100388"/>
          <p14:tracePt t="15980" x="6181725" y="3090863"/>
          <p14:tracePt t="15987" x="6199188" y="3090863"/>
          <p14:tracePt t="15996" x="6208713" y="3090863"/>
          <p14:tracePt t="16003" x="6218238" y="3082925"/>
          <p14:tracePt t="16020" x="6226175" y="3082925"/>
          <p14:tracePt t="16125" x="6235700" y="3082925"/>
          <p14:tracePt t="16131" x="6262688" y="3136900"/>
          <p14:tracePt t="16140" x="6272213" y="3173413"/>
          <p14:tracePt t="16147" x="6291263" y="3209925"/>
          <p14:tracePt t="16155" x="6318250" y="3236913"/>
          <p14:tracePt t="16164" x="6326188" y="3255963"/>
          <p14:tracePt t="16172" x="6335713" y="3292475"/>
          <p14:tracePt t="16180" x="6354763" y="3309938"/>
          <p14:tracePt t="16220" x="6354763" y="3328988"/>
          <p14:tracePt t="16244" x="6354763" y="3338513"/>
          <p14:tracePt t="16252" x="6354763" y="3346450"/>
          <p14:tracePt t="16260" x="6354763" y="3365500"/>
          <p14:tracePt t="16268" x="6354763" y="3382963"/>
          <p14:tracePt t="16293" x="6345238" y="3392488"/>
          <p14:tracePt t="16300" x="6345238" y="3411538"/>
          <p14:tracePt t="16308" x="6345238" y="3419475"/>
          <p14:tracePt t="16325" x="6335713" y="3429000"/>
          <p14:tracePt t="16332" x="6335713" y="3446463"/>
          <p14:tracePt t="16342" x="6318250" y="3475038"/>
          <p14:tracePt t="16348" x="6318250" y="3511550"/>
          <p14:tracePt t="16356" x="6318250" y="3548063"/>
          <p14:tracePt t="16364" x="6318250" y="3602038"/>
          <p14:tracePt t="16372" x="6318250" y="3675063"/>
          <p14:tracePt t="16380" x="6335713" y="3757613"/>
          <p14:tracePt t="16390" x="6335713" y="3811588"/>
          <p14:tracePt t="16396" x="6381750" y="3930650"/>
          <p14:tracePt t="16405" x="6408738" y="4040188"/>
          <p14:tracePt t="16413" x="6445250" y="4176713"/>
          <p14:tracePt t="16421" x="6481763" y="4286250"/>
          <p14:tracePt t="16429" x="6518275" y="4405313"/>
          <p14:tracePt t="16437" x="6545263" y="4514850"/>
          <p14:tracePt t="16446" x="6564313" y="4605338"/>
          <p14:tracePt t="16453" x="6600825" y="4705350"/>
          <p14:tracePt t="16461" x="6618288" y="4768850"/>
          <p14:tracePt t="16467" x="6627813" y="4797425"/>
          <p14:tracePt t="16477" x="6627813" y="4833938"/>
          <p14:tracePt t="16483" x="6627813" y="4887913"/>
          <p14:tracePt t="16492" x="6645275" y="4933950"/>
          <p14:tracePt t="16500" x="6645275" y="4979988"/>
          <p14:tracePt t="16508" x="6645275" y="5006975"/>
          <p14:tracePt t="16516" x="6645275" y="5060950"/>
          <p14:tracePt t="16525" x="6645275" y="5097463"/>
          <p14:tracePt t="16532" x="6645275" y="5143500"/>
          <p14:tracePt t="16542" x="6645275" y="5180013"/>
          <p14:tracePt t="16548" x="6645275" y="5233988"/>
          <p14:tracePt t="16556" x="6645275" y="5253038"/>
          <p14:tracePt t="16564" x="6645275" y="5326063"/>
          <p14:tracePt t="16572" x="6645275" y="5362575"/>
          <p14:tracePt t="16580" x="6645275" y="5408613"/>
          <p14:tracePt t="16588" x="6645275" y="5445125"/>
          <p14:tracePt t="16596" x="6645275" y="5489575"/>
          <p14:tracePt t="16604" x="6637338" y="5518150"/>
          <p14:tracePt t="16612" x="6637338" y="5562600"/>
          <p14:tracePt t="16621" x="6618288" y="5589588"/>
          <p14:tracePt t="16628" x="6610350" y="5608638"/>
          <p14:tracePt t="16637" x="6600825" y="5618163"/>
          <p14:tracePt t="16645" x="6591300" y="5645150"/>
          <p14:tracePt t="16653" x="6573838" y="5662613"/>
          <p14:tracePt t="16662" x="6545263" y="5662613"/>
          <p14:tracePt t="16669" x="6508750" y="5672138"/>
          <p14:tracePt t="16679" x="6508750" y="5681663"/>
          <p14:tracePt t="16685" x="6481763" y="5681663"/>
          <p14:tracePt t="16695" x="6445250" y="5708650"/>
          <p14:tracePt t="16712" x="6399213" y="5735638"/>
          <p14:tracePt t="16716" x="6354763" y="5754688"/>
          <p14:tracePt t="16725" x="6299200" y="5781675"/>
          <p14:tracePt t="16732" x="6235700" y="5791200"/>
          <p14:tracePt t="16743" x="6172200" y="5818188"/>
          <p14:tracePt t="16748" x="6116638" y="5827713"/>
          <p14:tracePt t="16757" x="6035675" y="5845175"/>
          <p14:tracePt t="16763" x="5999163" y="5845175"/>
          <p14:tracePt t="16771" x="5926138" y="5854700"/>
          <p14:tracePt t="16780" x="5870575" y="5854700"/>
          <p14:tracePt t="16788" x="5816600" y="5854700"/>
          <p14:tracePt t="16796" x="5753100" y="5864225"/>
          <p14:tracePt t="16804" x="5716588" y="5881688"/>
          <p14:tracePt t="16812" x="5688013" y="5891213"/>
          <p14:tracePt t="16821" x="5661025" y="5891213"/>
          <p14:tracePt t="16827" x="5653088" y="5891213"/>
          <p14:tracePt t="16852" x="5634038" y="5891213"/>
          <p14:tracePt t="16883" x="5624513" y="5891213"/>
          <p14:tracePt t="16893" x="5616575" y="5891213"/>
          <p14:tracePt t="16899" x="5580063" y="5891213"/>
          <p14:tracePt t="16909" x="5551488" y="5891213"/>
          <p14:tracePt t="16916" x="5478463" y="5891213"/>
          <p14:tracePt t="16926" x="5405438" y="5891213"/>
          <p14:tracePt t="16932" x="5334000" y="5891213"/>
          <p14:tracePt t="16942" x="5278438" y="5891213"/>
          <p14:tracePt t="16948" x="5224463" y="5891213"/>
          <p14:tracePt t="16956" x="5105400" y="5881688"/>
          <p14:tracePt t="16963" x="5049838" y="5881688"/>
          <p14:tracePt t="16971" x="4978400" y="5881688"/>
          <p14:tracePt t="16980" x="4922838" y="5881688"/>
          <p14:tracePt t="16988" x="4876800" y="5881688"/>
          <p14:tracePt t="16996" x="4859338" y="5881688"/>
          <p14:tracePt t="17004" x="4840288" y="5881688"/>
          <p14:tracePt t="17102" x="4822825" y="5891213"/>
          <p14:tracePt t="17108" x="4776788" y="5891213"/>
          <p14:tracePt t="17115" x="4759325" y="5900738"/>
          <p14:tracePt t="17125" x="4730750" y="5900738"/>
          <p14:tracePt t="17131" x="4713288" y="5918200"/>
          <p14:tracePt t="17141" x="4686300" y="5918200"/>
          <p14:tracePt t="17244" x="4667250" y="5918200"/>
          <p14:tracePt t="17252" x="4649788" y="5891213"/>
          <p14:tracePt t="17260" x="4630738" y="5873750"/>
          <p14:tracePt t="17268" x="4622800" y="5837238"/>
          <p14:tracePt t="17276" x="4613275" y="5808663"/>
          <p14:tracePt t="17285" x="4603750" y="5781675"/>
          <p14:tracePt t="17300" x="4586288" y="5754688"/>
          <p14:tracePt t="17316" x="4586288" y="5745163"/>
          <p14:tracePt t="17325" x="4586288" y="5735638"/>
          <p14:tracePt t="17332" x="4576763" y="5727700"/>
          <p14:tracePt t="17502" x="4576763" y="5699125"/>
          <p14:tracePt t="17513" x="4576763" y="5681663"/>
          <p14:tracePt t="17520" x="4576763" y="5672138"/>
          <p14:tracePt t="17530" x="4567238" y="5654675"/>
          <p14:tracePt t="17533" x="4567238" y="5645150"/>
          <p14:tracePt t="17544" x="4567238" y="5608638"/>
          <p14:tracePt t="17549" x="4557713" y="5581650"/>
          <p14:tracePt t="17561" x="4549775" y="5554663"/>
          <p14:tracePt t="17564" x="4540250" y="5545138"/>
          <p14:tracePt t="17572" x="4540250" y="5518150"/>
          <p14:tracePt t="17580" x="4530725" y="5508625"/>
          <p14:tracePt t="17588" x="4530725" y="5489575"/>
          <p14:tracePt t="17596" x="4530725" y="5472113"/>
          <p14:tracePt t="17604" x="4530725" y="5453063"/>
          <p14:tracePt t="17620" x="4530725" y="5426075"/>
          <p14:tracePt t="17628" x="4530725" y="5416550"/>
          <p14:tracePt t="17636" x="4530725" y="5408613"/>
          <p14:tracePt t="17644" x="4530725" y="5389563"/>
          <p14:tracePt t="17661" x="4530725" y="5380038"/>
          <p14:tracePt t="17668" x="4530725" y="5372100"/>
          <p14:tracePt t="17677" x="4540250" y="5335588"/>
          <p14:tracePt t="17684" x="4549775" y="5326063"/>
          <p14:tracePt t="17693" x="4576763" y="5299075"/>
          <p14:tracePt t="17700" x="4613275" y="5280025"/>
          <p14:tracePt t="17710" x="4640263" y="5270500"/>
          <p14:tracePt t="17716" x="4686300" y="5253038"/>
          <p14:tracePt t="17726" x="4713288" y="5226050"/>
          <p14:tracePt t="17732" x="4740275" y="5226050"/>
          <p14:tracePt t="17744" x="4759325" y="5216525"/>
          <p14:tracePt t="17748" x="4776788" y="5216525"/>
          <p14:tracePt t="17755" x="4795838" y="5216525"/>
          <p14:tracePt t="17763" x="4813300" y="5216525"/>
          <p14:tracePt t="17771" x="4840288" y="5216525"/>
          <p14:tracePt t="17780" x="4859338" y="5216525"/>
          <p14:tracePt t="17788" x="4868863" y="5216525"/>
          <p14:tracePt t="17804" x="4876800" y="5216525"/>
          <p14:tracePt t="17812" x="4895850" y="5226050"/>
          <p14:tracePt t="17819" x="4913313" y="5243513"/>
          <p14:tracePt t="17828" x="4922838" y="5253038"/>
          <p14:tracePt t="17836" x="4932363" y="5262563"/>
          <p14:tracePt t="17845" x="4941888" y="5280025"/>
          <p14:tracePt t="17851" x="4968875" y="5326063"/>
          <p14:tracePt t="17860" x="4986338" y="5343525"/>
          <p14:tracePt t="17867" x="4995863" y="5353050"/>
          <p14:tracePt t="17876" x="5041900" y="5380038"/>
          <p14:tracePt t="17894" x="5114925" y="5435600"/>
          <p14:tracePt t="17899" x="5122863" y="5445125"/>
          <p14:tracePt t="17909" x="5141913" y="5472113"/>
          <p14:tracePt t="17915" x="5159375" y="5489575"/>
          <p14:tracePt t="17935" x="5178425" y="5518150"/>
          <p14:tracePt t="17950" x="5178425" y="5535613"/>
          <p14:tracePt t="17955" x="5178425" y="5554663"/>
          <p14:tracePt t="17963" x="5178425" y="5572125"/>
          <p14:tracePt t="17980" x="5178425" y="5599113"/>
          <p14:tracePt t="17988" x="5178425" y="5626100"/>
          <p14:tracePt t="17996" x="5178425" y="5662613"/>
          <p14:tracePt t="18004" x="5151438" y="5681663"/>
          <p14:tracePt t="18012" x="5141913" y="5699125"/>
          <p14:tracePt t="18020" x="5141913" y="5708650"/>
          <p14:tracePt t="18028" x="5132388" y="5735638"/>
          <p14:tracePt t="18036" x="5114925" y="5754688"/>
          <p14:tracePt t="18044" x="5105400" y="5764213"/>
          <p14:tracePt t="18052" x="5105400" y="5772150"/>
          <p14:tracePt t="18068" x="5095875" y="5781675"/>
          <p14:tracePt t="18084" x="5086350" y="5791200"/>
          <p14:tracePt t="18094" x="5078413" y="5800725"/>
          <p14:tracePt t="18100" x="5068888" y="5808663"/>
          <p14:tracePt t="18110" x="5049838" y="5827713"/>
          <p14:tracePt t="18116" x="5032375" y="5845175"/>
          <p14:tracePt t="18132" x="5022850" y="5854700"/>
          <p14:tracePt t="18144" x="4995863" y="5873750"/>
          <p14:tracePt t="18148" x="4986338" y="5881688"/>
          <p14:tracePt t="18160" x="4978400" y="5881688"/>
          <p14:tracePt t="18164" x="4932363" y="5891213"/>
          <p14:tracePt t="18172" x="4922838" y="5891213"/>
          <p14:tracePt t="18180" x="4905375" y="5891213"/>
          <p14:tracePt t="18188" x="4895850" y="5891213"/>
          <p14:tracePt t="18220" x="4886325" y="5891213"/>
          <p14:tracePt t="18237" x="4868863" y="5891213"/>
          <p14:tracePt t="18245" x="4849813" y="5891213"/>
          <p14:tracePt t="18253" x="4832350" y="5873750"/>
          <p14:tracePt t="18262" x="4803775" y="5837238"/>
          <p14:tracePt t="18268" x="4786313" y="5791200"/>
          <p14:tracePt t="18276" x="4776788" y="5772150"/>
          <p14:tracePt t="18284" x="4730750" y="5718175"/>
          <p14:tracePt t="18291" x="4722813" y="5699125"/>
          <p14:tracePt t="18300" x="4676775" y="5662613"/>
          <p14:tracePt t="18308" x="4659313" y="5645150"/>
          <p14:tracePt t="18315" x="4640263" y="5635625"/>
          <p14:tracePt t="18325" x="4594225" y="5599113"/>
          <p14:tracePt t="18341" x="4586288" y="5581650"/>
          <p14:tracePt t="18348" x="4576763" y="5572125"/>
          <p14:tracePt t="18356" x="4576763" y="5562600"/>
          <p14:tracePt t="18364" x="4576763" y="5554663"/>
          <p14:tracePt t="18373" x="4576763" y="5518150"/>
          <p14:tracePt t="18383" x="4576763" y="5499100"/>
          <p14:tracePt t="18389" x="4576763" y="5472113"/>
          <p14:tracePt t="18397" x="4576763" y="5416550"/>
          <p14:tracePt t="18404" x="4576763" y="5399088"/>
          <p14:tracePt t="18412" x="4576763" y="5372100"/>
          <p14:tracePt t="18420" x="4576763" y="5353050"/>
          <p14:tracePt t="18428" x="4586288" y="5307013"/>
          <p14:tracePt t="18444" x="4594225" y="5280025"/>
          <p14:tracePt t="18452" x="4603750" y="5270500"/>
          <p14:tracePt t="18459" x="4613275" y="5253038"/>
          <p14:tracePt t="18516" x="4622800" y="5253038"/>
          <p14:tracePt t="18524" x="4630738" y="5253038"/>
          <p14:tracePt t="18532" x="4649788" y="5233988"/>
          <p14:tracePt t="18540" x="4659313" y="5226050"/>
          <p14:tracePt t="18547" x="4667250" y="5226050"/>
          <p14:tracePt t="18556" x="4713288" y="5216525"/>
          <p14:tracePt t="18564" x="4730750" y="5216525"/>
          <p14:tracePt t="18572" x="4786313" y="5216525"/>
          <p14:tracePt t="18581" x="4822825" y="5216525"/>
          <p14:tracePt t="18590" x="4859338" y="5216525"/>
          <p14:tracePt t="18599" x="4895850" y="5216525"/>
          <p14:tracePt t="18607" x="4968875" y="5216525"/>
          <p14:tracePt t="18617" x="5041900" y="5226050"/>
          <p14:tracePt t="18624" x="5078413" y="5243513"/>
          <p14:tracePt t="18629" x="5114925" y="5253038"/>
          <p14:tracePt t="18636" x="5159375" y="5262563"/>
          <p14:tracePt t="18646" x="5187950" y="5289550"/>
          <p14:tracePt t="18653" x="5195888" y="5289550"/>
          <p14:tracePt t="18663" x="5205413" y="5299075"/>
          <p14:tracePt t="18692" x="5214938" y="5307013"/>
          <p14:tracePt t="18716" x="5214938" y="5316538"/>
          <p14:tracePt t="18724" x="5214938" y="5335588"/>
          <p14:tracePt t="18732" x="5214938" y="5362575"/>
          <p14:tracePt t="18743" x="5214938" y="5380038"/>
          <p14:tracePt t="18747" x="5214938" y="5416550"/>
          <p14:tracePt t="18756" x="5214938" y="5435600"/>
          <p14:tracePt t="18763" x="5214938" y="5481638"/>
          <p14:tracePt t="18772" x="5214938" y="5518150"/>
          <p14:tracePt t="18780" x="5214938" y="5545138"/>
          <p14:tracePt t="18788" x="5214938" y="5562600"/>
          <p14:tracePt t="18796" x="5214938" y="5581650"/>
          <p14:tracePt t="18804" x="5205413" y="5618163"/>
          <p14:tracePt t="18812" x="5195888" y="5635625"/>
          <p14:tracePt t="18820" x="5159375" y="5681663"/>
          <p14:tracePt t="18829" x="5141913" y="5699125"/>
          <p14:tracePt t="18835" x="5132388" y="5718175"/>
          <p14:tracePt t="18845" x="5114925" y="5727700"/>
          <p14:tracePt t="18860" x="5095875" y="5735638"/>
          <p14:tracePt t="18972" x="5059363" y="5735638"/>
          <p14:tracePt t="18980" x="5049838" y="5735638"/>
          <p14:tracePt t="18988" x="5005388" y="5735638"/>
          <p14:tracePt t="18998" x="4978400" y="5727700"/>
          <p14:tracePt t="19004" x="4968875" y="5718175"/>
          <p14:tracePt t="19014" x="4959350" y="5708650"/>
          <p14:tracePt t="19043" x="4949825" y="5699125"/>
          <p14:tracePt t="19059" x="4949825" y="5691188"/>
          <p14:tracePt t="19068" x="4949825" y="5681663"/>
          <p14:tracePt t="19092" x="4941888" y="5672138"/>
          <p14:tracePt t="19142" x="4913313" y="5662613"/>
          <p14:tracePt t="19150" x="4876800" y="5662613"/>
          <p14:tracePt t="19162" x="4803775" y="5662613"/>
          <p14:tracePt t="19164" x="4695825" y="5662613"/>
          <p14:tracePt t="19172" x="4603750" y="5662613"/>
          <p14:tracePt t="19180" x="4494213" y="5662613"/>
          <p14:tracePt t="19188" x="4403725" y="5662613"/>
          <p14:tracePt t="19197" x="4330700" y="5662613"/>
          <p14:tracePt t="19204" x="4238625" y="5662613"/>
          <p14:tracePt t="19212" x="4184650" y="5662613"/>
          <p14:tracePt t="19220" x="4165600" y="5662613"/>
          <p14:tracePt t="19229" x="4157663" y="5662613"/>
          <p14:tracePt t="19268" x="4148138" y="5654675"/>
          <p14:tracePt t="19276" x="4148138" y="5626100"/>
          <p14:tracePt t="19284" x="4148138" y="5572125"/>
          <p14:tracePt t="19291" x="4148138" y="5526088"/>
          <p14:tracePt t="19300" x="4148138" y="5462588"/>
          <p14:tracePt t="19308" x="4175125" y="5362575"/>
          <p14:tracePt t="19316" x="4202113" y="5270500"/>
          <p14:tracePt t="19325" x="4221163" y="5207000"/>
          <p14:tracePt t="19331" x="4275138" y="5126038"/>
          <p14:tracePt t="19341" x="4284663" y="5080000"/>
          <p14:tracePt t="19348" x="4321175" y="5016500"/>
          <p14:tracePt t="19356" x="4330700" y="4997450"/>
          <p14:tracePt t="19363" x="4348163" y="4970463"/>
          <p14:tracePt t="19372" x="4367213" y="4951413"/>
          <p14:tracePt t="19380" x="4376738" y="4943475"/>
          <p14:tracePt t="19388" x="4376738" y="4924425"/>
          <p14:tracePt t="19395" x="4384675" y="4914900"/>
          <p14:tracePt t="19404" x="4403725" y="4914900"/>
          <p14:tracePt t="19412" x="4413250" y="4914900"/>
          <p14:tracePt t="19420" x="4440238" y="4906963"/>
          <p14:tracePt t="19428" x="4457700" y="4906963"/>
          <p14:tracePt t="19436" x="4494213" y="4906963"/>
          <p14:tracePt t="19444" x="4540250" y="4906963"/>
          <p14:tracePt t="19451" x="4567238" y="4887913"/>
          <p14:tracePt t="19460" x="4594225" y="4887913"/>
          <p14:tracePt t="19468" x="4667250" y="4887913"/>
          <p14:tracePt t="19476" x="4740275" y="4897438"/>
          <p14:tracePt t="19484" x="4759325" y="4914900"/>
          <p14:tracePt t="19492" x="4795838" y="4943475"/>
          <p14:tracePt t="19500" x="4813300" y="4943475"/>
          <p14:tracePt t="19508" x="4840288" y="4960938"/>
          <p14:tracePt t="19654" x="4849813" y="4887913"/>
          <p14:tracePt t="19662" x="4886325" y="4824413"/>
          <p14:tracePt t="19667" x="4913313" y="4751388"/>
          <p14:tracePt t="19676" x="4978400" y="4614863"/>
          <p14:tracePt t="19684" x="5032375" y="4514850"/>
          <p14:tracePt t="19692" x="5122863" y="4359275"/>
          <p14:tracePt t="19700" x="5195888" y="4249738"/>
          <p14:tracePt t="19709" x="5287963" y="4094163"/>
          <p14:tracePt t="19715" x="5414963" y="3940175"/>
          <p14:tracePt t="19726" x="5497513" y="3848100"/>
          <p14:tracePt t="19733" x="5570538" y="3730625"/>
          <p14:tracePt t="19746" x="5643563" y="3629025"/>
          <p14:tracePt t="19751" x="5688013" y="3548063"/>
          <p14:tracePt t="19763" x="5707063" y="3492500"/>
          <p14:tracePt t="19765" x="5724525" y="3411538"/>
          <p14:tracePt t="19773" x="5743575" y="3365500"/>
          <p14:tracePt t="19781" x="5743575" y="3273425"/>
          <p14:tracePt t="19788" x="5743575" y="3219450"/>
          <p14:tracePt t="19796" x="5743575" y="3182938"/>
          <p14:tracePt t="19804" x="5743575" y="3136900"/>
          <p14:tracePt t="19812" x="5743575" y="3082925"/>
          <p14:tracePt t="19820" x="5743575" y="3046413"/>
          <p14:tracePt t="19829" x="5734050" y="2982913"/>
          <p14:tracePt t="19836" x="5724525" y="2954338"/>
          <p14:tracePt t="19844" x="5697538" y="2909888"/>
          <p14:tracePt t="19853" x="5697538" y="2873375"/>
          <p14:tracePt t="19866" x="5688013" y="2827338"/>
          <p14:tracePt t="19867" x="5688013" y="2790825"/>
          <p14:tracePt t="19879" x="5688013" y="2744788"/>
          <p14:tracePt t="19893" x="5688013" y="2690813"/>
          <p14:tracePt t="19899" x="5688013" y="2644775"/>
          <p14:tracePt t="19908" x="5688013" y="2635250"/>
          <p14:tracePt t="19915" x="5688013" y="2598738"/>
          <p14:tracePt t="19925" x="5688013" y="2589213"/>
          <p14:tracePt t="19931" x="5688013" y="2535238"/>
          <p14:tracePt t="19941" x="5688013" y="2498725"/>
          <p14:tracePt t="19947" x="5688013" y="2471738"/>
          <p14:tracePt t="19956" x="5688013" y="2444750"/>
          <p14:tracePt t="19963" x="5688013" y="2425700"/>
          <p14:tracePt t="19972" x="5680075" y="2398713"/>
          <p14:tracePt t="19987" x="5680075" y="2389188"/>
          <p14:tracePt t="19996" x="5680075" y="2379663"/>
          <p14:tracePt t="20038" x="5670550" y="2371725"/>
          <p14:tracePt t="20365" x="5670550" y="2352675"/>
          <p14:tracePt t="20373" x="5670550" y="2289175"/>
          <p14:tracePt t="20382" x="5716588" y="2206625"/>
          <p14:tracePt t="20389" x="5743575" y="2106613"/>
          <p14:tracePt t="20399" x="5761038" y="2060575"/>
          <p14:tracePt t="20406" x="5780088" y="2006600"/>
          <p14:tracePt t="20413" x="5780088" y="1960563"/>
          <p14:tracePt t="20420" x="5789613" y="1924050"/>
          <p14:tracePt t="20427" x="5789613" y="1860550"/>
          <p14:tracePt t="20435" x="5797550" y="1804988"/>
          <p14:tracePt t="20443" x="5797550" y="1760538"/>
          <p14:tracePt t="20452" x="5797550" y="1724025"/>
          <p14:tracePt t="20460" x="5826125" y="1668463"/>
          <p14:tracePt t="20468" x="5826125" y="1604963"/>
          <p14:tracePt t="20476" x="5826125" y="1595438"/>
          <p14:tracePt t="20484" x="5826125" y="1558925"/>
          <p14:tracePt t="20492" x="5826125" y="1550988"/>
          <p14:tracePt t="20516" x="5826125" y="1541463"/>
          <p14:tracePt t="20572" x="5826125" y="1522413"/>
          <p14:tracePt t="20580" x="5826125" y="1495425"/>
          <p14:tracePt t="20588" x="5826125" y="1477963"/>
          <p14:tracePt t="20596" x="5826125" y="1458913"/>
          <p14:tracePt t="20604" x="5826125" y="1412875"/>
          <p14:tracePt t="20612" x="5826125" y="1395413"/>
          <p14:tracePt t="20620" x="5826125" y="1358900"/>
          <p14:tracePt t="20628" x="5826125" y="1331913"/>
          <p14:tracePt t="20637" x="5826125" y="1312863"/>
          <p14:tracePt t="20647" x="5826125" y="1285875"/>
          <p14:tracePt t="20655" x="5826125" y="1268413"/>
          <p14:tracePt t="20664" x="5826125" y="1258888"/>
          <p14:tracePt t="20668" x="5826125" y="1239838"/>
          <p14:tracePt t="20677" x="5816600" y="1222375"/>
          <p14:tracePt t="20924" x="5826125" y="1231900"/>
          <p14:tracePt t="20933" x="5834063" y="1239838"/>
          <p14:tracePt t="20941" x="5853113" y="1285875"/>
          <p14:tracePt t="20950" x="5889625" y="1339850"/>
          <p14:tracePt t="20957" x="5907088" y="1385888"/>
          <p14:tracePt t="20963" x="5926138" y="1412875"/>
          <p14:tracePt t="20971" x="5943600" y="1441450"/>
          <p14:tracePt t="20980" x="5943600" y="1449388"/>
          <p14:tracePt t="20987" x="5943600" y="1477963"/>
          <p14:tracePt t="20995" x="5943600" y="1485900"/>
          <p14:tracePt t="21003" x="5943600" y="1495425"/>
          <p14:tracePt t="21012" x="5943600" y="1522413"/>
          <p14:tracePt t="21374" x="5943600" y="1531938"/>
          <p14:tracePt t="21384" x="5943600" y="1568450"/>
          <p14:tracePt t="21390" x="5943600" y="1614488"/>
          <p14:tracePt t="21396" x="5943600" y="1668463"/>
          <p14:tracePt t="21404" x="5943600" y="1704975"/>
          <p14:tracePt t="21412" x="5943600" y="1731963"/>
          <p14:tracePt t="21420" x="5943600" y="1778000"/>
          <p14:tracePt t="21428" x="5943600" y="1833563"/>
          <p14:tracePt t="21435" x="5943600" y="1870075"/>
          <p14:tracePt t="21445" x="5943600" y="1906588"/>
          <p14:tracePt t="21451" x="5943600" y="1943100"/>
          <p14:tracePt t="21460" x="5943600" y="1997075"/>
          <p14:tracePt t="21467" x="5935663" y="2043113"/>
          <p14:tracePt t="21475" x="5926138" y="2106613"/>
          <p14:tracePt t="21484" x="5899150" y="2160588"/>
          <p14:tracePt t="21492" x="5862638" y="2216150"/>
          <p14:tracePt t="21501" x="5862638" y="2270125"/>
          <p14:tracePt t="21513" x="5826125" y="2335213"/>
          <p14:tracePt t="21517" x="5816600" y="2352675"/>
          <p14:tracePt t="21529" x="5789613" y="2408238"/>
          <p14:tracePt t="21546" x="5780088" y="2425700"/>
          <p14:tracePt t="21551" x="5780088" y="2444750"/>
          <p14:tracePt t="21564" x="5770563" y="2452688"/>
          <p14:tracePt t="21572" x="5770563" y="2462213"/>
          <p14:tracePt t="21580" x="5770563" y="2471738"/>
          <p14:tracePt t="21628" x="5761038" y="2481263"/>
          <p14:tracePt t="21695" x="5753100" y="2489200"/>
          <p14:tracePt t="21702" x="5743575" y="2498725"/>
          <p14:tracePt t="21712" x="5734050" y="2517775"/>
          <p14:tracePt t="21721" x="5724525" y="2525713"/>
          <p14:tracePt t="21724" x="5716588" y="2525713"/>
          <p14:tracePt t="21742" x="5716588" y="2535238"/>
          <p14:tracePt t="21772" x="5697538" y="2544763"/>
          <p14:tracePt t="21788" x="5670550" y="2562225"/>
          <p14:tracePt t="21796" x="5653088" y="2581275"/>
          <p14:tracePt t="21804" x="5643563" y="2589213"/>
          <p14:tracePt t="21829" x="5634038" y="2598738"/>
          <p14:tracePt t="21987" x="5634038" y="2571750"/>
          <p14:tracePt t="21996" x="5634038" y="2554288"/>
          <p14:tracePt t="22205" x="5653088" y="2525713"/>
          <p14:tracePt t="22211" x="5680075" y="2498725"/>
          <p14:tracePt t="22220" x="5697538" y="2471738"/>
          <p14:tracePt t="22227" x="5724525" y="2452688"/>
          <p14:tracePt t="22235" x="5761038" y="2416175"/>
          <p14:tracePt t="22244" x="5789613" y="2389188"/>
          <p14:tracePt t="22252" x="5826125" y="2352675"/>
          <p14:tracePt t="22261" x="5853113" y="2335213"/>
          <p14:tracePt t="22267" x="5899150" y="2289175"/>
          <p14:tracePt t="22278" x="5943600" y="2270125"/>
          <p14:tracePt t="22283" x="5962650" y="2233613"/>
          <p14:tracePt t="22292" x="6007100" y="2189163"/>
          <p14:tracePt t="22300" x="6016625" y="2160588"/>
          <p14:tracePt t="22308" x="6053138" y="2125663"/>
          <p14:tracePt t="22315" x="6062663" y="2097088"/>
          <p14:tracePt t="22324" x="6080125" y="2052638"/>
          <p14:tracePt t="22332" x="6116638" y="2006600"/>
          <p14:tracePt t="22341" x="6126163" y="1970088"/>
          <p14:tracePt t="22348" x="6145213" y="1924050"/>
          <p14:tracePt t="22358" x="6162675" y="1860550"/>
          <p14:tracePt t="22364" x="6162675" y="1833563"/>
          <p14:tracePt t="22378" x="6172200" y="1814513"/>
          <p14:tracePt t="22383" x="6189663" y="1760538"/>
          <p14:tracePt t="22387" x="6189663" y="1704975"/>
          <p14:tracePt t="22395" x="6189663" y="1660525"/>
          <p14:tracePt t="22403" x="6189663" y="1624013"/>
          <p14:tracePt t="22412" x="6189663" y="1587500"/>
          <p14:tracePt t="22420" x="6189663" y="1531938"/>
          <p14:tracePt t="22428" x="6189663" y="1504950"/>
          <p14:tracePt t="22436" x="6189663" y="1477963"/>
          <p14:tracePt t="22444" x="6189663" y="1449388"/>
          <p14:tracePt t="22452" x="6189663" y="1441450"/>
          <p14:tracePt t="22460" x="6189663" y="1404938"/>
          <p14:tracePt t="22467" x="6162675" y="1385888"/>
          <p14:tracePt t="22475" x="6162675" y="1376363"/>
          <p14:tracePt t="22483" x="6153150" y="1358900"/>
          <p14:tracePt t="22492" x="6153150" y="1349375"/>
          <p14:tracePt t="22500" x="6145213" y="1312863"/>
          <p14:tracePt t="22509" x="6116638" y="1295400"/>
          <p14:tracePt t="22516" x="6108700" y="1276350"/>
          <p14:tracePt t="22532" x="6089650" y="1249363"/>
          <p14:tracePt t="22542" x="6072188" y="1222375"/>
          <p14:tracePt t="22559" x="6062663" y="1212850"/>
          <p14:tracePt t="22564" x="6053138" y="1195388"/>
          <p14:tracePt t="22572" x="6053138" y="1185863"/>
          <p14:tracePt t="22580" x="6035675" y="1166813"/>
          <p14:tracePt t="22588" x="6026150" y="1158875"/>
          <p14:tracePt t="22596" x="6026150" y="1139825"/>
          <p14:tracePt t="22604" x="6016625" y="1139825"/>
          <p14:tracePt t="22612" x="6007100" y="1139825"/>
          <p14:tracePt t="22620" x="5999163" y="1130300"/>
          <p14:tracePt t="22628" x="5989638" y="1122363"/>
          <p14:tracePt t="22637" x="5980113" y="1122363"/>
          <p14:tracePt t="22649" x="5962650" y="1122363"/>
          <p14:tracePt t="22652" x="5962650" y="1112838"/>
          <p14:tracePt t="22668" x="5953125" y="1103313"/>
          <p14:tracePt t="22726" x="5943600" y="1103313"/>
          <p14:tracePt t="22734" x="5907088" y="1103313"/>
          <p14:tracePt t="22745" x="5862638" y="1103313"/>
          <p14:tracePt t="22753" x="5826125" y="1112838"/>
          <p14:tracePt t="22761" x="5807075" y="1112838"/>
          <p14:tracePt t="22764" x="5797550" y="1112838"/>
          <p14:tracePt t="23020" x="5807075" y="1122363"/>
          <p14:tracePt t="23028" x="5834063" y="1130300"/>
          <p14:tracePt t="23036" x="5853113" y="1139825"/>
          <p14:tracePt t="23044" x="5862638" y="1149350"/>
          <p14:tracePt t="23051" x="5870575" y="1149350"/>
          <p14:tracePt t="23059" x="5889625" y="1158875"/>
          <p14:tracePt t="23067" x="5907088" y="1166813"/>
          <p14:tracePt t="23078" x="5916613" y="1185863"/>
          <p14:tracePt t="23092" x="5926138" y="1203325"/>
          <p14:tracePt t="23100" x="5935663" y="1212850"/>
          <p14:tracePt t="23107" x="5943600" y="1222375"/>
          <p14:tracePt t="23124" x="5943600" y="1231900"/>
          <p14:tracePt t="23131" x="5943600" y="1239838"/>
          <p14:tracePt t="23141" x="5962650" y="1276350"/>
          <p14:tracePt t="23149" x="5962650" y="1295400"/>
          <p14:tracePt t="23161" x="5999163" y="1349375"/>
          <p14:tracePt t="23165" x="6007100" y="1376363"/>
          <p14:tracePt t="23177" x="6016625" y="1422400"/>
          <p14:tracePt t="23180" x="6043613" y="1458913"/>
          <p14:tracePt t="23188" x="6053138" y="1485900"/>
          <p14:tracePt t="23196" x="6072188" y="1514475"/>
          <p14:tracePt t="23205" x="6072188" y="1531938"/>
          <p14:tracePt t="23211" x="6080125" y="1550988"/>
          <p14:tracePt t="23222" x="6099175" y="1568450"/>
          <p14:tracePt t="23227" x="6099175" y="1587500"/>
          <p14:tracePt t="23236" x="6099175" y="1614488"/>
          <p14:tracePt t="23243" x="6099175" y="1631950"/>
          <p14:tracePt t="23253" x="6099175" y="1668463"/>
          <p14:tracePt t="23259" x="6099175" y="1677988"/>
          <p14:tracePt t="23268" x="6099175" y="1687513"/>
          <p14:tracePt t="23275" x="6099175" y="1704975"/>
          <p14:tracePt t="23454" x="6099175" y="1677988"/>
          <p14:tracePt t="23465" x="6099175" y="1631950"/>
          <p14:tracePt t="23468" x="6080125" y="1577975"/>
          <p14:tracePt t="23476" x="6062663" y="1541463"/>
          <p14:tracePt t="23483" x="6043613" y="1495425"/>
          <p14:tracePt t="23493" x="6026150" y="1458913"/>
          <p14:tracePt t="23502" x="6016625" y="1441450"/>
          <p14:tracePt t="23513" x="6016625" y="1395413"/>
          <p14:tracePt t="23517" x="5999163" y="1368425"/>
          <p14:tracePt t="23527" x="5999163" y="1349375"/>
          <p14:tracePt t="23533" x="5989638" y="1322388"/>
          <p14:tracePt t="23543" x="5989638" y="1312863"/>
          <p14:tracePt t="23549" x="5989638" y="1303338"/>
          <p14:tracePt t="23615" x="5980113" y="1295400"/>
          <p14:tracePt t="23695" x="5953125" y="1295400"/>
          <p14:tracePt t="23703" x="5935663" y="1295400"/>
          <p14:tracePt t="23711" x="5899150" y="1295400"/>
          <p14:tracePt t="23716" x="5889625" y="1295400"/>
          <p14:tracePt t="23725" x="5853113" y="1295400"/>
          <p14:tracePt t="23732" x="5826125" y="1295400"/>
          <p14:tracePt t="23741" x="5807075" y="1295400"/>
          <p14:tracePt t="23748" x="5797550" y="1295400"/>
          <p14:tracePt t="23759" x="5780088" y="1295400"/>
          <p14:tracePt t="23763" x="5761038" y="1295400"/>
          <p14:tracePt t="23779" x="5743575" y="1295400"/>
          <p14:tracePt t="23788" x="5734050" y="1295400"/>
          <p14:tracePt t="23796" x="5716588" y="1295400"/>
          <p14:tracePt t="23803" x="5688013" y="1295400"/>
          <p14:tracePt t="23811" x="5670550" y="1295400"/>
          <p14:tracePt t="23820" x="5643563" y="1295400"/>
          <p14:tracePt t="23828" x="5597525" y="1295400"/>
          <p14:tracePt t="23836" x="5570538" y="1295400"/>
          <p14:tracePt t="23844" x="5534025" y="1295400"/>
          <p14:tracePt t="23852" x="5497513" y="1295400"/>
          <p14:tracePt t="23860" x="5478463" y="1295400"/>
          <p14:tracePt t="23876" x="5461000" y="1295400"/>
          <p14:tracePt t="23893" x="5441950" y="1295400"/>
          <p14:tracePt t="23900" x="5434013" y="1295400"/>
          <p14:tracePt t="23924" x="5405438" y="1295400"/>
          <p14:tracePt t="23932" x="5397500" y="1303338"/>
          <p14:tracePt t="24214" x="5397500" y="1312863"/>
          <p14:tracePt t="24220" x="5405438" y="1312863"/>
          <p14:tracePt t="24227" x="5424488" y="1349375"/>
          <p14:tracePt t="24235" x="5470525" y="1449388"/>
          <p14:tracePt t="24243" x="5497513" y="1577975"/>
          <p14:tracePt t="24252" x="5543550" y="1697038"/>
          <p14:tracePt t="24259" x="5597525" y="1787525"/>
          <p14:tracePt t="24269" x="5624513" y="1924050"/>
          <p14:tracePt t="24275" x="5643563" y="2016125"/>
          <p14:tracePt t="24284" x="5670550" y="2133600"/>
          <p14:tracePt t="24293" x="5680075" y="2206625"/>
          <p14:tracePt t="24300" x="5697538" y="2279650"/>
          <p14:tracePt t="24308" x="5697538" y="2343150"/>
          <p14:tracePt t="24316" x="5697538" y="2416175"/>
          <p14:tracePt t="24325" x="5697538" y="2471738"/>
          <p14:tracePt t="24331" x="5697538" y="2508250"/>
          <p14:tracePt t="24341" x="5697538" y="2525713"/>
          <p14:tracePt t="24347" x="5697538" y="2535238"/>
          <p14:tracePt t="24357" x="5697538" y="2554288"/>
          <p14:tracePt t="24365" x="5697538" y="2571750"/>
          <p14:tracePt t="24372" x="5697538" y="2589213"/>
          <p14:tracePt t="24379" x="5680075" y="2608263"/>
          <p14:tracePt t="24387" x="5670550" y="2625725"/>
          <p14:tracePt t="24395" x="5670550" y="2635250"/>
          <p14:tracePt t="24420" x="5661025" y="2662238"/>
          <p14:tracePt t="24428" x="5661025" y="2671763"/>
          <p14:tracePt t="24444" x="5653088" y="2681288"/>
          <p14:tracePt t="24452" x="5643563" y="2708275"/>
          <p14:tracePt t="24467" x="5634038" y="2727325"/>
          <p14:tracePt t="24483" x="5624513" y="2727325"/>
          <p14:tracePt t="24774" x="5624513" y="2754313"/>
          <p14:tracePt t="24779" x="5624513" y="2808288"/>
          <p14:tracePt t="24787" x="5580063" y="2890838"/>
          <p14:tracePt t="24796" x="5543550" y="2973388"/>
          <p14:tracePt t="24804" x="5514975" y="3073400"/>
          <p14:tracePt t="24811" x="5487988" y="3146425"/>
          <p14:tracePt t="24822" x="5451475" y="3228975"/>
          <p14:tracePt t="24827" x="5405438" y="3346450"/>
          <p14:tracePt t="24835" x="5360988" y="3438525"/>
          <p14:tracePt t="24844" x="5334000" y="3519488"/>
          <p14:tracePt t="24852" x="5297488" y="3621088"/>
          <p14:tracePt t="24861" x="5241925" y="3721100"/>
          <p14:tracePt t="24880" x="5205413" y="3840163"/>
          <p14:tracePt t="24885" x="5159375" y="3903663"/>
          <p14:tracePt t="24894" x="5132388" y="3984625"/>
          <p14:tracePt t="24901" x="5095875" y="4049713"/>
          <p14:tracePt t="24911" x="5078413" y="4103688"/>
          <p14:tracePt t="24917" x="5014913" y="4203700"/>
          <p14:tracePt t="24929" x="4978400" y="4249738"/>
          <p14:tracePt t="24933" x="4959350" y="4295775"/>
          <p14:tracePt t="24944" x="4949825" y="4332288"/>
          <p14:tracePt t="24949" x="4932363" y="4349750"/>
          <p14:tracePt t="24961" x="4922838" y="4376738"/>
          <p14:tracePt t="24978" x="4895850" y="4395788"/>
          <p14:tracePt t="24988" x="4876800" y="4432300"/>
          <p14:tracePt t="25012" x="4868863" y="4432300"/>
          <p14:tracePt t="25028" x="4868863" y="4441825"/>
          <p14:tracePt t="25036" x="4868863" y="4459288"/>
          <p14:tracePt t="25044" x="4868863" y="4468813"/>
          <p14:tracePt t="25052" x="4868863" y="4486275"/>
          <p14:tracePt t="25060" x="4868863" y="4514850"/>
          <p14:tracePt t="25068" x="4849813" y="4532313"/>
          <p14:tracePt t="25076" x="4849813" y="4559300"/>
          <p14:tracePt t="25084" x="4849813" y="4578350"/>
          <p14:tracePt t="25092" x="4832350" y="4624388"/>
          <p14:tracePt t="25101" x="4822825" y="4651375"/>
          <p14:tracePt t="25108" x="4822825" y="4678363"/>
          <p14:tracePt t="25115" x="4795838" y="4741863"/>
          <p14:tracePt t="25124" x="4776788" y="4805363"/>
          <p14:tracePt t="25132" x="4776788" y="4897438"/>
          <p14:tracePt t="25141" x="4759325" y="4951413"/>
          <p14:tracePt t="25148" x="4749800" y="5016500"/>
          <p14:tracePt t="25158" x="4749800" y="5053013"/>
          <p14:tracePt t="25164" x="4749800" y="5097463"/>
          <p14:tracePt t="25172" x="4740275" y="5133975"/>
          <p14:tracePt t="25180" x="4740275" y="5180013"/>
          <p14:tracePt t="25188" x="4722813" y="5226050"/>
          <p14:tracePt t="25196" x="4722813" y="5233988"/>
          <p14:tracePt t="25204" x="4722813" y="5243513"/>
          <p14:tracePt t="25212" x="4722813" y="5262563"/>
          <p14:tracePt t="25220" x="4722813" y="5270500"/>
          <p14:tracePt t="25596" x="4722813" y="5307013"/>
          <p14:tracePt t="25604" x="4713288" y="5335588"/>
          <p14:tracePt t="25612" x="4713288" y="5362575"/>
          <p14:tracePt t="25620" x="4713288" y="5380038"/>
          <p14:tracePt t="25628" x="4695825" y="5416550"/>
          <p14:tracePt t="25774" x="4703763" y="5408613"/>
          <p14:tracePt t="25806" x="4703763" y="5389563"/>
          <p14:tracePt t="25814" x="4703763" y="5380038"/>
          <p14:tracePt t="25821" x="4703763" y="5372100"/>
          <p14:tracePt t="25829" x="4703763" y="5362575"/>
          <p14:tracePt t="25844" x="4703763" y="5353050"/>
          <p14:tracePt t="25853" x="4703763" y="5343525"/>
          <p14:tracePt t="25860" x="4703763" y="5335588"/>
          <p14:tracePt t="25870" x="4703763" y="5326063"/>
          <p14:tracePt t="25876" x="4703763" y="5307013"/>
          <p14:tracePt t="25887" x="4713288" y="5299075"/>
          <p14:tracePt t="25895" x="4713288" y="5289550"/>
          <p14:tracePt t="25901" x="4713288" y="5253038"/>
          <p14:tracePt t="25911" x="4713288" y="5243513"/>
          <p14:tracePt t="25920" x="4722813" y="5233988"/>
          <p14:tracePt t="25928" x="4722813" y="5216525"/>
          <p14:tracePt t="25933" x="4722813" y="5197475"/>
          <p14:tracePt t="25944" x="4722813" y="5170488"/>
          <p14:tracePt t="25950" x="4730750" y="5133975"/>
          <p14:tracePt t="25961" x="4767263" y="5089525"/>
          <p14:tracePt t="25966" x="4776788" y="5060950"/>
          <p14:tracePt t="25972" x="4786313" y="5016500"/>
          <p14:tracePt t="25980" x="4813300" y="4970463"/>
          <p14:tracePt t="25987" x="4813300" y="4960938"/>
          <p14:tracePt t="25996" x="4822825" y="4933950"/>
          <p14:tracePt t="26196" x="4840288" y="4914900"/>
          <p14:tracePt t="26204" x="4868863" y="4887913"/>
          <p14:tracePt t="26212" x="4932363" y="4841875"/>
          <p14:tracePt t="26220" x="4995863" y="4805363"/>
          <p14:tracePt t="26228" x="5041900" y="4768850"/>
          <p14:tracePt t="26236" x="5078413" y="4724400"/>
          <p14:tracePt t="26244" x="5122863" y="4668838"/>
          <p14:tracePt t="26252" x="5159375" y="4605338"/>
          <p14:tracePt t="26261" x="5187950" y="4551363"/>
          <p14:tracePt t="26267" x="5195888" y="4505325"/>
          <p14:tracePt t="26276" x="5232400" y="4441825"/>
          <p14:tracePt t="26283" x="5251450" y="4376738"/>
          <p14:tracePt t="26294" x="5251450" y="4340225"/>
          <p14:tracePt t="26300" x="5260975" y="4295775"/>
          <p14:tracePt t="26308" x="5297488" y="4232275"/>
          <p14:tracePt t="26316" x="5297488" y="4195763"/>
          <p14:tracePt t="26324" x="5305425" y="4122738"/>
          <p14:tracePt t="26331" x="5324475" y="4076700"/>
          <p14:tracePt t="26340" x="5324475" y="4021138"/>
          <p14:tracePt t="26348" x="5341938" y="3967163"/>
          <p14:tracePt t="26357" x="5341938" y="3903663"/>
          <p14:tracePt t="26365" x="5360988" y="3848100"/>
          <p14:tracePt t="26372" x="5360988" y="3803650"/>
          <p14:tracePt t="26380" x="5368925" y="3775075"/>
          <p14:tracePt t="26389" x="5368925" y="3738563"/>
          <p14:tracePt t="26398" x="5378450" y="3702050"/>
          <p14:tracePt t="26405" x="5378450" y="3665538"/>
          <p14:tracePt t="26414" x="5397500" y="3648075"/>
          <p14:tracePt t="26420" x="5405438" y="3638550"/>
          <p14:tracePt t="26614" x="5405438" y="3602038"/>
          <p14:tracePt t="26622" x="5414963" y="3556000"/>
          <p14:tracePt t="26629" x="5424488" y="3519488"/>
          <p14:tracePt t="26636" x="5434013" y="3475038"/>
          <p14:tracePt t="26644" x="5441950" y="3446463"/>
          <p14:tracePt t="26652" x="5470525" y="3411538"/>
          <p14:tracePt t="26660" x="5470525" y="3402013"/>
          <p14:tracePt t="26727" x="5470525" y="3392488"/>
          <p14:tracePt t="26744" x="5470525" y="3375025"/>
          <p14:tracePt t="26750" x="5470525" y="3365500"/>
          <p14:tracePt t="26756" x="5470525" y="3355975"/>
          <p14:tracePt t="26773" x="5470525" y="3346450"/>
          <p14:tracePt t="26796" x="5470525" y="3338513"/>
          <p14:tracePt t="26812" x="5470525" y="3328988"/>
          <p14:tracePt t="26820" x="5470525" y="3319463"/>
          <p14:tracePt t="26836" x="5470525" y="3309938"/>
          <p14:tracePt t="26844" x="5470525" y="3282950"/>
          <p14:tracePt t="26860" x="5451475" y="3255963"/>
          <p14:tracePt t="26868" x="5451475" y="3246438"/>
          <p14:tracePt t="26876" x="5451475" y="3228975"/>
          <p14:tracePt t="26885" x="5441950" y="3182938"/>
          <p14:tracePt t="26894" x="5434013" y="3163888"/>
          <p14:tracePt t="26900" x="5397500" y="3119438"/>
          <p14:tracePt t="26909" x="5378450" y="3063875"/>
          <p14:tracePt t="26916" x="5360988" y="3000375"/>
          <p14:tracePt t="26926" x="5324475" y="2936875"/>
          <p14:tracePt t="26932" x="5297488" y="2873375"/>
          <p14:tracePt t="26942" x="5278438" y="2817813"/>
          <p14:tracePt t="26948" x="5260975" y="2754313"/>
          <p14:tracePt t="26959" x="5251450" y="2708275"/>
          <p14:tracePt t="26964" x="5241925" y="2654300"/>
          <p14:tracePt t="26971" x="5214938" y="2571750"/>
          <p14:tracePt t="26980" x="5205413" y="2535238"/>
          <p14:tracePt t="26987" x="5178425" y="2452688"/>
          <p14:tracePt t="26996" x="5178425" y="2398713"/>
          <p14:tracePt t="27003" x="5151438" y="2298700"/>
          <p14:tracePt t="27012" x="5141913" y="2262188"/>
          <p14:tracePt t="27020" x="5132388" y="2197100"/>
          <p14:tracePt t="27028" x="5114925" y="2143125"/>
          <p14:tracePt t="27037" x="5095875" y="2097088"/>
          <p14:tracePt t="27043" x="5086350" y="2033588"/>
          <p14:tracePt t="27051" x="5086350" y="2006600"/>
          <p14:tracePt t="27060" x="5078413" y="1987550"/>
          <p14:tracePt t="27069" x="5078413" y="1960563"/>
          <p14:tracePt t="27075" x="5078413" y="1943100"/>
          <p14:tracePt t="27083" x="5078413" y="1933575"/>
          <p14:tracePt t="27091" x="5078413" y="1914525"/>
          <p14:tracePt t="27100" x="5078413" y="1906588"/>
          <p14:tracePt t="27116" x="5078413" y="1897063"/>
          <p14:tracePt t="27132" x="5078413" y="1878013"/>
          <p14:tracePt t="27141" x="5078413" y="1870075"/>
          <p14:tracePt t="27147" x="5078413" y="1851025"/>
          <p14:tracePt t="27157" x="5078413" y="1824038"/>
          <p14:tracePt t="27164" x="5078413" y="1814513"/>
          <p14:tracePt t="27172" x="5078413" y="1787525"/>
          <p14:tracePt t="27179" x="5078413" y="1768475"/>
          <p14:tracePt t="27188" x="5086350" y="1741488"/>
          <p14:tracePt t="27196" x="5095875" y="1714500"/>
          <p14:tracePt t="27204" x="5095875" y="1697038"/>
          <p14:tracePt t="27212" x="5105400" y="1677988"/>
          <p14:tracePt t="27221" x="5105400" y="1668463"/>
          <p14:tracePt t="27236" x="5114925" y="1660525"/>
          <p14:tracePt t="27339" x="5105400" y="1660525"/>
          <p14:tracePt t="27348" x="5095875" y="1687513"/>
          <p14:tracePt t="27356" x="5095875" y="1741488"/>
          <p14:tracePt t="27364" x="5095875" y="1797050"/>
          <p14:tracePt t="27379" x="5078413" y="1860550"/>
          <p14:tracePt t="27383" x="5068888" y="1933575"/>
          <p14:tracePt t="27389" x="5068888" y="2024063"/>
          <p14:tracePt t="27396" x="5068888" y="2116138"/>
          <p14:tracePt t="27405" x="5068888" y="2225675"/>
          <p14:tracePt t="27413" x="5068888" y="2325688"/>
          <p14:tracePt t="27422" x="5049838" y="2452688"/>
          <p14:tracePt t="27429" x="5049838" y="2525713"/>
          <p14:tracePt t="27438" x="5049838" y="2654300"/>
          <p14:tracePt t="27446" x="5049838" y="2744788"/>
          <p14:tracePt t="27452" x="5049838" y="2854325"/>
          <p14:tracePt t="27460" x="5059363" y="2927350"/>
          <p14:tracePt t="27469" x="5086350" y="3009900"/>
          <p14:tracePt t="27479" x="5086350" y="3036888"/>
          <p14:tracePt t="27486" x="5086350" y="3082925"/>
          <p14:tracePt t="27495" x="5095875" y="3109913"/>
          <p14:tracePt t="27500" x="5095875" y="3136900"/>
          <p14:tracePt t="27509" x="5105400" y="3173413"/>
          <p14:tracePt t="27516" x="5105400" y="3182938"/>
          <p14:tracePt t="27525" x="5105400" y="3192463"/>
          <p14:tracePt t="27532" x="5105400" y="3219450"/>
          <p14:tracePt t="27542" x="5105400" y="3236913"/>
          <p14:tracePt t="27548" x="5105400" y="3246438"/>
          <p14:tracePt t="27559" x="5114925" y="3282950"/>
          <p14:tracePt t="27575" x="5114925" y="3319463"/>
          <p14:tracePt t="27580" x="5114925" y="3338513"/>
          <p14:tracePt t="27588" x="5114925" y="3382963"/>
          <p14:tracePt t="27596" x="5114925" y="3411538"/>
          <p14:tracePt t="27604" x="5114925" y="3429000"/>
          <p14:tracePt t="27612" x="5132388" y="3446463"/>
          <p14:tracePt t="27620" x="5132388" y="3465513"/>
          <p14:tracePt t="27630" x="5141913" y="3475038"/>
          <p14:tracePt t="27675" x="5141913" y="3482975"/>
          <p14:tracePt t="27684" x="5141913" y="3502025"/>
          <p14:tracePt t="27692" x="5151438" y="3502025"/>
          <p14:tracePt t="27700" x="5159375" y="3519488"/>
          <p14:tracePt t="27707" x="5159375" y="3556000"/>
          <p14:tracePt t="27716" x="5159375" y="3592513"/>
          <p14:tracePt t="27724" x="5159375" y="3648075"/>
          <p14:tracePt t="27732" x="5151438" y="3702050"/>
          <p14:tracePt t="27741" x="5114925" y="3767138"/>
          <p14:tracePt t="27748" x="5059363" y="3867150"/>
          <p14:tracePt t="27758" x="5005388" y="3967163"/>
          <p14:tracePt t="27764" x="4949825" y="4067175"/>
          <p14:tracePt t="27774" x="4840288" y="4203700"/>
          <p14:tracePt t="27779" x="4767263" y="4322763"/>
          <p14:tracePt t="27788" x="4695825" y="4422775"/>
          <p14:tracePt t="27796" x="4640263" y="4541838"/>
          <p14:tracePt t="27804" x="4576763" y="4660900"/>
          <p14:tracePt t="27812" x="4540250" y="4724400"/>
          <p14:tracePt t="27820" x="4521200" y="4760913"/>
          <p14:tracePt t="27828" x="4476750" y="4824413"/>
          <p14:tracePt t="27837" x="4448175" y="4906963"/>
          <p14:tracePt t="27844" x="4413250" y="4970463"/>
          <p14:tracePt t="27851" x="4394200" y="5016500"/>
          <p14:tracePt t="27860" x="4357688" y="5060950"/>
          <p14:tracePt t="27868" x="4348163" y="5097463"/>
          <p14:tracePt t="27875" x="4311650" y="5143500"/>
          <p14:tracePt t="27892" x="4303713" y="5153025"/>
          <p14:tracePt t="27900" x="4294188" y="5180013"/>
          <p14:tracePt t="27908" x="4284663" y="5189538"/>
          <p14:tracePt t="27915" x="4267200" y="5216525"/>
          <p14:tracePt t="27925" x="4267200" y="5226050"/>
          <p14:tracePt t="27933" x="4267200" y="5233988"/>
          <p14:tracePt t="27949" x="4267200" y="5243513"/>
          <p14:tracePt t="28044" x="4267200" y="5253038"/>
          <p14:tracePt t="28108" x="4267200" y="5262563"/>
          <p14:tracePt t="28115" x="4267200" y="5270500"/>
          <p14:tracePt t="28124" x="4267200" y="5280025"/>
          <p14:tracePt t="28132" x="4267200" y="5316538"/>
          <p14:tracePt t="28141" x="4267200" y="5353050"/>
          <p14:tracePt t="28147" x="4267200" y="5408613"/>
          <p14:tracePt t="28158" x="4267200" y="5472113"/>
          <p14:tracePt t="28164" x="4267200" y="5508625"/>
          <p14:tracePt t="28174" x="4267200" y="5535613"/>
          <p14:tracePt t="28180" x="4267200" y="5581650"/>
          <p14:tracePt t="28187" x="4267200" y="5608638"/>
          <p14:tracePt t="28196" x="4267200" y="5618163"/>
          <p14:tracePt t="28204" x="4267200" y="5626100"/>
          <p14:tracePt t="28212" x="4267200" y="5635625"/>
          <p14:tracePt t="28371" x="4267200" y="5654675"/>
          <p14:tracePt t="28379" x="4267200" y="5681663"/>
          <p14:tracePt t="28388" x="4194175" y="5691188"/>
          <p14:tracePt t="28396" x="4084638" y="5699125"/>
          <p14:tracePt t="28404" x="4021138" y="5718175"/>
          <p14:tracePt t="28412" x="3948113" y="5718175"/>
          <p14:tracePt t="28420" x="3911600" y="5718175"/>
          <p14:tracePt t="28428" x="3856038" y="5718175"/>
          <p14:tracePt t="28436" x="3810000" y="5718175"/>
          <p14:tracePt t="28444" x="3802063" y="5718175"/>
          <p14:tracePt t="28452" x="3792538" y="5718175"/>
          <p14:tracePt t="28550" x="3783013" y="5691188"/>
          <p14:tracePt t="28559" x="3775075" y="5654675"/>
          <p14:tracePt t="28566" x="3756025" y="5599113"/>
          <p14:tracePt t="28581" x="3756025" y="5581650"/>
          <p14:tracePt t="28594" x="3756025" y="5572125"/>
          <p14:tracePt t="28596" x="3756025" y="5562600"/>
          <p14:tracePt t="28604" x="3756025" y="5535613"/>
          <p14:tracePt t="28628" x="3756025" y="5526088"/>
          <p14:tracePt t="28636" x="3746500" y="5508625"/>
          <p14:tracePt t="28652" x="3746500" y="5489575"/>
          <p14:tracePt t="28660" x="3746500" y="5481638"/>
          <p14:tracePt t="28667" x="3746500" y="5472113"/>
          <p14:tracePt t="28680" x="3746500" y="5453063"/>
          <p14:tracePt t="28686" x="3746500" y="5445125"/>
          <p14:tracePt t="28696" x="3746500" y="5408613"/>
          <p14:tracePt t="28702" x="3746500" y="5380038"/>
          <p14:tracePt t="28712" x="3746500" y="5353050"/>
          <p14:tracePt t="28729" x="3746500" y="5343525"/>
          <p14:tracePt t="28734" x="3746500" y="5307013"/>
          <p14:tracePt t="28746" x="3756025" y="5289550"/>
          <p14:tracePt t="28749" x="3783013" y="5262563"/>
          <p14:tracePt t="28760" x="3810000" y="5233988"/>
          <p14:tracePt t="28764" x="3838575" y="5226050"/>
          <p14:tracePt t="28775" x="3856038" y="5207000"/>
          <p14:tracePt t="28780" x="3875088" y="5189538"/>
          <p14:tracePt t="28787" x="3883025" y="5189538"/>
          <p14:tracePt t="28796" x="3892550" y="5189538"/>
          <p14:tracePt t="28844" x="3902075" y="5189538"/>
          <p14:tracePt t="28852" x="3929063" y="5189538"/>
          <p14:tracePt t="28860" x="3956050" y="5189538"/>
          <p14:tracePt t="28868" x="4011613" y="5216525"/>
          <p14:tracePt t="28876" x="4065588" y="5262563"/>
          <p14:tracePt t="28885" x="4111625" y="5316538"/>
          <p14:tracePt t="28898" x="4157663" y="5362575"/>
          <p14:tracePt t="28902" x="4194175" y="5399088"/>
          <p14:tracePt t="28911" x="4238625" y="5416550"/>
          <p14:tracePt t="28917" x="4284663" y="5453063"/>
          <p14:tracePt t="28927" x="4294188" y="5462588"/>
          <p14:tracePt t="28943" x="4303713" y="5462588"/>
          <p14:tracePt t="29012" x="4311650" y="5472113"/>
          <p14:tracePt t="29020" x="4311650" y="5481638"/>
          <p14:tracePt t="29028" x="4311650" y="5489575"/>
          <p14:tracePt t="29036" x="4311650" y="5499100"/>
          <p14:tracePt t="29044" x="4311650" y="5518150"/>
          <p14:tracePt t="29052" x="4311650" y="5526088"/>
          <p14:tracePt t="29060" x="4311650" y="5535613"/>
          <p14:tracePt t="29076" x="4303713" y="5554663"/>
          <p14:tracePt t="29093" x="4284663" y="5572125"/>
          <p14:tracePt t="29212" x="4284663" y="5545138"/>
          <p14:tracePt t="29219" x="4284663" y="5526088"/>
          <p14:tracePt t="29227" x="4284663" y="5499100"/>
          <p14:tracePt t="29236" x="4284663" y="5489575"/>
          <p14:tracePt t="29244" x="4284663" y="5481638"/>
          <p14:tracePt t="29252" x="4284663" y="5472113"/>
          <p14:tracePt t="29268" x="4284663" y="5462588"/>
          <p14:tracePt t="29276" x="4284663" y="5453063"/>
          <p14:tracePt t="29300" x="4284663" y="5435600"/>
          <p14:tracePt t="29332" x="4275138" y="5416550"/>
          <p14:tracePt t="29339" x="4267200" y="5399088"/>
          <p14:tracePt t="29348" x="4257675" y="5380038"/>
          <p14:tracePt t="29357" x="4248150" y="5372100"/>
          <p14:tracePt t="29374" x="4238625" y="5353050"/>
          <p14:tracePt t="29396" x="4238625" y="5343525"/>
          <p14:tracePt t="29404" x="4230688" y="5335588"/>
          <p14:tracePt t="29412" x="4230688" y="5326063"/>
          <p14:tracePt t="29612" x="4211638" y="5316538"/>
          <p14:tracePt t="29620" x="4202113" y="5316538"/>
          <p14:tracePt t="29628" x="4194175" y="5316538"/>
          <p14:tracePt t="29652" x="4165600" y="5326063"/>
          <p14:tracePt t="29660" x="4129088" y="5362575"/>
          <p14:tracePt t="29668" x="4111625" y="5380038"/>
          <p14:tracePt t="29678" x="4084638" y="5408613"/>
          <p14:tracePt t="29683" x="4057650" y="5453063"/>
          <p14:tracePt t="29693" x="4048125" y="5472113"/>
          <p14:tracePt t="29701" x="4029075" y="5518150"/>
          <p14:tracePt t="29712" x="4021138" y="5545138"/>
          <p14:tracePt t="29717" x="3992563" y="5572125"/>
          <p14:tracePt t="29727" x="3984625" y="5599113"/>
          <p14:tracePt t="29733" x="3984625" y="5608638"/>
          <p14:tracePt t="29745" x="3984625" y="5618163"/>
          <p14:tracePt t="29748" x="3975100" y="5626100"/>
          <p14:tracePt t="29893" x="3984625" y="5618163"/>
          <p14:tracePt t="29902" x="3992563" y="5618163"/>
          <p14:tracePt t="29909" x="4011613" y="5608638"/>
          <p14:tracePt t="29916" x="4021138" y="5572125"/>
          <p14:tracePt t="29924" x="4029075" y="5562600"/>
          <p14:tracePt t="29932" x="4038600" y="5562600"/>
          <p14:tracePt t="29941" x="4057650" y="5545138"/>
          <p14:tracePt t="29947" x="4065588" y="5535613"/>
          <p14:tracePt t="29957" x="4065588" y="5518150"/>
          <p14:tracePt t="29964" x="4075113" y="5508625"/>
          <p14:tracePt t="29973" x="4084638" y="5499100"/>
          <p14:tracePt t="29979" x="4084638" y="5489575"/>
          <p14:tracePt t="29987" x="4094163" y="5481638"/>
          <p14:tracePt t="29995" x="4102100" y="5472113"/>
          <p14:tracePt t="30004" x="4102100" y="5462588"/>
          <p14:tracePt t="30012" x="4102100" y="5453063"/>
          <p14:tracePt t="30020" x="4111625" y="5445125"/>
          <p14:tracePt t="30028" x="4121150" y="5435600"/>
          <p14:tracePt t="30052" x="4121150" y="5416550"/>
          <p14:tracePt t="30061" x="4129088" y="5416550"/>
          <p14:tracePt t="30077" x="4138613" y="5408613"/>
          <p14:tracePt t="30095" x="4148138" y="5389563"/>
          <p14:tracePt t="30264" x="4138613" y="5389563"/>
          <p14:tracePt t="30275" x="4129088" y="5389563"/>
          <p14:tracePt t="30307" x="4121150" y="5389563"/>
          <p14:tracePt t="30315" x="4102100" y="5408613"/>
          <p14:tracePt t="30323" x="4094163" y="5408613"/>
          <p14:tracePt t="30331" x="4075113" y="5426075"/>
          <p14:tracePt t="30341" x="4057650" y="5462588"/>
          <p14:tracePt t="30348" x="4048125" y="5481638"/>
          <p14:tracePt t="30357" x="4038600" y="5499100"/>
          <p14:tracePt t="30365" x="4029075" y="5518150"/>
          <p14:tracePt t="30373" x="4021138" y="5545138"/>
          <p14:tracePt t="30380" x="4011613" y="5562600"/>
          <p14:tracePt t="30396" x="4002088" y="5572125"/>
          <p14:tracePt t="30404" x="3992563" y="5581650"/>
          <p14:tracePt t="30412" x="3984625" y="5599113"/>
          <p14:tracePt t="30742" x="3965575" y="5599113"/>
          <p14:tracePt t="30747" x="3919538" y="5572125"/>
          <p14:tracePt t="30757" x="3892550" y="5562600"/>
          <p14:tracePt t="30764" x="3875088" y="5545138"/>
          <p14:tracePt t="30854" x="3865563" y="5535613"/>
          <p14:tracePt t="31021" x="3865563" y="5526088"/>
          <p14:tracePt t="31060" x="3865563" y="5518150"/>
          <p14:tracePt t="31076" x="3865563" y="5508625"/>
          <p14:tracePt t="31083" x="3865563" y="5489575"/>
          <p14:tracePt t="31091" x="3865563" y="5472113"/>
          <p14:tracePt t="31100" x="3865563" y="5462588"/>
          <p14:tracePt t="31107" x="3865563" y="5453063"/>
          <p14:tracePt t="31358" x="3865563" y="5472113"/>
          <p14:tracePt t="31372" x="3846513" y="5499100"/>
          <p14:tracePt t="31599" x="3846513" y="5481638"/>
          <p14:tracePt t="31607" x="3846513" y="5472113"/>
          <p14:tracePt t="31617" x="3846513" y="5462588"/>
          <p14:tracePt t="31628" x="3846513" y="5453063"/>
          <p14:tracePt t="31636" x="3846513" y="5435600"/>
          <p14:tracePt t="31668" x="3846513" y="5426075"/>
          <p14:tracePt t="32001" x="3829050" y="5435600"/>
          <p14:tracePt t="32009" x="3792538" y="5445125"/>
          <p14:tracePt t="32016" x="3792538" y="5453063"/>
          <p14:tracePt t="32302" x="3783013" y="5481638"/>
          <p14:tracePt t="32307" x="3783013" y="5508625"/>
          <p14:tracePt t="32315" x="3783013" y="5518150"/>
          <p14:tracePt t="32356" x="3783013" y="5526088"/>
          <p14:tracePt t="32372" x="3792538" y="5545138"/>
          <p14:tracePt t="32574" x="3810000" y="5545138"/>
          <p14:tracePt t="32584" x="3810000" y="5535613"/>
          <p14:tracePt t="32591" x="3829050" y="5518150"/>
          <p14:tracePt t="32596" x="3846513" y="5508625"/>
          <p14:tracePt t="32604" x="3856038" y="5508625"/>
          <p14:tracePt t="32612" x="3865563" y="5499100"/>
          <p14:tracePt t="32620" x="3875088" y="5499100"/>
          <p14:tracePt t="32628" x="3883025" y="5489575"/>
          <p14:tracePt t="32636" x="3892550" y="5481638"/>
          <p14:tracePt t="32644" x="3902075" y="5472113"/>
          <p14:tracePt t="32660" x="3911600" y="5453063"/>
          <p14:tracePt t="32744" x="3919538" y="5445125"/>
          <p14:tracePt t="32758" x="3929063" y="5445125"/>
          <p14:tracePt t="32971" x="3929063" y="5462588"/>
          <p14:tracePt t="32980" x="3938588" y="5472113"/>
          <p14:tracePt t="33336" x="3948113" y="5472113"/>
          <p14:tracePt t="33373" x="3956050" y="5472113"/>
          <p14:tracePt t="33390" x="3956050" y="5489575"/>
          <p14:tracePt t="33398" x="3956050" y="5518150"/>
          <p14:tracePt t="33413" x="3956050" y="5526088"/>
          <p14:tracePt t="33420" x="3956050" y="5535613"/>
          <p14:tracePt t="33436" x="3956050" y="5545138"/>
          <p14:tracePt t="33444" x="3956050" y="5554663"/>
          <p14:tracePt t="33468" x="3956050" y="5562600"/>
          <p14:tracePt t="33483" x="3956050" y="5572125"/>
          <p14:tracePt t="33683" x="3965575" y="5581650"/>
          <p14:tracePt t="33806" x="4002088" y="5581650"/>
          <p14:tracePt t="33812" x="4075113" y="5581650"/>
          <p14:tracePt t="33820" x="4148138" y="5581650"/>
          <p14:tracePt t="33827" x="4202113" y="5581650"/>
          <p14:tracePt t="33836" x="4248150" y="5581650"/>
          <p14:tracePt t="33843" x="4303713" y="5572125"/>
          <p14:tracePt t="33851" x="4311650" y="5562600"/>
          <p14:tracePt t="33860" x="4321175" y="5554663"/>
          <p14:tracePt t="34142" x="4330700" y="5545138"/>
          <p14:tracePt t="34478" x="4340225" y="5545138"/>
          <p14:tracePt t="34540" x="4357688" y="5554663"/>
          <p14:tracePt t="34548" x="4367213" y="5562600"/>
          <p14:tracePt t="34555" x="4376738" y="5572125"/>
          <p14:tracePt t="34588" x="4376738" y="5581650"/>
          <p14:tracePt t="34595" x="4376738" y="5589588"/>
          <p14:tracePt t="34604" x="4384675" y="5608638"/>
          <p14:tracePt t="34620" x="4384675" y="5635625"/>
          <p14:tracePt t="34628" x="4384675" y="5645150"/>
          <p14:tracePt t="34636" x="4384675" y="5654675"/>
          <p14:tracePt t="34652" x="4384675" y="5672138"/>
          <p14:tracePt t="34660" x="4384675" y="5681663"/>
          <p14:tracePt t="34924" x="4376738" y="5681663"/>
          <p14:tracePt t="34932" x="4340225" y="5681663"/>
          <p14:tracePt t="34940" x="4267200" y="5681663"/>
          <p14:tracePt t="34948" x="4194175" y="5681663"/>
          <p14:tracePt t="34958" x="4138613" y="5681663"/>
          <p14:tracePt t="34964" x="4084638" y="5681663"/>
          <p14:tracePt t="34975" x="4038600" y="5681663"/>
          <p14:tracePt t="34991" x="4011613" y="5681663"/>
          <p14:tracePt t="34995" x="3965575" y="5681663"/>
          <p14:tracePt t="35003" x="3948113" y="5681663"/>
          <p14:tracePt t="35012" x="3938588" y="5681663"/>
          <p14:tracePt t="35116" x="3938588" y="5654675"/>
          <p14:tracePt t="35124" x="3938588" y="5635625"/>
          <p14:tracePt t="35132" x="3938588" y="5608638"/>
          <p14:tracePt t="35141" x="3938588" y="5589588"/>
          <p14:tracePt t="35147" x="3938588" y="5545138"/>
          <p14:tracePt t="35157" x="3938588" y="5535613"/>
          <p14:tracePt t="35164" x="3938588" y="5499100"/>
          <p14:tracePt t="35173" x="3938588" y="5462588"/>
          <p14:tracePt t="35179" x="3938588" y="5453063"/>
          <p14:tracePt t="35190" x="3938588" y="5435600"/>
          <p14:tracePt t="35195" x="3938588" y="5399088"/>
          <p14:tracePt t="35203" x="3938588" y="5389563"/>
          <p14:tracePt t="35212" x="3938588" y="5362575"/>
          <p14:tracePt t="35220" x="3938588" y="5353050"/>
          <p14:tracePt t="35236" x="3938588" y="5343525"/>
          <p14:tracePt t="35244" x="3938588" y="5335588"/>
          <p14:tracePt t="35252" x="3948113" y="5335588"/>
          <p14:tracePt t="35260" x="3956050" y="5335588"/>
          <p14:tracePt t="35268" x="3965575" y="5326063"/>
          <p14:tracePt t="35276" x="3984625" y="5316538"/>
          <p14:tracePt t="35284" x="4002088" y="5307013"/>
          <p14:tracePt t="35293" x="4048125" y="5270500"/>
          <p14:tracePt t="35300" x="4057650" y="5270500"/>
          <p14:tracePt t="35309" x="4084638" y="5253038"/>
          <p14:tracePt t="35324" x="4111625" y="5226050"/>
          <p14:tracePt t="35332" x="4121150" y="5226050"/>
          <p14:tracePt t="35415" x="4138613" y="5233988"/>
          <p14:tracePt t="35422" x="4157663" y="5262563"/>
          <p14:tracePt t="35434" x="4194175" y="5270500"/>
          <p14:tracePt t="35436" x="4221163" y="5299075"/>
          <p14:tracePt t="35444" x="4248150" y="5316538"/>
          <p14:tracePt t="35451" x="4275138" y="5335588"/>
          <p14:tracePt t="35460" x="4294188" y="5353050"/>
          <p14:tracePt t="35467" x="4311650" y="5372100"/>
          <p14:tracePt t="35478" x="4330700" y="5380038"/>
          <p14:tracePt t="35485" x="4340225" y="5416550"/>
          <p14:tracePt t="35495" x="4348163" y="5416550"/>
          <p14:tracePt t="35573" x="4357688" y="5426075"/>
          <p14:tracePt t="35952" x="4357688" y="5445125"/>
          <p14:tracePt t="35959" x="4357688" y="5453063"/>
          <p14:tracePt t="35968" x="4357688" y="5481638"/>
          <p14:tracePt t="35975" x="4357688" y="5508625"/>
          <p14:tracePt t="35980" x="4340225" y="5526088"/>
          <p14:tracePt t="35991" x="4321175" y="5562600"/>
          <p14:tracePt t="35996" x="4311650" y="5581650"/>
          <p14:tracePt t="36003" x="4284663" y="5608638"/>
          <p14:tracePt t="36011" x="4267200" y="5618163"/>
          <p14:tracePt t="36044" x="4267200" y="5635625"/>
          <p14:tracePt t="36220" x="4267200" y="5618163"/>
          <p14:tracePt t="36236" x="4267200" y="5599113"/>
          <p14:tracePt t="36253" x="4275138" y="5589588"/>
          <p14:tracePt t="36654" x="4267200" y="5589588"/>
          <p14:tracePt t="36663" x="4138613" y="5589588"/>
          <p14:tracePt t="36670" x="4029075" y="5589588"/>
          <p14:tracePt t="36677" x="3819525" y="5535613"/>
          <p14:tracePt t="36684" x="3592513" y="5472113"/>
          <p14:tracePt t="36691" x="3281363" y="5362575"/>
          <p14:tracePt t="36700" x="2954338" y="5280025"/>
          <p14:tracePt t="36708" x="2679700" y="5160963"/>
          <p14:tracePt t="36715" x="2506663" y="5116513"/>
          <p14:tracePt t="36724" x="2397125" y="5080000"/>
          <p14:tracePt t="36732" x="2316163" y="5060950"/>
          <p14:tracePt t="36740" x="2287588" y="5053013"/>
          <p14:tracePt t="36750" x="2279650" y="5053013"/>
          <p14:tracePt t="36804" x="2270125" y="5053013"/>
          <p14:tracePt t="36820" x="2233613" y="5053013"/>
          <p14:tracePt t="36828" x="2214563" y="5060950"/>
          <p14:tracePt t="36835" x="2187575" y="5080000"/>
          <p14:tracePt t="36843" x="2160588" y="5089525"/>
          <p14:tracePt t="36851" x="2133600" y="5106988"/>
          <p14:tracePt t="36860" x="2106613" y="5106988"/>
          <p14:tracePt t="36868" x="2070100" y="5126038"/>
          <p14:tracePt t="36876" x="2051050" y="5133975"/>
          <p14:tracePt t="36894" x="1997075" y="5143500"/>
          <p14:tracePt t="36899" x="1978025" y="5153025"/>
          <p14:tracePt t="36908" x="1931988" y="5153025"/>
          <p14:tracePt t="36915" x="1878013" y="5153025"/>
          <p14:tracePt t="36924" x="1841500" y="5153025"/>
          <p14:tracePt t="36932" x="1787525" y="5153025"/>
          <p14:tracePt t="36940" x="1731963" y="5153025"/>
          <p14:tracePt t="36948" x="1668463" y="5153025"/>
          <p14:tracePt t="36958" x="1631950" y="5153025"/>
          <p14:tracePt t="36964" x="1576388" y="5153025"/>
          <p14:tracePt t="36975" x="1531938" y="5153025"/>
          <p14:tracePt t="36980" x="1495425" y="5153025"/>
          <p14:tracePt t="36991" x="1449388" y="5153025"/>
          <p14:tracePt t="36996" x="1412875" y="5170488"/>
          <p14:tracePt t="37004" x="1395413" y="5180013"/>
          <p14:tracePt t="37012" x="1349375" y="5189538"/>
          <p14:tracePt t="37020" x="1303338" y="5207000"/>
          <p14:tracePt t="37028" x="1258888" y="5226050"/>
          <p14:tracePt t="37036" x="1230313" y="5233988"/>
          <p14:tracePt t="37044" x="1212850" y="5233988"/>
          <p14:tracePt t="37054" x="1193800" y="5233988"/>
          <p14:tracePt t="37060" x="1185863" y="5233988"/>
          <p14:tracePt t="37076" x="1176338" y="5233988"/>
          <p14:tracePt t="37086" x="1166813" y="5243513"/>
          <p14:tracePt t="37099" x="1157288" y="5243513"/>
          <p14:tracePt t="37107" x="1149350" y="5243513"/>
          <p14:tracePt t="37116" x="1130300" y="5243513"/>
          <p14:tracePt t="37127" x="1112838" y="5253038"/>
          <p14:tracePt t="37143" x="1103313" y="5253038"/>
          <p14:tracePt t="37149" x="1084263" y="5253038"/>
          <p14:tracePt t="37161" x="1076325" y="5253038"/>
          <p14:tracePt t="37165" x="1039813" y="5253038"/>
          <p14:tracePt t="37181" x="1020763" y="5253038"/>
          <p14:tracePt t="37197" x="1003300" y="5253038"/>
          <p14:tracePt t="37212" x="974725" y="5253038"/>
          <p14:tracePt t="37221" x="947738" y="5253038"/>
          <p14:tracePt t="37229" x="911225" y="5253038"/>
          <p14:tracePt t="37237" x="866775" y="5253038"/>
          <p14:tracePt t="37245" x="838200" y="5253038"/>
          <p14:tracePt t="37256" x="793750" y="5253038"/>
          <p14:tracePt t="37261" x="784225" y="5253038"/>
          <p14:tracePt t="37274" x="765175" y="5253038"/>
          <p14:tracePt t="37276" x="757238" y="5253038"/>
          <p14:tracePt t="37284" x="747713" y="5253038"/>
          <p14:tracePt t="37301" x="738188" y="5253038"/>
          <p14:tracePt t="37374" x="728663" y="5243513"/>
          <p14:tracePt t="37383" x="728663" y="5216525"/>
          <p14:tracePt t="37391" x="728663" y="5180013"/>
          <p14:tracePt t="37399" x="728663" y="5133975"/>
          <p14:tracePt t="37403" x="728663" y="5097463"/>
          <p14:tracePt t="37412" x="728663" y="5080000"/>
          <p14:tracePt t="37420" x="728663" y="5024438"/>
          <p14:tracePt t="37427" x="728663" y="5016500"/>
          <p14:tracePt t="37435" x="728663" y="4979988"/>
          <p14:tracePt t="37443" x="728663" y="4970463"/>
          <p14:tracePt t="37451" x="728663" y="4951413"/>
          <p14:tracePt t="37459" x="728663" y="4943475"/>
          <p14:tracePt t="37467" x="728663" y="4933950"/>
          <p14:tracePt t="37484" x="738188" y="4924425"/>
          <p14:tracePt t="37492" x="757238" y="4924425"/>
          <p14:tracePt t="37500" x="801688" y="4887913"/>
          <p14:tracePt t="37507" x="820738" y="4878388"/>
          <p14:tracePt t="37516" x="874713" y="4870450"/>
          <p14:tracePt t="37524" x="911225" y="4870450"/>
          <p14:tracePt t="37532" x="957263" y="4870450"/>
          <p14:tracePt t="37541" x="974725" y="4870450"/>
          <p14:tracePt t="37548" x="993775" y="4870450"/>
          <p14:tracePt t="37557" x="1020763" y="4887913"/>
          <p14:tracePt t="37564" x="1039813" y="4897438"/>
          <p14:tracePt t="37574" x="1047750" y="4906963"/>
          <p14:tracePt t="37590" x="1047750" y="4924425"/>
          <p14:tracePt t="37604" x="1057275" y="4943475"/>
          <p14:tracePt t="37612" x="1057275" y="4970463"/>
          <p14:tracePt t="37620" x="1057275" y="4997450"/>
          <p14:tracePt t="37628" x="1057275" y="5043488"/>
          <p14:tracePt t="37636" x="1057275" y="5080000"/>
          <p14:tracePt t="37644" x="1057275" y="5097463"/>
          <p14:tracePt t="37652" x="1057275" y="5143500"/>
          <p14:tracePt t="37668" x="1057275" y="5170488"/>
          <p14:tracePt t="37676" x="1057275" y="5180013"/>
          <p14:tracePt t="37684" x="1057275" y="5189538"/>
          <p14:tracePt t="37701" x="1057275" y="5207000"/>
          <p14:tracePt t="37806" x="1047750" y="5216525"/>
          <p14:tracePt t="37813" x="1003300" y="5216525"/>
          <p14:tracePt t="37822" x="984250" y="5226050"/>
          <p14:tracePt t="37830" x="947738" y="5233988"/>
          <p14:tracePt t="37837" x="920750" y="5233988"/>
          <p14:tracePt t="37845" x="903288" y="5243513"/>
          <p14:tracePt t="37972" x="939800" y="5216525"/>
          <p14:tracePt t="37980" x="966788" y="5207000"/>
          <p14:tracePt t="37987" x="993775" y="5189538"/>
          <p14:tracePt t="37995" x="1011238" y="5170488"/>
          <p14:tracePt t="38005" x="1057275" y="5133975"/>
          <p14:tracePt t="38011" x="1076325" y="5116513"/>
          <p14:tracePt t="38020" x="1120775" y="5097463"/>
          <p14:tracePt t="38027" x="1166813" y="5070475"/>
          <p14:tracePt t="38036" x="1203325" y="5043488"/>
          <p14:tracePt t="38043" x="1230313" y="5006975"/>
          <p14:tracePt t="38052" x="1249363" y="4987925"/>
          <p14:tracePt t="38076" x="1285875" y="4960938"/>
          <p14:tracePt t="38211" x="1266825" y="4960938"/>
          <p14:tracePt t="38220" x="1249363" y="4979988"/>
          <p14:tracePt t="38227" x="1239838" y="4979988"/>
          <p14:tracePt t="38236" x="1230313" y="4987925"/>
          <p14:tracePt t="38243" x="1212850" y="5006975"/>
          <p14:tracePt t="38260" x="1193800" y="5024438"/>
          <p14:tracePt t="38267" x="1185863" y="5043488"/>
          <p14:tracePt t="38276" x="1176338" y="5053013"/>
          <p14:tracePt t="38283" x="1176338" y="5060950"/>
          <p14:tracePt t="38292" x="1176338" y="5089525"/>
          <p14:tracePt t="38299" x="1166813" y="5097463"/>
          <p14:tracePt t="38315" x="1166813" y="5126038"/>
          <p14:tracePt t="38325" x="1166813" y="5133975"/>
          <p14:tracePt t="38332" x="1166813" y="5153025"/>
          <p14:tracePt t="38341" x="1139825" y="5180013"/>
          <p14:tracePt t="38365" x="1130300" y="5226050"/>
          <p14:tracePt t="38628" x="1120775" y="5233988"/>
          <p14:tracePt t="38660" x="1120775" y="5270500"/>
          <p14:tracePt t="38667" x="1120775" y="5307013"/>
          <p14:tracePt t="38675" x="1120775" y="5326063"/>
          <p14:tracePt t="38683" x="1120775" y="5353050"/>
          <p14:tracePt t="38693" x="1112838" y="5372100"/>
          <p14:tracePt t="38708" x="1112838" y="5380038"/>
          <p14:tracePt t="38748" x="1112838" y="5399088"/>
          <p14:tracePt t="38764" x="1112838" y="5408613"/>
          <p14:tracePt t="38779" x="1112838" y="5416550"/>
          <p14:tracePt t="38788" x="1112838" y="5426075"/>
          <p14:tracePt t="38803" x="1112838" y="5435600"/>
          <p14:tracePt t="38854" x="1112838" y="5445125"/>
          <p14:tracePt t="39388" x="1149350" y="5435600"/>
          <p14:tracePt t="39404" x="1176338" y="5426075"/>
          <p14:tracePt t="39412" x="1193800" y="5416550"/>
          <p14:tracePt t="39420" x="1203325" y="5408613"/>
          <p14:tracePt t="39468" x="1212850" y="5399088"/>
          <p14:tracePt t="39492" x="1222375" y="5399088"/>
          <p14:tracePt t="39508" x="1230313" y="5389563"/>
          <p14:tracePt t="39515" x="1239838" y="5389563"/>
          <p14:tracePt t="39524" x="1249363" y="5380038"/>
          <p14:tracePt t="39532" x="1258888" y="5372100"/>
          <p14:tracePt t="39539" x="1266825" y="5362575"/>
          <p14:tracePt t="39580" x="1276350" y="5362575"/>
          <p14:tracePt t="39596" x="1293813" y="5353050"/>
          <p14:tracePt t="39611" x="1303338" y="5353050"/>
          <p14:tracePt t="39619" x="1312863" y="5343525"/>
          <p14:tracePt t="39635" x="1330325" y="5326063"/>
          <p14:tracePt t="39651" x="1339850" y="5326063"/>
          <p14:tracePt t="39668" x="1349375" y="5326063"/>
          <p14:tracePt t="39676" x="1358900" y="5326063"/>
          <p14:tracePt t="39684" x="1385888" y="5316538"/>
          <p14:tracePt t="39692" x="1395413" y="5316538"/>
          <p14:tracePt t="39700" x="1422400" y="5316538"/>
          <p14:tracePt t="39708" x="1439863" y="5316538"/>
          <p14:tracePt t="39715" x="1468438" y="5316538"/>
          <p14:tracePt t="39724" x="1485900" y="5316538"/>
          <p14:tracePt t="39731" x="1512888" y="5316538"/>
          <p14:tracePt t="39740" x="1531938" y="5316538"/>
          <p14:tracePt t="39830" x="1549400" y="5307013"/>
          <p14:tracePt t="39956" x="1531938" y="5307013"/>
          <p14:tracePt t="39964" x="1512888" y="5307013"/>
          <p14:tracePt t="39972" x="1504950" y="5307013"/>
          <p14:tracePt t="39980" x="1485900" y="5326063"/>
          <p14:tracePt t="39989" x="1476375" y="5335588"/>
          <p14:tracePt t="39996" x="1468438" y="5343525"/>
          <p14:tracePt t="40003" x="1468438" y="5353050"/>
          <p14:tracePt t="40011" x="1468438" y="5372100"/>
          <p14:tracePt t="40019" x="1439863" y="5399088"/>
          <p14:tracePt t="40027" x="1439863" y="5408613"/>
          <p14:tracePt t="40036" x="1439863" y="5416550"/>
          <p14:tracePt t="40372" x="1495425" y="5435600"/>
          <p14:tracePt t="40380" x="1604963" y="5435600"/>
          <p14:tracePt t="40388" x="1695450" y="5435600"/>
          <p14:tracePt t="40396" x="1824038" y="5435600"/>
          <p14:tracePt t="40404" x="1987550" y="5435600"/>
          <p14:tracePt t="40412" x="2143125" y="5481638"/>
          <p14:tracePt t="40420" x="2297113" y="5481638"/>
          <p14:tracePt t="40428" x="2443163" y="5481638"/>
          <p14:tracePt t="40435" x="2570163" y="5481638"/>
          <p14:tracePt t="40444" x="2679700" y="5481638"/>
          <p14:tracePt t="40452" x="2716213" y="5481638"/>
          <p14:tracePt t="40460" x="2744788" y="5453063"/>
          <p14:tracePt t="40468" x="2752725" y="5445125"/>
          <p14:tracePt t="40476" x="2752725" y="5426075"/>
          <p14:tracePt t="40654" x="2752725" y="5416550"/>
          <p14:tracePt t="40982" x="2762250" y="5408613"/>
          <p14:tracePt t="40988" x="2798763" y="5362575"/>
          <p14:tracePt t="40996" x="2817813" y="5335588"/>
          <p14:tracePt t="41004" x="2908300" y="5243513"/>
          <p14:tracePt t="41012" x="2944813" y="5216525"/>
          <p14:tracePt t="41019" x="3008313" y="5143500"/>
          <p14:tracePt t="41028" x="3044825" y="5097463"/>
          <p14:tracePt t="41035" x="3090863" y="5053013"/>
          <p14:tracePt t="41043" x="3117850" y="5033963"/>
          <p14:tracePt t="41051" x="3163888" y="4970463"/>
          <p14:tracePt t="41060" x="3171825" y="4951413"/>
          <p14:tracePt t="41068" x="3181350" y="4906963"/>
          <p14:tracePt t="41075" x="3217863" y="4878388"/>
          <p14:tracePt t="41083" x="3227388" y="4860925"/>
          <p14:tracePt t="41092" x="3244850" y="4814888"/>
          <p14:tracePt t="41100" x="3254375" y="4805363"/>
          <p14:tracePt t="41108" x="3263900" y="4778375"/>
          <p14:tracePt t="41115" x="3273425" y="4741863"/>
          <p14:tracePt t="41123" x="3281363" y="4697413"/>
          <p14:tracePt t="41131" x="3281363" y="4668838"/>
          <p14:tracePt t="41140" x="3300413" y="4624388"/>
          <p14:tracePt t="41147" x="3317875" y="4605338"/>
          <p14:tracePt t="41156" x="3327400" y="4559300"/>
          <p14:tracePt t="41163" x="3336925" y="4522788"/>
          <p14:tracePt t="41172" x="3336925" y="4478338"/>
          <p14:tracePt t="41179" x="3354388" y="4432300"/>
          <p14:tracePt t="41189" x="3382963" y="4359275"/>
          <p14:tracePt t="41195" x="3382963" y="4313238"/>
          <p14:tracePt t="41206" x="3390900" y="4232275"/>
          <p14:tracePt t="41211" x="3390900" y="4159250"/>
          <p14:tracePt t="41220" x="3390900" y="4103688"/>
          <p14:tracePt t="41227" x="3390900" y="4021138"/>
          <p14:tracePt t="41235" x="3390900" y="3967163"/>
          <p14:tracePt t="41243" x="3390900" y="3911600"/>
          <p14:tracePt t="41251" x="3390900" y="3857625"/>
          <p14:tracePt t="41260" x="3390900" y="3811588"/>
          <p14:tracePt t="41267" x="3390900" y="3757613"/>
          <p14:tracePt t="41275" x="3409950" y="3730625"/>
          <p14:tracePt t="41283" x="3419475" y="3711575"/>
          <p14:tracePt t="41292" x="3419475" y="3675063"/>
          <p14:tracePt t="41299" x="3427413" y="3657600"/>
          <p14:tracePt t="41307" x="3427413" y="3648075"/>
          <p14:tracePt t="41315" x="3436938" y="3629025"/>
          <p14:tracePt t="41324" x="3446463" y="3611563"/>
          <p14:tracePt t="41331" x="3463925" y="3565525"/>
          <p14:tracePt t="41339" x="3482975" y="3519488"/>
          <p14:tracePt t="41348" x="3519488" y="3492500"/>
          <p14:tracePt t="41357" x="3582988" y="3419475"/>
          <p14:tracePt t="41364" x="3619500" y="3392488"/>
          <p14:tracePt t="41372" x="3702050" y="3346450"/>
          <p14:tracePt t="41380" x="3746500" y="3309938"/>
          <p14:tracePt t="41390" x="3838575" y="3282950"/>
          <p14:tracePt t="41396" x="3975100" y="3255963"/>
          <p14:tracePt t="41403" x="4102100" y="3246438"/>
          <p14:tracePt t="41411" x="4267200" y="3246438"/>
          <p14:tracePt t="41419" x="4430713" y="3246438"/>
          <p14:tracePt t="41428" x="4576763" y="3246438"/>
          <p14:tracePt t="41436" x="4722813" y="3246438"/>
          <p14:tracePt t="41444" x="4795838" y="3273425"/>
          <p14:tracePt t="41452" x="4922838" y="3292475"/>
          <p14:tracePt t="41460" x="5022850" y="3328988"/>
          <p14:tracePt t="41468" x="5086350" y="3346450"/>
          <p14:tracePt t="41476" x="5114925" y="3346450"/>
          <p14:tracePt t="41484" x="5122863" y="3346450"/>
          <p14:tracePt t="41644" x="5086350" y="3346450"/>
          <p14:tracePt t="41652" x="5005388" y="3346450"/>
          <p14:tracePt t="41660" x="4932363" y="3346450"/>
          <p14:tracePt t="41668" x="4886325" y="3338513"/>
          <p14:tracePt t="41676" x="4859338" y="3302000"/>
          <p14:tracePt t="41683" x="4813300" y="3292475"/>
          <p14:tracePt t="41692" x="4767263" y="3246438"/>
          <p14:tracePt t="41700" x="4749800" y="3209925"/>
          <p14:tracePt t="41709" x="4713288" y="3155950"/>
          <p14:tracePt t="41715" x="4686300" y="3073400"/>
          <p14:tracePt t="41724" x="4659313" y="2963863"/>
          <p14:tracePt t="41731" x="4659313" y="2890838"/>
          <p14:tracePt t="41741" x="4659313" y="2844800"/>
          <p14:tracePt t="41748" x="4659313" y="2763838"/>
          <p14:tracePt t="41756" x="4659313" y="2654300"/>
          <p14:tracePt t="41764" x="4676775" y="2544763"/>
          <p14:tracePt t="41774" x="4730750" y="2444750"/>
          <p14:tracePt t="41782" x="4759325" y="2325688"/>
          <p14:tracePt t="41792" x="4822825" y="2216150"/>
          <p14:tracePt t="41795" x="4859338" y="2116138"/>
          <p14:tracePt t="41808" x="4905375" y="1997075"/>
          <p14:tracePt t="41811" x="4941888" y="1933575"/>
          <p14:tracePt t="41820" x="4986338" y="1841500"/>
          <p14:tracePt t="41828" x="5022850" y="1741488"/>
          <p14:tracePt t="41835" x="5059363" y="1697038"/>
          <p14:tracePt t="41843" x="5095875" y="1631950"/>
          <p14:tracePt t="41851" x="5168900" y="1531938"/>
          <p14:tracePt t="41860" x="5224463" y="1477963"/>
          <p14:tracePt t="41868" x="5268913" y="1431925"/>
          <p14:tracePt t="41875" x="5287963" y="1395413"/>
          <p14:tracePt t="41883" x="5334000" y="1368425"/>
          <p14:tracePt t="41906" x="5387975" y="1331913"/>
          <p14:tracePt t="41925" x="5405438" y="1331913"/>
          <p14:tracePt t="41957" x="5414963" y="1331913"/>
          <p14:tracePt t="41965" x="5487988" y="1331913"/>
          <p14:tracePt t="41974" x="5616575" y="1331913"/>
          <p14:tracePt t="41981" x="5797550" y="1368425"/>
          <p14:tracePt t="41992" x="6016625" y="1458913"/>
          <p14:tracePt t="41996" x="6299200" y="1577975"/>
          <p14:tracePt t="42008" x="6600825" y="1677988"/>
          <p14:tracePt t="42011" x="6910388" y="1797050"/>
          <p14:tracePt t="42021" x="7110413" y="1887538"/>
          <p14:tracePt t="42027" x="7302500" y="2006600"/>
          <p14:tracePt t="42036" x="7448550" y="2097088"/>
          <p14:tracePt t="42043" x="7539038" y="2160588"/>
          <p14:tracePt t="42051" x="7585075" y="2225675"/>
          <p14:tracePt t="42059" x="7621588" y="2289175"/>
          <p14:tracePt t="42068" x="7648575" y="2352675"/>
          <p14:tracePt t="42075" x="7648575" y="2398713"/>
          <p14:tracePt t="42083" x="7675563" y="2452688"/>
          <p14:tracePt t="42091" x="7675563" y="2525713"/>
          <p14:tracePt t="42100" x="7675563" y="2581275"/>
          <p14:tracePt t="42108" x="7675563" y="2662238"/>
          <p14:tracePt t="42116" x="7631113" y="2873375"/>
          <p14:tracePt t="42123" x="7612063" y="2927350"/>
          <p14:tracePt t="42132" x="7612063" y="3009900"/>
          <p14:tracePt t="42141" x="7567613" y="3100388"/>
          <p14:tracePt t="42147" x="7531100" y="3200400"/>
          <p14:tracePt t="42156" x="7502525" y="3302000"/>
          <p14:tracePt t="42164" x="7458075" y="3411538"/>
          <p14:tracePt t="42176" x="7429500" y="3492500"/>
          <p14:tracePt t="42181" x="7402513" y="3511550"/>
          <p14:tracePt t="42193" x="7421563" y="3529013"/>
          <p14:tracePt t="42196" x="7392988" y="3565525"/>
          <p14:tracePt t="42207" x="7356475" y="3584575"/>
          <p14:tracePt t="42213" x="7329488" y="3602038"/>
          <p14:tracePt t="42225" x="7275513" y="3629025"/>
          <p14:tracePt t="42227" x="7212013" y="3657600"/>
          <p14:tracePt t="42237" x="7175500" y="3657600"/>
          <p14:tracePt t="42245" x="7129463" y="3665538"/>
          <p14:tracePt t="42260" x="7037388" y="3665538"/>
          <p14:tracePt t="42268" x="7000875" y="3665538"/>
          <p14:tracePt t="42275" x="6946900" y="3665538"/>
          <p14:tracePt t="42283" x="6873875" y="3657600"/>
          <p14:tracePt t="42291" x="6791325" y="3621088"/>
          <p14:tracePt t="42299" x="6691313" y="3548063"/>
          <p14:tracePt t="42308" x="6554788" y="3492500"/>
          <p14:tracePt t="42316" x="6408738" y="3392488"/>
          <p14:tracePt t="42325" x="6254750" y="3302000"/>
          <p14:tracePt t="42332" x="6099175" y="3228975"/>
          <p14:tracePt t="42340" x="5926138" y="3119438"/>
          <p14:tracePt t="42347" x="5770563" y="3027363"/>
          <p14:tracePt t="42356" x="5634038" y="2936875"/>
          <p14:tracePt t="42363" x="5514975" y="2844800"/>
          <p14:tracePt t="42372" x="5434013" y="2763838"/>
          <p14:tracePt t="42380" x="5378450" y="2681288"/>
          <p14:tracePt t="42389" x="5360988" y="2654300"/>
          <p14:tracePt t="42397" x="5314950" y="2554288"/>
          <p14:tracePt t="42408" x="5314950" y="2498725"/>
          <p14:tracePt t="42411" x="5314950" y="2425700"/>
          <p14:tracePt t="42419" x="5314950" y="2335213"/>
          <p14:tracePt t="42427" x="5314950" y="2243138"/>
          <p14:tracePt t="42436" x="5314950" y="2170113"/>
          <p14:tracePt t="42444" x="5314950" y="2125663"/>
          <p14:tracePt t="42452" x="5341938" y="2043113"/>
          <p14:tracePt t="42460" x="5387975" y="1924050"/>
          <p14:tracePt t="42468" x="5441950" y="1824038"/>
          <p14:tracePt t="42476" x="5514975" y="1704975"/>
          <p14:tracePt t="42484" x="5643563" y="1587500"/>
          <p14:tracePt t="42491" x="5707063" y="1504950"/>
          <p14:tracePt t="42500" x="5816600" y="1412875"/>
          <p14:tracePt t="42507" x="5899150" y="1358900"/>
          <p14:tracePt t="42516" x="5943600" y="1339850"/>
          <p14:tracePt t="42524" x="5999163" y="1312863"/>
          <p14:tracePt t="42532" x="6016625" y="1312863"/>
          <p14:tracePt t="42589" x="6035675" y="1312863"/>
          <p14:tracePt t="42598" x="6099175" y="1404938"/>
          <p14:tracePt t="42610" x="6189663" y="1541463"/>
          <p14:tracePt t="42612" x="6318250" y="1677988"/>
          <p14:tracePt t="42621" x="6381750" y="1778000"/>
          <p14:tracePt t="42628" x="6408738" y="1860550"/>
          <p14:tracePt t="42636" x="6500813" y="1979613"/>
          <p14:tracePt t="42644" x="6527800" y="2060575"/>
          <p14:tracePt t="42652" x="6554788" y="2152650"/>
          <p14:tracePt t="42660" x="6554788" y="2243138"/>
          <p14:tracePt t="42668" x="6554788" y="2316163"/>
          <p14:tracePt t="42676" x="6527800" y="2379663"/>
          <p14:tracePt t="42683" x="6472238" y="2435225"/>
          <p14:tracePt t="42692" x="6435725" y="2535238"/>
          <p14:tracePt t="42699" x="6326188" y="2635250"/>
          <p14:tracePt t="42709" x="6226175" y="2735263"/>
          <p14:tracePt t="42715" x="6108700" y="2854325"/>
          <p14:tracePt t="42723" x="5989638" y="2963863"/>
          <p14:tracePt t="42731" x="5853113" y="3082925"/>
          <p14:tracePt t="42740" x="5716588" y="3173413"/>
          <p14:tracePt t="42747" x="5597525" y="3292475"/>
          <p14:tracePt t="42755" x="5434013" y="3438525"/>
          <p14:tracePt t="42763" x="5334000" y="3511550"/>
          <p14:tracePt t="42773" x="5195888" y="3638550"/>
          <p14:tracePt t="42780" x="5078413" y="3811588"/>
          <p14:tracePt t="42789" x="4922838" y="3940175"/>
          <p14:tracePt t="42796" x="4749800" y="4176713"/>
          <p14:tracePt t="42805" x="4640263" y="4322763"/>
          <p14:tracePt t="42812" x="4530725" y="4478338"/>
          <p14:tracePt t="42819" x="4421188" y="4614863"/>
          <p14:tracePt t="42828" x="4357688" y="4687888"/>
          <p14:tracePt t="42836" x="4284663" y="4787900"/>
          <p14:tracePt t="42844" x="4230688" y="4870450"/>
          <p14:tracePt t="42852" x="4194175" y="4951413"/>
          <p14:tracePt t="42860" x="4157663" y="5016500"/>
          <p14:tracePt t="42868" x="4111625" y="5080000"/>
          <p14:tracePt t="42877" x="4102100" y="5097463"/>
          <p14:tracePt t="42892" x="4057650" y="5153025"/>
          <p14:tracePt t="42899" x="4038600" y="5197475"/>
          <p14:tracePt t="42909" x="4011613" y="5216525"/>
          <p14:tracePt t="42915" x="4011613" y="5233988"/>
          <p14:tracePt t="42923" x="4011613" y="5253038"/>
          <p14:tracePt t="42932" x="4011613" y="5262563"/>
          <p14:tracePt t="42939" x="4011613" y="5280025"/>
          <p14:tracePt t="42948" x="4011613" y="5289550"/>
          <p14:tracePt t="42957" x="4011613" y="5299075"/>
          <p14:tracePt t="42975" x="4011613" y="5316538"/>
          <p14:tracePt t="42980" x="4011613" y="5326063"/>
          <p14:tracePt t="42993" x="4011613" y="5335588"/>
          <p14:tracePt t="42995" x="4011613" y="5343525"/>
          <p14:tracePt t="43005" x="4011613" y="5372100"/>
          <p14:tracePt t="43013" x="4011613" y="5389563"/>
          <p14:tracePt t="43021" x="4021138" y="5426075"/>
          <p14:tracePt t="43028" x="4048125" y="5435600"/>
          <p14:tracePt t="43037" x="4075113" y="5472113"/>
          <p14:tracePt t="43045" x="4121150" y="5508625"/>
          <p14:tracePt t="43053" x="4138613" y="5526088"/>
          <p14:tracePt t="43061" x="4184650" y="5572125"/>
          <p14:tracePt t="43068" x="4238625" y="5618163"/>
          <p14:tracePt t="43078" x="4257675" y="5654675"/>
          <p14:tracePt t="43085" x="4294188" y="5699125"/>
          <p14:tracePt t="43095" x="4311650" y="5718175"/>
          <p14:tracePt t="43101" x="4348163" y="5764213"/>
          <p14:tracePt t="43111" x="4348163" y="5791200"/>
          <p14:tracePt t="43117" x="4348163" y="5800725"/>
          <p14:tracePt t="43127" x="4348163" y="5818188"/>
          <p14:tracePt t="43133" x="4348163" y="5845175"/>
          <p14:tracePt t="43141" x="4348163" y="5854700"/>
          <p14:tracePt t="43281" x="4348163" y="5845175"/>
          <p14:tracePt t="43289" x="4321175" y="5735638"/>
          <p14:tracePt t="43298" x="4294188" y="5662613"/>
          <p14:tracePt t="43300" x="4267200" y="5545138"/>
          <p14:tracePt t="43309" x="4257675" y="5435600"/>
          <p14:tracePt t="43315" x="4257675" y="5326063"/>
          <p14:tracePt t="43324" x="4257675" y="5233988"/>
          <p14:tracePt t="43332" x="4257675" y="5160963"/>
          <p14:tracePt t="43340" x="4275138" y="5060950"/>
          <p14:tracePt t="43348" x="4294188" y="5006975"/>
          <p14:tracePt t="43356" x="4330700" y="4951413"/>
          <p14:tracePt t="43364" x="4357688" y="4924425"/>
          <p14:tracePt t="43373" x="4403725" y="4878388"/>
          <p14:tracePt t="43380" x="4413250" y="4870450"/>
          <p14:tracePt t="43390" x="4430713" y="4851400"/>
          <p14:tracePt t="43405" x="4440238" y="4851400"/>
          <p14:tracePt t="43413" x="4457700" y="4833938"/>
          <p14:tracePt t="43444" x="4467225" y="4833938"/>
          <p14:tracePt t="43452" x="4503738" y="4833938"/>
          <p14:tracePt t="43460" x="4557713" y="4833938"/>
          <p14:tracePt t="43468" x="4659313" y="4870450"/>
          <p14:tracePt t="43475" x="4740275" y="4906963"/>
          <p14:tracePt t="43483" x="4868863" y="4970463"/>
          <p14:tracePt t="43492" x="5022850" y="5043488"/>
          <p14:tracePt t="43500" x="5122863" y="5116513"/>
          <p14:tracePt t="43507" x="5224463" y="5170488"/>
          <p14:tracePt t="43515" x="5305425" y="5226050"/>
          <p14:tracePt t="43524" x="5351463" y="5280025"/>
          <p14:tracePt t="43532" x="5387975" y="5307013"/>
          <p14:tracePt t="43539" x="5405438" y="5326063"/>
          <p14:tracePt t="43548" x="5414963" y="5343525"/>
          <p14:tracePt t="43564" x="5414963" y="5353050"/>
          <p14:tracePt t="43573" x="5414963" y="5372100"/>
          <p14:tracePt t="43580" x="5414963" y="5399088"/>
          <p14:tracePt t="43596" x="5414963" y="5416550"/>
          <p14:tracePt t="43607" x="5387975" y="5462588"/>
          <p14:tracePt t="43612" x="5378450" y="5481638"/>
          <p14:tracePt t="43620" x="5360988" y="5508625"/>
          <p14:tracePt t="43627" x="5324475" y="5545138"/>
          <p14:tracePt t="43635" x="5297488" y="5572125"/>
          <p14:tracePt t="43644" x="5241925" y="5635625"/>
          <p14:tracePt t="43652" x="5205413" y="5691188"/>
          <p14:tracePt t="43661" x="5178425" y="5718175"/>
          <p14:tracePt t="43667" x="5141913" y="5754688"/>
          <p14:tracePt t="43676" x="5114925" y="5781675"/>
          <p14:tracePt t="43683" x="5095875" y="5800725"/>
          <p14:tracePt t="43691" x="5059363" y="5818188"/>
          <p14:tracePt t="43699" x="5049838" y="5854700"/>
          <p14:tracePt t="43709" x="5032375" y="5864225"/>
          <p14:tracePt t="43715" x="5005388" y="5881688"/>
          <p14:tracePt t="43723" x="4986338" y="5891213"/>
          <p14:tracePt t="43732" x="4959350" y="5900738"/>
          <p14:tracePt t="43739" x="4922838" y="5910263"/>
          <p14:tracePt t="43747" x="4849813" y="5937250"/>
          <p14:tracePt t="43756" x="4813300" y="5937250"/>
          <p14:tracePt t="43763" x="4767263" y="5937250"/>
          <p14:tracePt t="43772" x="4740275" y="5937250"/>
          <p14:tracePt t="43780" x="4713288" y="5946775"/>
          <p14:tracePt t="43789" x="4659313" y="5946775"/>
          <p14:tracePt t="43796" x="4594225" y="5927725"/>
          <p14:tracePt t="43806" x="4530725" y="5910263"/>
          <p14:tracePt t="43811" x="4484688" y="5873750"/>
          <p14:tracePt t="43826" x="4421188" y="5827713"/>
          <p14:tracePt t="43830" x="4384675" y="5781675"/>
          <p14:tracePt t="43837" x="4367213" y="5735638"/>
          <p14:tracePt t="43846" x="4340225" y="5691188"/>
          <p14:tracePt t="43851" x="4330700" y="5618163"/>
          <p14:tracePt t="43859" x="4303713" y="5572125"/>
          <p14:tracePt t="43867" x="4294188" y="5526088"/>
          <p14:tracePt t="43875" x="4294188" y="5489575"/>
          <p14:tracePt t="43897" x="4284663" y="5426075"/>
          <p14:tracePt t="43901" x="4284663" y="5408613"/>
          <p14:tracePt t="43910" x="4303713" y="5372100"/>
          <p14:tracePt t="43917" x="4321175" y="5326063"/>
          <p14:tracePt t="43930" x="4357688" y="5270500"/>
          <p14:tracePt t="43931" x="4384675" y="5243513"/>
          <p14:tracePt t="43941" x="4421188" y="5197475"/>
          <p14:tracePt t="43947" x="4467225" y="5133975"/>
          <p14:tracePt t="43957" x="4484688" y="5116513"/>
          <p14:tracePt t="43964" x="4540250" y="5080000"/>
          <p14:tracePt t="43972" x="4586288" y="5053013"/>
          <p14:tracePt t="43980" x="4622800" y="5024438"/>
          <p14:tracePt t="43989" x="4649788" y="5006975"/>
          <p14:tracePt t="43996" x="4722813" y="4951413"/>
          <p14:tracePt t="44006" x="4786313" y="4914900"/>
          <p14:tracePt t="44011" x="4832350" y="4906963"/>
          <p14:tracePt t="44020" x="4868863" y="4897438"/>
          <p14:tracePt t="44027" x="4913313" y="4878388"/>
          <p14:tracePt t="44035" x="4941888" y="4878388"/>
          <p14:tracePt t="44044" x="4986338" y="4878388"/>
          <p14:tracePt t="44052" x="5014913" y="4878388"/>
          <p14:tracePt t="44060" x="5041900" y="4878388"/>
          <p14:tracePt t="44068" x="5086350" y="4906963"/>
          <p14:tracePt t="44076" x="5132388" y="4943475"/>
          <p14:tracePt t="44084" x="5168900" y="4987925"/>
          <p14:tracePt t="44093" x="5205413" y="5024438"/>
          <p14:tracePt t="44100" x="5260975" y="5106988"/>
          <p14:tracePt t="44108" x="5278438" y="5170488"/>
          <p14:tracePt t="44116" x="5324475" y="5233988"/>
          <p14:tracePt t="44124" x="5334000" y="5289550"/>
          <p14:tracePt t="44133" x="5360988" y="5353050"/>
          <p14:tracePt t="44145" x="5378450" y="5416550"/>
          <p14:tracePt t="44151" x="5397500" y="5472113"/>
          <p14:tracePt t="44164" x="5405438" y="5554663"/>
          <p14:tracePt t="44172" x="5405438" y="5572125"/>
          <p14:tracePt t="44180" x="5405438" y="5599113"/>
          <p14:tracePt t="44189" x="5405438" y="5608638"/>
          <p14:tracePt t="44195" x="5405438" y="5626100"/>
          <p14:tracePt t="44206" x="5405438" y="5654675"/>
          <p14:tracePt t="44211" x="5405438" y="5662613"/>
          <p14:tracePt t="44222" x="5405438" y="5691188"/>
          <p14:tracePt t="44227" x="5405438" y="5708650"/>
          <p14:tracePt t="44235" x="5387975" y="5727700"/>
          <p14:tracePt t="44244" x="5341938" y="5764213"/>
          <p14:tracePt t="44252" x="5314950" y="5781675"/>
          <p14:tracePt t="44260" x="5287963" y="5808663"/>
          <p14:tracePt t="44268" x="5205413" y="5854700"/>
          <p14:tracePt t="44276" x="5187950" y="5873750"/>
          <p14:tracePt t="44284" x="5141913" y="5891213"/>
          <p14:tracePt t="44292" x="5078413" y="5918200"/>
          <p14:tracePt t="44300" x="4986338" y="5946775"/>
          <p14:tracePt t="44310" x="4886325" y="5991225"/>
          <p14:tracePt t="44315" x="4832350" y="6000750"/>
          <p14:tracePt t="44324" x="4776788" y="6000750"/>
          <p14:tracePt t="44331" x="4713288" y="6010275"/>
          <p14:tracePt t="44340" x="4640263" y="6010275"/>
          <p14:tracePt t="44347" x="4594225" y="6010275"/>
          <p14:tracePt t="44357" x="4567238" y="6010275"/>
          <p14:tracePt t="44363" x="4549775" y="6010275"/>
          <p14:tracePt t="44372" x="4540250" y="6010275"/>
          <p14:tracePt t="44412" x="4540250" y="5991225"/>
          <p14:tracePt t="44420" x="4513263" y="5900738"/>
          <p14:tracePt t="44428" x="4513263" y="5845175"/>
          <p14:tracePt t="44437" x="4513263" y="5772150"/>
          <p14:tracePt t="44444" x="4513263" y="5699125"/>
          <p14:tracePt t="44453" x="4513263" y="5635625"/>
          <p14:tracePt t="44460" x="4513263" y="5581650"/>
          <p14:tracePt t="44468" x="4513263" y="5545138"/>
          <p14:tracePt t="44476" x="4513263" y="5526088"/>
          <p14:tracePt t="44484" x="4521200" y="5508625"/>
          <p14:tracePt t="44492" x="4521200" y="5499100"/>
          <p14:tracePt t="44500" x="4530725" y="5489575"/>
          <p14:tracePt t="44525" x="4549775" y="5472113"/>
          <p14:tracePt t="44606" x="4484688" y="5499100"/>
          <p14:tracePt t="44617" x="4384675" y="5545138"/>
          <p14:tracePt t="44625" x="4284663" y="5581650"/>
          <p14:tracePt t="44632" x="4175125" y="5599113"/>
          <p14:tracePt t="44636" x="4065588" y="5608638"/>
          <p14:tracePt t="44644" x="3902075" y="5608638"/>
          <p14:tracePt t="44652" x="3756025" y="5608638"/>
          <p14:tracePt t="44660" x="3609975" y="5608638"/>
          <p14:tracePt t="44668" x="3463925" y="5608638"/>
          <p14:tracePt t="44676" x="3300413" y="5608638"/>
          <p14:tracePt t="44684" x="3200400" y="5581650"/>
          <p14:tracePt t="44692" x="3035300" y="5545138"/>
          <p14:tracePt t="44700" x="2971800" y="5508625"/>
          <p14:tracePt t="44708" x="2954338" y="5489575"/>
          <p14:tracePt t="44716" x="2935288" y="5481638"/>
          <p14:tracePt t="44725" x="2925763" y="5472113"/>
          <p14:tracePt t="44734" x="2925763" y="5462588"/>
          <p14:tracePt t="44750" x="2925763" y="5453063"/>
          <p14:tracePt t="44774" x="2925763" y="5435600"/>
          <p14:tracePt t="44782" x="2925763" y="5426075"/>
          <p14:tracePt t="44820" x="2925763" y="5416550"/>
          <p14:tracePt t="44836" x="2925763" y="5408613"/>
          <p14:tracePt t="44844" x="2925763" y="5389563"/>
          <p14:tracePt t="44852" x="2925763" y="5380038"/>
          <p14:tracePt t="44868" x="2925763" y="5343525"/>
          <p14:tracePt t="44890" x="2925763" y="5326063"/>
          <p14:tracePt t="44894" x="2925763" y="5299075"/>
          <p14:tracePt t="44900" x="2925763" y="5280025"/>
          <p14:tracePt t="44908" x="2935288" y="5253038"/>
          <p14:tracePt t="44915" x="2971800" y="5207000"/>
          <p14:tracePt t="44924" x="3008313" y="5170488"/>
          <p14:tracePt t="44931" x="3027363" y="5153025"/>
          <p14:tracePt t="44941" x="3054350" y="5133975"/>
          <p14:tracePt t="44947" x="3063875" y="5126038"/>
          <p14:tracePt t="44955" x="3081338" y="5106988"/>
          <p14:tracePt t="44964" x="3090863" y="5106988"/>
          <p14:tracePt t="45237" x="3108325" y="5089525"/>
          <p14:tracePt t="45243" x="3127375" y="5070475"/>
          <p14:tracePt t="45251" x="3163888" y="5060950"/>
          <p14:tracePt t="45259" x="3208338" y="5053013"/>
          <p14:tracePt t="45267" x="3254375" y="5024438"/>
          <p14:tracePt t="45275" x="3317875" y="5016500"/>
          <p14:tracePt t="45283" x="3373438" y="5016500"/>
          <p14:tracePt t="45291" x="3409950" y="5006975"/>
          <p14:tracePt t="45300" x="3473450" y="5006975"/>
          <p14:tracePt t="45308" x="3500438" y="5006975"/>
          <p14:tracePt t="45315" x="3509963" y="4997450"/>
          <p14:tracePt t="45324" x="3509963" y="4987925"/>
          <p14:tracePt t="45476" x="3500438" y="4987925"/>
          <p14:tracePt t="45484" x="3455988" y="5006975"/>
          <p14:tracePt t="45492" x="3446463" y="5016500"/>
          <p14:tracePt t="45500" x="3427413" y="5024438"/>
          <p14:tracePt t="45509" x="3400425" y="5060950"/>
          <p14:tracePt t="45516" x="3363913" y="5089525"/>
          <p14:tracePt t="45524" x="3346450" y="5116513"/>
          <p14:tracePt t="45531" x="3309938" y="5170488"/>
          <p14:tracePt t="45540" x="3300413" y="5216525"/>
          <p14:tracePt t="45548" x="3273425" y="5270500"/>
          <p14:tracePt t="45555" x="3244850" y="5372100"/>
          <p14:tracePt t="45564" x="3236913" y="5416550"/>
          <p14:tracePt t="45572" x="3227388" y="5453063"/>
          <p14:tracePt t="45580" x="3227388" y="5526088"/>
          <p14:tracePt t="45589" x="3227388" y="5572125"/>
          <p14:tracePt t="45596" x="3227388" y="5626100"/>
          <p14:tracePt t="45605" x="3227388" y="5662613"/>
          <p14:tracePt t="45612" x="3227388" y="5708650"/>
          <p14:tracePt t="45619" x="3227388" y="5764213"/>
          <p14:tracePt t="45628" x="3236913" y="5772150"/>
          <p14:tracePt t="45635" x="3236913" y="5800725"/>
          <p14:tracePt t="45727" x="3244850" y="5808663"/>
          <p14:tracePt t="45805" x="3254375" y="5781675"/>
          <p14:tracePt t="45815" x="3254375" y="5764213"/>
          <p14:tracePt t="45826" x="3263900" y="5735638"/>
          <p14:tracePt t="45832" x="3281363" y="5708650"/>
          <p14:tracePt t="45837" x="3281363" y="5672138"/>
          <p14:tracePt t="45844" x="3281363" y="5654675"/>
          <p14:tracePt t="45852" x="3290888" y="5608638"/>
          <p14:tracePt t="45860" x="3309938" y="5554663"/>
          <p14:tracePt t="45868" x="3309938" y="5526088"/>
          <p14:tracePt t="45876" x="3317875" y="5453063"/>
          <p14:tracePt t="45885" x="3317875" y="5408613"/>
          <p14:tracePt t="45891" x="3327400" y="5380038"/>
          <p14:tracePt t="45900" x="3327400" y="5343525"/>
          <p14:tracePt t="45907" x="3336925" y="5299075"/>
          <p14:tracePt t="45917" x="3336925" y="5280025"/>
          <p14:tracePt t="45924" x="3336925" y="5243513"/>
          <p14:tracePt t="45931" x="3346450" y="5207000"/>
          <p14:tracePt t="45940" x="3346450" y="5180013"/>
          <p14:tracePt t="45948" x="3354388" y="5160963"/>
          <p14:tracePt t="45956" x="3354388" y="5143500"/>
          <p14:tracePt t="45963" x="3363913" y="5133975"/>
          <p14:tracePt t="46079" x="3373438" y="5133975"/>
          <p14:tracePt t="46085" x="3382963" y="5133975"/>
          <p14:tracePt t="46092" x="3409950" y="5133975"/>
          <p14:tracePt t="46100" x="3455988" y="5170488"/>
          <p14:tracePt t="46107" x="3536950" y="5226050"/>
          <p14:tracePt t="46117" x="3629025" y="5253038"/>
          <p14:tracePt t="46123" x="3729038" y="5307013"/>
          <p14:tracePt t="46133" x="3846513" y="5372100"/>
          <p14:tracePt t="46142" x="3948113" y="5426075"/>
          <p14:tracePt t="46149" x="4057650" y="5445125"/>
          <p14:tracePt t="46159" x="4148138" y="5453063"/>
          <p14:tracePt t="46166" x="4284663" y="5518150"/>
          <p14:tracePt t="46176" x="4394200" y="5518150"/>
          <p14:tracePt t="46181" x="4484688" y="5526088"/>
          <p14:tracePt t="46191" x="4549775" y="5526088"/>
          <p14:tracePt t="46196" x="4603750" y="5526088"/>
          <p14:tracePt t="46208" x="4630738" y="5526088"/>
          <p14:tracePt t="46225" x="4640263" y="5526088"/>
          <p14:tracePt t="46236" x="4649788" y="5526088"/>
          <p14:tracePt t="46372" x="4659313" y="5526088"/>
          <p14:tracePt t="46379" x="4667250" y="5518150"/>
          <p14:tracePt t="46388" x="4703763" y="5481638"/>
          <p14:tracePt t="46396" x="4749800" y="5481638"/>
          <p14:tracePt t="46405" x="4776788" y="5462588"/>
          <p14:tracePt t="46412" x="4822825" y="5453063"/>
          <p14:tracePt t="46423" x="4840288" y="5453063"/>
          <p14:tracePt t="46427" x="4895850" y="5445125"/>
          <p14:tracePt t="46436" x="4905375" y="5435600"/>
          <p14:tracePt t="46444" x="4913313" y="5435600"/>
          <p14:tracePt t="46452" x="4941888" y="5426075"/>
          <p14:tracePt t="46460" x="4941888" y="5416550"/>
          <p14:tracePt t="46622" x="4941888" y="5408613"/>
          <p14:tracePt t="46632" x="4913313" y="5408613"/>
          <p14:tracePt t="46635" x="4886325" y="5408613"/>
          <p14:tracePt t="46643" x="4868863" y="5408613"/>
          <p14:tracePt t="46652" x="4832350" y="5426075"/>
          <p14:tracePt t="46660" x="4803775" y="5435600"/>
          <p14:tracePt t="46667" x="4786313" y="5435600"/>
          <p14:tracePt t="46675" x="4740275" y="5453063"/>
          <p14:tracePt t="46684" x="4722813" y="5472113"/>
          <p14:tracePt t="46692" x="4703763" y="5481638"/>
          <p14:tracePt t="46700" x="4686300" y="5481638"/>
          <p14:tracePt t="46710" x="4676775" y="5489575"/>
          <p14:tracePt t="46715" x="4667250" y="5489575"/>
          <p14:tracePt t="46731" x="4659313" y="5499100"/>
          <p14:tracePt t="46993" x="4659313" y="5472113"/>
          <p14:tracePt t="47009" x="4667250" y="5472113"/>
          <p14:tracePt t="47030" x="4667250" y="5462588"/>
          <p14:tracePt t="47054" x="4667250" y="5453063"/>
          <p14:tracePt t="47073" x="4667250" y="5445125"/>
          <p14:tracePt t="47081" x="4667250" y="5435600"/>
          <p14:tracePt t="47086" x="4667250" y="5426075"/>
          <p14:tracePt t="47092" x="4667250" y="5399088"/>
          <p14:tracePt t="47100" x="4667250" y="5389563"/>
          <p14:tracePt t="47108" x="4667250" y="5380038"/>
          <p14:tracePt t="47116" x="4667250" y="5372100"/>
          <p14:tracePt t="47124" x="4667250" y="5362575"/>
          <p14:tracePt t="47198" x="4659313" y="5353050"/>
          <p14:tracePt t="47208" x="4630738" y="5353050"/>
          <p14:tracePt t="47215" x="4594225" y="5335588"/>
          <p14:tracePt t="47231" x="4448175" y="5289550"/>
          <p14:tracePt t="47245" x="4394200" y="5280025"/>
          <p14:tracePt t="47253" x="4384675" y="5270500"/>
          <p14:tracePt t="47259" x="4367213" y="5243513"/>
          <p14:tracePt t="47268" x="4357688" y="5226050"/>
          <p14:tracePt t="47275" x="4357688" y="5180013"/>
          <p14:tracePt t="47283" x="4357688" y="5189538"/>
          <p14:tracePt t="47300" x="4321175" y="5160963"/>
          <p14:tracePt t="47308" x="4321175" y="5153025"/>
          <p14:tracePt t="47324" x="4303713" y="5133975"/>
          <p14:tracePt t="47331" x="4294188" y="5133975"/>
          <p14:tracePt t="47340" x="4284663" y="5133975"/>
          <p14:tracePt t="47356" x="4248150" y="5126038"/>
          <p14:tracePt t="47364" x="4238625" y="5116513"/>
          <p14:tracePt t="47376" x="4211638" y="5097463"/>
          <p14:tracePt t="47382" x="4202113" y="5089525"/>
          <p14:tracePt t="47395" x="4194175" y="5080000"/>
          <p14:tracePt t="47399" x="4157663" y="5060950"/>
          <p14:tracePt t="47413" x="4111625" y="5053013"/>
          <p14:tracePt t="47558" x="4102100" y="5043488"/>
          <p14:tracePt t="47567" x="4102100" y="5006975"/>
          <p14:tracePt t="47576" x="4102100" y="4997450"/>
          <p14:tracePt t="47581" x="4102100" y="4979988"/>
          <p14:tracePt t="47596" x="4111625" y="4970463"/>
          <p14:tracePt t="47606" x="4111625" y="4960938"/>
          <p14:tracePt t="47612" x="4111625" y="4943475"/>
          <p14:tracePt t="47628" x="4111625" y="4933950"/>
          <p14:tracePt t="47660" x="4111625" y="4914900"/>
          <p14:tracePt t="47676" x="4102100" y="4906963"/>
          <p14:tracePt t="47700" x="4084638" y="4906963"/>
          <p14:tracePt t="47710" x="4048125" y="4887913"/>
          <p14:tracePt t="47717" x="4011613" y="4887913"/>
          <p14:tracePt t="47725" x="3984625" y="4878388"/>
          <p14:tracePt t="47733" x="3948113" y="4878388"/>
          <p14:tracePt t="47742" x="3902075" y="4878388"/>
          <p14:tracePt t="47749" x="3865563" y="4878388"/>
          <p14:tracePt t="47760" x="3846513" y="4878388"/>
          <p14:tracePt t="47765" x="3819525" y="4878388"/>
          <p14:tracePt t="47775" x="3810000" y="4878388"/>
          <p14:tracePt t="47782" x="3802063" y="4878388"/>
          <p14:tracePt t="47805" x="3783013" y="4878388"/>
          <p14:tracePt t="48028" x="3792538" y="4870450"/>
          <p14:tracePt t="48035" x="3865563" y="4870450"/>
          <p14:tracePt t="48043" x="3892550" y="4870450"/>
          <p14:tracePt t="48051" x="3992563" y="4870450"/>
          <p14:tracePt t="48059" x="4065588" y="4870450"/>
          <p14:tracePt t="48067" x="4157663" y="4870450"/>
          <p14:tracePt t="48075" x="4230688" y="4870450"/>
          <p14:tracePt t="48084" x="4284663" y="4870450"/>
          <p14:tracePt t="48093" x="4340225" y="4870450"/>
          <p14:tracePt t="48100" x="4384675" y="4870450"/>
          <p14:tracePt t="48109" x="4413250" y="4870450"/>
          <p14:tracePt t="48116" x="4421188" y="4870450"/>
          <p14:tracePt t="48125" x="4440238" y="4870450"/>
          <p14:tracePt t="48131" x="4448175" y="4860925"/>
          <p14:tracePt t="49068" x="4457700" y="4870450"/>
          <p14:tracePt t="49075" x="4457700" y="4887913"/>
          <p14:tracePt t="49083" x="4467225" y="4914900"/>
          <p14:tracePt t="49092" x="4467225" y="4924425"/>
          <p14:tracePt t="49100" x="4476750" y="4943475"/>
          <p14:tracePt t="49108" x="4476750" y="4951413"/>
          <p14:tracePt t="49116" x="4476750" y="4970463"/>
          <p14:tracePt t="49131" x="4476750" y="4997450"/>
          <p14:tracePt t="49140" x="4476750" y="5006975"/>
          <p14:tracePt t="49147" x="4476750" y="5024438"/>
          <p14:tracePt t="49155" x="4476750" y="5043488"/>
          <p14:tracePt t="49163" x="4476750" y="5053013"/>
          <p14:tracePt t="49188" x="4476750" y="5060950"/>
          <p14:tracePt t="49452" x="4476750" y="5053013"/>
          <p14:tracePt t="49459" x="4476750" y="5006975"/>
          <p14:tracePt t="49467" x="4476750" y="4987925"/>
          <p14:tracePt t="49476" x="4467225" y="4960938"/>
          <p14:tracePt t="49484" x="4457700" y="4951413"/>
          <p14:tracePt t="49492" x="4448175" y="4943475"/>
          <p14:tracePt t="49500" x="4440238" y="4933950"/>
          <p14:tracePt t="49696" x="4430713" y="4924425"/>
          <p14:tracePt t="49774" x="4448175" y="4924425"/>
          <p14:tracePt t="49782" x="4521200" y="4924425"/>
          <p14:tracePt t="49792" x="4576763" y="4924425"/>
          <p14:tracePt t="49798" x="4613275" y="4924425"/>
          <p14:tracePt t="49805" x="4659313" y="4924425"/>
          <p14:tracePt t="49811" x="4676775" y="4924425"/>
          <p14:tracePt t="49821" x="4686300" y="4924425"/>
          <p14:tracePt t="49829" x="4703763" y="4914900"/>
          <p14:tracePt t="50286" x="4740275" y="4914900"/>
          <p14:tracePt t="50291" x="4795838" y="4914900"/>
          <p14:tracePt t="50300" x="4868863" y="4914900"/>
          <p14:tracePt t="50308" x="4932363" y="4924425"/>
          <p14:tracePt t="50316" x="4959350" y="4924425"/>
          <p14:tracePt t="50324" x="4995863" y="4933950"/>
          <p14:tracePt t="50331" x="5041900" y="4933950"/>
          <p14:tracePt t="50340" x="5059363" y="4933950"/>
          <p14:tracePt t="50348" x="5086350" y="4933950"/>
          <p14:tracePt t="50357" x="5105400" y="4933950"/>
          <p14:tracePt t="50363" x="5132388" y="4933950"/>
          <p14:tracePt t="50373" x="5151438" y="4933950"/>
          <p14:tracePt t="50380" x="5168900" y="4933950"/>
          <p14:tracePt t="50394" x="5178425" y="4933950"/>
          <p14:tracePt t="50399" x="5187950" y="4933950"/>
          <p14:tracePt t="50797" x="5195888" y="4970463"/>
          <p14:tracePt t="50807" x="5178425" y="5016500"/>
          <p14:tracePt t="50814" x="5168900" y="5060950"/>
          <p14:tracePt t="50827" x="5168900" y="5080000"/>
          <p14:tracePt t="50830" x="5168900" y="5116513"/>
          <p14:tracePt t="50839" x="5168900" y="5126038"/>
          <p14:tracePt t="50843" x="5159375" y="5153025"/>
          <p14:tracePt t="50851" x="5159375" y="5160963"/>
          <p14:tracePt t="50868" x="5159375" y="5170488"/>
          <p14:tracePt t="51060" x="5151438" y="5143500"/>
          <p14:tracePt t="51068" x="5151438" y="5126038"/>
          <p14:tracePt t="51075" x="5132388" y="5089525"/>
          <p14:tracePt t="51323" x="5132388" y="5116513"/>
          <p14:tracePt t="51331" x="5132388" y="5126038"/>
          <p14:tracePt t="51340" x="5132388" y="5143500"/>
          <p14:tracePt t="51356" x="5132388" y="5153025"/>
          <p14:tracePt t="51540" x="5132388" y="5160963"/>
          <p14:tracePt t="51547" x="5168900" y="5160963"/>
          <p14:tracePt t="51555" x="5251450" y="5160963"/>
          <p14:tracePt t="51563" x="5341938" y="5133975"/>
          <p14:tracePt t="51571" x="5441950" y="5089525"/>
          <p14:tracePt t="51580" x="5487988" y="5080000"/>
          <p14:tracePt t="51588" x="5570538" y="5006975"/>
          <p14:tracePt t="51596" x="5616575" y="4987925"/>
          <p14:tracePt t="51606" x="5624513" y="4987925"/>
          <p14:tracePt t="51612" x="5624513" y="4979988"/>
          <p14:tracePt t="51726" x="5624513" y="5006975"/>
          <p14:tracePt t="51732" x="5616575" y="5024438"/>
          <p14:tracePt t="51740" x="5580063" y="5060950"/>
          <p14:tracePt t="51747" x="5507038" y="5070475"/>
          <p14:tracePt t="51757" x="5434013" y="5070475"/>
          <p14:tracePt t="51763" x="5305425" y="5070475"/>
          <p14:tracePt t="51771" x="5141913" y="5070475"/>
          <p14:tracePt t="51780" x="4978400" y="5070475"/>
          <p14:tracePt t="51788" x="4776788" y="5070475"/>
          <p14:tracePt t="51796" x="4557713" y="5070475"/>
          <p14:tracePt t="51807" x="4448175" y="5070475"/>
          <p14:tracePt t="51812" x="4194175" y="5060950"/>
          <p14:tracePt t="51823" x="4011613" y="5033963"/>
          <p14:tracePt t="51829" x="3846513" y="5016500"/>
          <p14:tracePt t="51836" x="3729038" y="4987925"/>
          <p14:tracePt t="51844" x="3656013" y="4987925"/>
          <p14:tracePt t="51852" x="3600450" y="4979988"/>
          <p14:tracePt t="51860" x="3592513" y="4979988"/>
          <p14:tracePt t="51980" x="3582988" y="4970463"/>
          <p14:tracePt t="52061" x="3600450" y="4970463"/>
          <p14:tracePt t="52069" x="3683000" y="4970463"/>
          <p14:tracePt t="52076" x="3810000" y="4970463"/>
          <p14:tracePt t="52083" x="4011613" y="4970463"/>
          <p14:tracePt t="52092" x="4211638" y="4970463"/>
          <p14:tracePt t="52100" x="4413250" y="4970463"/>
          <p14:tracePt t="52108" x="4603750" y="4970463"/>
          <p14:tracePt t="52116" x="4832350" y="4970463"/>
          <p14:tracePt t="52124" x="5014913" y="4951413"/>
          <p14:tracePt t="52132" x="5151438" y="4951413"/>
          <p14:tracePt t="52142" x="5268913" y="4906963"/>
          <p14:tracePt t="52147" x="5324475" y="4906963"/>
          <p14:tracePt t="52157" x="5334000" y="4906963"/>
          <p14:tracePt t="52532" x="5324475" y="4924425"/>
          <p14:tracePt t="52540" x="5278438" y="5006975"/>
          <p14:tracePt t="52548" x="5268913" y="5043488"/>
          <p14:tracePt t="52556" x="5224463" y="5126038"/>
          <p14:tracePt t="52564" x="5214938" y="5153025"/>
          <p14:tracePt t="52572" x="5187950" y="5216525"/>
          <p14:tracePt t="52580" x="5168900" y="5270500"/>
          <p14:tracePt t="52588" x="5141913" y="5335588"/>
          <p14:tracePt t="52596" x="5141913" y="5343525"/>
          <p14:tracePt t="52605" x="5141913" y="5372100"/>
          <p14:tracePt t="52622" x="5132388" y="5380038"/>
          <p14:tracePt t="52774" x="5132388" y="5362575"/>
          <p14:tracePt t="52782" x="5132388" y="5316538"/>
          <p14:tracePt t="52790" x="5132388" y="5280025"/>
          <p14:tracePt t="52796" x="5132388" y="5226050"/>
          <p14:tracePt t="52806" x="5132388" y="5180013"/>
          <p14:tracePt t="52812" x="5132388" y="5153025"/>
          <p14:tracePt t="52822" x="5132388" y="5116513"/>
          <p14:tracePt t="52828" x="5132388" y="5106988"/>
          <p14:tracePt t="52869" x="5132388" y="5089525"/>
          <p14:tracePt t="53059" x="5132388" y="5116513"/>
          <p14:tracePt t="53067" x="5132388" y="5126038"/>
          <p14:tracePt t="53076" x="5132388" y="5133975"/>
          <p14:tracePt t="53092" x="5132388" y="5143500"/>
          <p14:tracePt t="53125" x="5132388" y="5153025"/>
          <p14:tracePt t="53133" x="5132388" y="5160963"/>
          <p14:tracePt t="53140" x="5132388" y="5170488"/>
          <p14:tracePt t="53148" x="5132388" y="5189538"/>
          <p14:tracePt t="53155" x="5132388" y="5197475"/>
          <p14:tracePt t="53373" x="5132388" y="5233988"/>
          <p14:tracePt t="53382" x="5132388" y="5243513"/>
          <p14:tracePt t="53391" x="5132388" y="5253038"/>
          <p14:tracePt t="53397" x="5141913" y="5262563"/>
          <p14:tracePt t="53548" x="5151438" y="5262563"/>
          <p14:tracePt t="53616" x="5168900" y="5262563"/>
          <p14:tracePt t="53624" x="5214938" y="5216525"/>
          <p14:tracePt t="53633" x="5232400" y="5170488"/>
          <p14:tracePt t="53646" x="5278438" y="5097463"/>
          <p14:tracePt t="53652" x="5287963" y="5089525"/>
          <p14:tracePt t="53660" x="5305425" y="5070475"/>
          <p14:tracePt t="53668" x="5314950" y="5053013"/>
          <p14:tracePt t="54196" x="5297488" y="5053013"/>
          <p14:tracePt t="54204" x="5260975" y="5053013"/>
          <p14:tracePt t="54212" x="5241925" y="5053013"/>
          <p14:tracePt t="54228" x="5214938" y="5070475"/>
          <p14:tracePt t="54238" x="5205413" y="5080000"/>
          <p14:tracePt t="54254" x="5195888" y="5089525"/>
          <p14:tracePt t="54724" x="5195888" y="5070475"/>
          <p14:tracePt t="54732" x="5195888" y="5033963"/>
          <p14:tracePt t="54739" x="5195888" y="5016500"/>
          <p14:tracePt t="54749" x="5195888" y="4987925"/>
          <p14:tracePt t="54760" x="5205413" y="4960938"/>
          <p14:tracePt t="54766" x="5214938" y="4943475"/>
          <p14:tracePt t="54775" x="5224463" y="4924425"/>
          <p14:tracePt t="54780" x="5224463" y="4914900"/>
          <p14:tracePt t="54788" x="5232400" y="4906963"/>
          <p14:tracePt t="54796" x="5232400" y="4897438"/>
          <p14:tracePt t="54812" x="5251450" y="4878388"/>
          <p14:tracePt t="55110" x="5151438" y="4887913"/>
          <p14:tracePt t="55116" x="5022850" y="4906963"/>
          <p14:tracePt t="55123" x="4876800" y="4914900"/>
          <p14:tracePt t="55132" x="4730750" y="4914900"/>
          <p14:tracePt t="55141" x="4603750" y="4914900"/>
          <p14:tracePt t="55147" x="4457700" y="4914900"/>
          <p14:tracePt t="55157" x="4311650" y="4914900"/>
          <p14:tracePt t="55163" x="4202113" y="4914900"/>
          <p14:tracePt t="55172" x="4111625" y="4897438"/>
          <p14:tracePt t="55180" x="4038600" y="4897438"/>
          <p14:tracePt t="55188" x="3992563" y="4887913"/>
          <p14:tracePt t="55196" x="3984625" y="4887913"/>
          <p14:tracePt t="55367" x="3956050" y="4887913"/>
          <p14:tracePt t="55375" x="3902075" y="4887913"/>
          <p14:tracePt t="55381" x="3846513" y="4887913"/>
          <p14:tracePt t="55389" x="3756025" y="4887913"/>
          <p14:tracePt t="55396" x="3719513" y="4887913"/>
          <p14:tracePt t="55406" x="3646488" y="4887913"/>
          <p14:tracePt t="55412" x="3573463" y="4887913"/>
          <p14:tracePt t="55423" x="3527425" y="4887913"/>
          <p14:tracePt t="55428" x="3500438" y="4887913"/>
          <p14:tracePt t="55439" x="3463925" y="4887913"/>
          <p14:tracePt t="55444" x="3419475" y="4887913"/>
          <p14:tracePt t="55451" x="3400425" y="4887913"/>
          <p14:tracePt t="55461" x="3373438" y="4887913"/>
          <p14:tracePt t="55467" x="3354388" y="4887913"/>
          <p14:tracePt t="55475" x="3336925" y="4887913"/>
          <p14:tracePt t="55635" x="3373438" y="4887913"/>
          <p14:tracePt t="55643" x="3500438" y="4887913"/>
          <p14:tracePt t="55652" x="3646488" y="4887913"/>
          <p14:tracePt t="55660" x="3792538" y="4887913"/>
          <p14:tracePt t="55668" x="3938588" y="4887913"/>
          <p14:tracePt t="55677" x="4029075" y="4887913"/>
          <p14:tracePt t="55684" x="4084638" y="4887913"/>
          <p14:tracePt t="55692" x="4121150" y="4887913"/>
          <p14:tracePt t="55700" x="4165600" y="4878388"/>
          <p14:tracePt t="55708" x="4184650" y="4878388"/>
          <p14:tracePt t="55716" x="4202113" y="4878388"/>
          <p14:tracePt t="55724" x="4211638" y="4878388"/>
          <p14:tracePt t="55763" x="4248150" y="4870450"/>
          <p14:tracePt t="55771" x="4303713" y="4870450"/>
          <p14:tracePt t="55779" x="4376738" y="4870450"/>
          <p14:tracePt t="55788" x="4484688" y="4870450"/>
          <p14:tracePt t="55795" x="4594225" y="4870450"/>
          <p14:tracePt t="55805" x="4740275" y="4870450"/>
          <p14:tracePt t="55812" x="4849813" y="4870450"/>
          <p14:tracePt t="55823" x="4959350" y="4870450"/>
          <p14:tracePt t="55828" x="5049838" y="4878388"/>
          <p14:tracePt t="55838" x="5095875" y="4897438"/>
          <p14:tracePt t="55844" x="5122863" y="4897438"/>
          <p14:tracePt t="56611" x="5141913" y="4878388"/>
          <p14:tracePt t="56620" x="5141913" y="4851400"/>
          <p14:tracePt t="56627" x="5141913" y="4841875"/>
          <p14:tracePt t="56636" x="5141913" y="4824413"/>
          <p14:tracePt t="56668" x="5141913" y="4805363"/>
          <p14:tracePt t="56726" x="5151438" y="4787900"/>
          <p14:tracePt t="56877" x="5168900" y="4760913"/>
          <p14:tracePt t="56883" x="5168900" y="4751388"/>
          <p14:tracePt t="57079" x="5205413" y="4714875"/>
          <p14:tracePt t="57083" x="5268913" y="4705350"/>
          <p14:tracePt t="57091" x="5351463" y="4651375"/>
          <p14:tracePt t="57100" x="5405438" y="4624388"/>
          <p14:tracePt t="57107" x="5487988" y="4587875"/>
          <p14:tracePt t="57116" x="5551488" y="4559300"/>
          <p14:tracePt t="57123" x="5670550" y="4522788"/>
          <p14:tracePt t="57131" x="5761038" y="4478338"/>
          <p14:tracePt t="57140" x="5843588" y="4441825"/>
          <p14:tracePt t="57147" x="5962650" y="4422775"/>
          <p14:tracePt t="57155" x="6035675" y="4413250"/>
          <p14:tracePt t="57163" x="6116638" y="4368800"/>
          <p14:tracePt t="57172" x="6172200" y="4359275"/>
          <p14:tracePt t="57180" x="6218238" y="4349750"/>
          <p14:tracePt t="57188" x="6281738" y="4322763"/>
          <p14:tracePt t="57196" x="6308725" y="4313238"/>
          <p14:tracePt t="57205" x="6326188" y="4313238"/>
          <p14:tracePt t="57211" x="6354763" y="4313238"/>
          <p14:tracePt t="57221" x="6362700" y="4303713"/>
          <p14:tracePt t="57895" x="6372225" y="4295775"/>
          <p14:tracePt t="57899" x="6435725" y="4268788"/>
          <p14:tracePt t="57908" x="6545263" y="4240213"/>
          <p14:tracePt t="57915" x="6710363" y="4240213"/>
          <p14:tracePt t="57923" x="6856413" y="4240213"/>
          <p14:tracePt t="57931" x="7019925" y="4240213"/>
          <p14:tracePt t="57939" x="7202488" y="4240213"/>
          <p14:tracePt t="57948" x="7402513" y="4240213"/>
          <p14:tracePt t="57956" x="7621588" y="4240213"/>
          <p14:tracePt t="57964" x="7850188" y="4240213"/>
          <p14:tracePt t="57972" x="8096250" y="4186238"/>
          <p14:tracePt t="57980" x="8296275" y="4186238"/>
          <p14:tracePt t="57989" x="8442325" y="4149725"/>
          <p14:tracePt t="57996" x="8651875" y="4122738"/>
          <p14:tracePt t="58005" x="8815388" y="4103688"/>
          <p14:tracePt t="58012" x="8980488" y="4076700"/>
          <p14:tracePt t="58023" x="9126538" y="404971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ja-JP" altLang="en-US" dirty="0"/>
              <a:t>入力インピーダンス</a:t>
            </a:r>
            <a:br>
              <a:rPr lang="en-US" altLang="ja-JP" dirty="0"/>
            </a:br>
            <a:r>
              <a:rPr lang="ja-JP" altLang="en-US" dirty="0"/>
              <a:t>出力インピーダンス</a:t>
            </a:r>
            <a:endParaRPr lang="ja-JP" altLang="ja-JP" dirty="0"/>
          </a:p>
        </p:txBody>
      </p:sp>
      <p:pic>
        <p:nvPicPr>
          <p:cNvPr id="97283" name="Picture 5" descr="図04_12"/>
          <p:cNvPicPr>
            <a:picLocks noChangeAspect="1" noChangeArrowheads="1"/>
          </p:cNvPicPr>
          <p:nvPr/>
        </p:nvPicPr>
        <p:blipFill>
          <a:blip r:embed="rId5" cstate="print"/>
          <a:srcRect/>
          <a:stretch>
            <a:fillRect/>
          </a:stretch>
        </p:blipFill>
        <p:spPr bwMode="auto">
          <a:xfrm>
            <a:off x="315913" y="1926707"/>
            <a:ext cx="8315325" cy="2251075"/>
          </a:xfrm>
          <a:prstGeom prst="rect">
            <a:avLst/>
          </a:prstGeom>
          <a:noFill/>
          <a:ln w="9525">
            <a:noFill/>
            <a:miter lim="800000"/>
            <a:headEnd/>
            <a:tailEnd/>
          </a:ln>
        </p:spPr>
      </p:pic>
      <p:cxnSp>
        <p:nvCxnSpPr>
          <p:cNvPr id="5" name="直線コネクタ 4"/>
          <p:cNvCxnSpPr>
            <a:cxnSpLocks/>
          </p:cNvCxnSpPr>
          <p:nvPr/>
        </p:nvCxnSpPr>
        <p:spPr>
          <a:xfrm>
            <a:off x="6770917" y="4778710"/>
            <a:ext cx="0" cy="12296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円/楕円 123"/>
          <p:cNvSpPr/>
          <p:nvPr/>
        </p:nvSpPr>
        <p:spPr>
          <a:xfrm>
            <a:off x="6627616" y="5127616"/>
            <a:ext cx="313898" cy="4070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p:nvPr/>
        </p:nvCxnSpPr>
        <p:spPr>
          <a:xfrm>
            <a:off x="6770917" y="5209504"/>
            <a:ext cx="0" cy="2592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Line 28"/>
          <p:cNvSpPr>
            <a:spLocks noChangeShapeType="1"/>
          </p:cNvSpPr>
          <p:nvPr/>
        </p:nvSpPr>
        <p:spPr bwMode="auto">
          <a:xfrm>
            <a:off x="7430761" y="5688540"/>
            <a:ext cx="0" cy="3197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Rectangle 29"/>
          <p:cNvSpPr>
            <a:spLocks noChangeArrowheads="1"/>
          </p:cNvSpPr>
          <p:nvPr/>
        </p:nvSpPr>
        <p:spPr bwMode="auto">
          <a:xfrm>
            <a:off x="7362807" y="5102467"/>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 name="Line 31"/>
          <p:cNvSpPr>
            <a:spLocks noChangeShapeType="1"/>
          </p:cNvSpPr>
          <p:nvPr/>
        </p:nvSpPr>
        <p:spPr bwMode="auto">
          <a:xfrm>
            <a:off x="7458057" y="480243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テキスト ボックス 10"/>
          <p:cNvSpPr txBox="1"/>
          <p:nvPr/>
        </p:nvSpPr>
        <p:spPr>
          <a:xfrm>
            <a:off x="7404312" y="5162212"/>
            <a:ext cx="479618" cy="369332"/>
          </a:xfrm>
          <a:prstGeom prst="rect">
            <a:avLst/>
          </a:prstGeom>
          <a:noFill/>
        </p:spPr>
        <p:txBody>
          <a:bodyPr wrap="none" rtlCol="0">
            <a:spAutoFit/>
          </a:bodyPr>
          <a:lstStyle/>
          <a:p>
            <a:r>
              <a:rPr kumimoji="1" lang="en-US" altLang="ja-JP" dirty="0"/>
              <a:t>Ro</a:t>
            </a:r>
            <a:endParaRPr kumimoji="1" lang="ja-JP" altLang="en-US" dirty="0"/>
          </a:p>
        </p:txBody>
      </p:sp>
      <p:cxnSp>
        <p:nvCxnSpPr>
          <p:cNvPr id="12" name="直線コネクタ 11"/>
          <p:cNvCxnSpPr>
            <a:cxnSpLocks/>
          </p:cNvCxnSpPr>
          <p:nvPr/>
        </p:nvCxnSpPr>
        <p:spPr>
          <a:xfrm>
            <a:off x="6781803" y="4778710"/>
            <a:ext cx="6762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cxnSpLocks/>
            <a:endCxn id="8" idx="1"/>
          </p:cNvCxnSpPr>
          <p:nvPr/>
        </p:nvCxnSpPr>
        <p:spPr>
          <a:xfrm>
            <a:off x="6770917" y="6008334"/>
            <a:ext cx="65984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Line 28"/>
          <p:cNvSpPr>
            <a:spLocks noChangeShapeType="1"/>
          </p:cNvSpPr>
          <p:nvPr/>
        </p:nvSpPr>
        <p:spPr bwMode="auto">
          <a:xfrm>
            <a:off x="1802851" y="5721194"/>
            <a:ext cx="0" cy="3197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Rectangle 29"/>
          <p:cNvSpPr>
            <a:spLocks noChangeArrowheads="1"/>
          </p:cNvSpPr>
          <p:nvPr/>
        </p:nvSpPr>
        <p:spPr bwMode="auto">
          <a:xfrm>
            <a:off x="1734897" y="5135121"/>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6" name="Line 31"/>
          <p:cNvSpPr>
            <a:spLocks noChangeShapeType="1"/>
          </p:cNvSpPr>
          <p:nvPr/>
        </p:nvSpPr>
        <p:spPr bwMode="auto">
          <a:xfrm>
            <a:off x="1830147" y="4835084"/>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テキスト ボックス 16"/>
          <p:cNvSpPr txBox="1"/>
          <p:nvPr/>
        </p:nvSpPr>
        <p:spPr>
          <a:xfrm>
            <a:off x="1776402" y="5194866"/>
            <a:ext cx="402674" cy="369332"/>
          </a:xfrm>
          <a:prstGeom prst="rect">
            <a:avLst/>
          </a:prstGeom>
          <a:noFill/>
        </p:spPr>
        <p:txBody>
          <a:bodyPr wrap="none" rtlCol="0">
            <a:spAutoFit/>
          </a:bodyPr>
          <a:lstStyle/>
          <a:p>
            <a:r>
              <a:rPr kumimoji="1" lang="en-US" altLang="ja-JP" dirty="0"/>
              <a:t>Ri</a:t>
            </a:r>
            <a:endParaRPr kumimoji="1" lang="ja-JP" altLang="en-US" dirty="0"/>
          </a:p>
        </p:txBody>
      </p:sp>
      <p:pic>
        <p:nvPicPr>
          <p:cNvPr id="2" name="オーディオ 1">
            <a:hlinkClick r:id="" action="ppaction://media"/>
            <a:extLst>
              <a:ext uri="{FF2B5EF4-FFF2-40B4-BE49-F238E27FC236}">
                <a16:creationId xmlns:a16="http://schemas.microsoft.com/office/drawing/2014/main" id="{A319F067-554C-4768-85B5-F02749DC334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9665"/>
    </mc:Choice>
    <mc:Fallback xmlns="">
      <p:transition spd="slow" advTm="49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792" x="8624888" y="3027363"/>
          <p14:tracePt t="7798" x="8232775" y="2982913"/>
          <p14:tracePt t="7806" x="7813675" y="2936875"/>
          <p14:tracePt t="7814" x="7631113" y="2927350"/>
          <p14:tracePt t="7822" x="7512050" y="2909888"/>
          <p14:tracePt t="7832" x="7494588" y="2909888"/>
          <p14:tracePt t="7880" x="7494588" y="2900363"/>
          <p14:tracePt t="7983" x="7485063" y="2900363"/>
          <p14:tracePt t="8047" x="7429500" y="2900363"/>
          <p14:tracePt t="8055" x="7339013" y="2900363"/>
          <p14:tracePt t="8063" x="7265988" y="2900363"/>
          <p14:tracePt t="8073" x="7212013" y="2900363"/>
          <p14:tracePt t="8078" x="7119938" y="2900363"/>
          <p14:tracePt t="8087" x="7056438" y="2873375"/>
          <p14:tracePt t="8098" x="7000875" y="2863850"/>
          <p14:tracePt t="8101" x="6937375" y="2863850"/>
          <p14:tracePt t="8113" x="6883400" y="2854325"/>
          <p14:tracePt t="8120" x="6819900" y="2844800"/>
          <p14:tracePt t="8127" x="6746875" y="2800350"/>
          <p14:tracePt t="8136" x="6700838" y="2790825"/>
          <p14:tracePt t="8144" x="6637338" y="2781300"/>
          <p14:tracePt t="8152" x="6591300" y="2744788"/>
          <p14:tracePt t="8159" x="6564313" y="2735263"/>
          <p14:tracePt t="8169" x="6537325" y="2698750"/>
          <p14:tracePt t="8175" x="6500813" y="2681288"/>
          <p14:tracePt t="8183" x="6445250" y="2654300"/>
          <p14:tracePt t="8190" x="6427788" y="2635250"/>
          <p14:tracePt t="8199" x="6391275" y="2617788"/>
          <p14:tracePt t="8213" x="6372225" y="2598738"/>
          <p14:tracePt t="8280" x="6345238" y="2581275"/>
          <p14:tracePt t="8285" x="6299200" y="2571750"/>
          <p14:tracePt t="8294" x="6272213" y="2535238"/>
          <p14:tracePt t="8301" x="6254750" y="2535238"/>
          <p14:tracePt t="8309" x="6226175" y="2525713"/>
          <p14:tracePt t="8317" x="6218238" y="2525713"/>
          <p14:tracePt t="8326" x="6199188" y="2525713"/>
          <p14:tracePt t="8334" x="6181725" y="2525713"/>
          <p14:tracePt t="8341" x="6172200" y="2525713"/>
          <p14:tracePt t="8350" x="6162675" y="2517775"/>
          <p14:tracePt t="8600" x="6199188" y="2517775"/>
          <p14:tracePt t="8609" x="6318250" y="2554288"/>
          <p14:tracePt t="8615" x="6362700" y="2562225"/>
          <p14:tracePt t="8623" x="6372225" y="2562225"/>
          <p14:tracePt t="9670" x="6372225" y="2571750"/>
          <p14:tracePt t="22957" x="6345238" y="2598738"/>
          <p14:tracePt t="22965" x="6189663" y="2690813"/>
          <p14:tracePt t="22973" x="5889625" y="2808288"/>
          <p14:tracePt t="22981" x="5616575" y="2927350"/>
          <p14:tracePt t="22989" x="5278438" y="3027363"/>
          <p14:tracePt t="22999" x="4941888" y="3136900"/>
          <p14:tracePt t="23006" x="4676775" y="3209925"/>
          <p14:tracePt t="23018" x="4413250" y="3282950"/>
          <p14:tracePt t="23023" x="4284663" y="3309938"/>
          <p14:tracePt t="23031" x="4157663" y="3355975"/>
          <p14:tracePt t="23039" x="4002088" y="3419475"/>
          <p14:tracePt t="23047" x="3892550" y="3446463"/>
          <p14:tracePt t="23057" x="3775075" y="3455988"/>
          <p14:tracePt t="23061" x="3719513" y="3455988"/>
          <p14:tracePt t="23069" x="3692525" y="3482975"/>
          <p14:tracePt t="23135" x="3692525" y="3475038"/>
          <p14:tracePt t="23143" x="3738563" y="3446463"/>
          <p14:tracePt t="23151" x="3746500" y="3429000"/>
          <p14:tracePt t="23160" x="3746500" y="3419475"/>
          <p14:tracePt t="23245" x="3775075" y="3392488"/>
          <p14:tracePt t="23253" x="3829050" y="3328988"/>
          <p14:tracePt t="23261" x="3883025" y="3265488"/>
          <p14:tracePt t="23269" x="3956050" y="3182938"/>
          <p14:tracePt t="23277" x="4038600" y="3082925"/>
          <p14:tracePt t="23285" x="4111625" y="2973388"/>
          <p14:tracePt t="23294" x="4184650" y="2873375"/>
          <p14:tracePt t="23302" x="4257675" y="2763838"/>
          <p14:tracePt t="23310" x="4348163" y="2654300"/>
          <p14:tracePt t="23317" x="4421188" y="2525713"/>
          <p14:tracePt t="23327" x="4476750" y="2408238"/>
          <p14:tracePt t="23333" x="4549775" y="2306638"/>
          <p14:tracePt t="23341" x="4576763" y="2225675"/>
          <p14:tracePt t="23349" x="4603750" y="2160588"/>
          <p14:tracePt t="23358" x="4622800" y="2133600"/>
          <p14:tracePt t="23365" x="4630738" y="2125663"/>
          <p14:tracePt t="23373" x="4640263" y="2116138"/>
          <p14:tracePt t="24040" x="4667250" y="2197100"/>
          <p14:tracePt t="24050" x="4740275" y="2262188"/>
          <p14:tracePt t="24056" x="4803775" y="2335213"/>
          <p14:tracePt t="24066" x="5005388" y="2435225"/>
          <p14:tracePt t="24071" x="5159375" y="2525713"/>
          <p14:tracePt t="24078" x="5297488" y="2625725"/>
          <p14:tracePt t="24086" x="5470525" y="2744788"/>
          <p14:tracePt t="24094" x="5607050" y="2863850"/>
          <p14:tracePt t="24102" x="5724525" y="2973388"/>
          <p14:tracePt t="24110" x="5880100" y="3082925"/>
          <p14:tracePt t="24118" x="5999163" y="3182938"/>
          <p14:tracePt t="24126" x="6062663" y="3302000"/>
          <p14:tracePt t="24134" x="6116638" y="3382963"/>
          <p14:tracePt t="24141" x="6153150" y="3446463"/>
          <p14:tracePt t="24149" x="6162675" y="3465513"/>
          <p14:tracePt t="24157" x="6172200" y="3492500"/>
          <p14:tracePt t="24215" x="6172200" y="3482975"/>
          <p14:tracePt t="24223" x="6153150" y="3465513"/>
          <p14:tracePt t="24235" x="6126163" y="3411538"/>
          <p14:tracePt t="24237" x="6108700" y="3375025"/>
          <p14:tracePt t="24245" x="6108700" y="3355975"/>
          <p14:tracePt t="24253" x="6099175" y="3328988"/>
          <p14:tracePt t="24423" x="6089650" y="3328988"/>
          <p14:tracePt t="24440" x="6072188" y="3338513"/>
          <p14:tracePt t="24471" x="6062663" y="3338513"/>
          <p14:tracePt t="24495" x="6043613" y="3346450"/>
          <p14:tracePt t="24519" x="6043613" y="3355975"/>
          <p14:tracePt t="24529" x="5999163" y="3392488"/>
          <p14:tracePt t="24536" x="5980113" y="3402013"/>
          <p14:tracePt t="24544" x="5935663" y="3438525"/>
          <p14:tracePt t="24549" x="5889625" y="3475038"/>
          <p14:tracePt t="24557" x="5807075" y="3529013"/>
          <p14:tracePt t="24567" x="5724525" y="3565525"/>
          <p14:tracePt t="24573" x="5607050" y="3611563"/>
          <p14:tracePt t="24582" x="5478463" y="3675063"/>
          <p14:tracePt t="24589" x="5324475" y="3730625"/>
          <p14:tracePt t="24598" x="5159375" y="3794125"/>
          <p14:tracePt t="24605" x="4995863" y="3821113"/>
          <p14:tracePt t="24613" x="4803775" y="3867150"/>
          <p14:tracePt t="24622" x="4576763" y="3903663"/>
          <p14:tracePt t="24629" x="4430713" y="3911600"/>
          <p14:tracePt t="24638" x="4284663" y="3911600"/>
          <p14:tracePt t="24645" x="4157663" y="3911600"/>
          <p14:tracePt t="24653" x="4065588" y="3911600"/>
          <p14:tracePt t="24661" x="3992563" y="3911600"/>
          <p14:tracePt t="24669" x="3938588" y="3911600"/>
          <p14:tracePt t="24677" x="3892550" y="3911600"/>
          <p14:tracePt t="24686" x="3875088" y="3911600"/>
          <p14:tracePt t="24694" x="3856038" y="3911600"/>
          <p14:tracePt t="24701" x="3846513" y="3911600"/>
          <p14:tracePt t="24792" x="3838575" y="3911600"/>
          <p14:tracePt t="24800" x="3792538" y="3911600"/>
          <p14:tracePt t="24807" x="3765550" y="3911600"/>
          <p14:tracePt t="24816" x="3746500" y="3911600"/>
          <p14:tracePt t="24823" x="3719513" y="3911600"/>
          <p14:tracePt t="24833" x="3709988" y="3911600"/>
          <p14:tracePt t="24975" x="3702050" y="3911600"/>
          <p14:tracePt t="24982" x="3665538" y="3911600"/>
          <p14:tracePt t="24990" x="3600450" y="3911600"/>
          <p14:tracePt t="24998" x="3482975" y="3911600"/>
          <p14:tracePt t="25006" x="3346450" y="3911600"/>
          <p14:tracePt t="25015" x="3154363" y="3948113"/>
          <p14:tracePt t="25022" x="2990850" y="3976688"/>
          <p14:tracePt t="25030" x="2744788" y="3976688"/>
          <p14:tracePt t="25038" x="2516188" y="3976688"/>
          <p14:tracePt t="25046" x="2251075" y="3976688"/>
          <p14:tracePt t="25053" x="2060575" y="3976688"/>
          <p14:tracePt t="25061" x="1860550" y="3976688"/>
          <p14:tracePt t="25069" x="1658938" y="3976688"/>
          <p14:tracePt t="25077" x="1531938" y="3976688"/>
          <p14:tracePt t="25085" x="1403350" y="3976688"/>
          <p14:tracePt t="25093" x="1312863" y="3976688"/>
          <p14:tracePt t="25102" x="1258888" y="3984625"/>
          <p14:tracePt t="25110" x="1212850" y="3984625"/>
          <p14:tracePt t="25117" x="1185863" y="3984625"/>
          <p14:tracePt t="25125" x="1157288" y="3984625"/>
          <p14:tracePt t="25133" x="1139825" y="3984625"/>
          <p14:tracePt t="25141" x="1112838" y="3984625"/>
          <p14:tracePt t="25149" x="1093788" y="3984625"/>
          <p14:tracePt t="25157" x="1030288" y="4013200"/>
          <p14:tracePt t="25166" x="1003300" y="4013200"/>
          <p14:tracePt t="25173" x="974725" y="4021138"/>
          <p14:tracePt t="25181" x="947738" y="4021138"/>
          <p14:tracePt t="25189" x="903288" y="4030663"/>
          <p14:tracePt t="25198" x="884238" y="4030663"/>
          <p14:tracePt t="25205" x="866775" y="4030663"/>
          <p14:tracePt t="25215" x="857250" y="4030663"/>
          <p14:tracePt t="25302" x="857250" y="4021138"/>
          <p14:tracePt t="25310" x="866775" y="4013200"/>
          <p14:tracePt t="25318" x="874713" y="3994150"/>
          <p14:tracePt t="25326" x="893763" y="3948113"/>
          <p14:tracePt t="25334" x="893763" y="3930650"/>
          <p14:tracePt t="25342" x="903288" y="3911600"/>
          <p14:tracePt t="25352" x="903288" y="3867150"/>
          <p14:tracePt t="25357" x="920750" y="3830638"/>
          <p14:tracePt t="25366" x="920750" y="3811588"/>
          <p14:tracePt t="25373" x="930275" y="3767138"/>
          <p14:tracePt t="25381" x="930275" y="3757613"/>
          <p14:tracePt t="25389" x="930275" y="3748088"/>
          <p14:tracePt t="25398" x="930275" y="3730625"/>
          <p14:tracePt t="25405" x="930275" y="3721100"/>
          <p14:tracePt t="25414" x="930275" y="3702050"/>
          <p14:tracePt t="25421" x="930275" y="3694113"/>
          <p14:tracePt t="25437" x="930275" y="3675063"/>
          <p14:tracePt t="25445" x="930275" y="3657600"/>
          <p14:tracePt t="25453" x="930275" y="3629025"/>
          <p14:tracePt t="25461" x="930275" y="3602038"/>
          <p14:tracePt t="25470" x="930275" y="3556000"/>
          <p14:tracePt t="25477" x="930275" y="3529013"/>
          <p14:tracePt t="25485" x="947738" y="3455988"/>
          <p14:tracePt t="25494" x="966788" y="3419475"/>
          <p14:tracePt t="25502" x="974725" y="3355975"/>
          <p14:tracePt t="25510" x="1011238" y="3292475"/>
          <p14:tracePt t="25518" x="1039813" y="3200400"/>
          <p14:tracePt t="25526" x="1093788" y="3127375"/>
          <p14:tracePt t="25534" x="1130300" y="3054350"/>
          <p14:tracePt t="25542" x="1166813" y="2990850"/>
          <p14:tracePt t="25549" x="1203325" y="2954338"/>
          <p14:tracePt t="25557" x="1266825" y="2900363"/>
          <p14:tracePt t="25567" x="1285875" y="2881313"/>
          <p14:tracePt t="25574" x="1303338" y="2863850"/>
          <p14:tracePt t="25582" x="1339850" y="2844800"/>
          <p14:tracePt t="25589" x="1358900" y="2827338"/>
          <p14:tracePt t="25598" x="1385888" y="2800350"/>
          <p14:tracePt t="25605" x="1403350" y="2790825"/>
          <p14:tracePt t="25614" x="1422400" y="2771775"/>
          <p14:tracePt t="25622" x="1431925" y="2763838"/>
          <p14:tracePt t="25629" x="1458913" y="2754313"/>
          <p14:tracePt t="25645" x="1468438" y="2754313"/>
          <p14:tracePt t="25712" x="1476375" y="2754313"/>
          <p14:tracePt t="25717" x="1485900" y="2771775"/>
          <p14:tracePt t="25725" x="1485900" y="2844800"/>
          <p14:tracePt t="25733" x="1485900" y="2900363"/>
          <p14:tracePt t="25743" x="1485900" y="2954338"/>
          <p14:tracePt t="25750" x="1485900" y="3017838"/>
          <p14:tracePt t="25757" x="1485900" y="3054350"/>
          <p14:tracePt t="25765" x="1485900" y="3100388"/>
          <p14:tracePt t="25773" x="1485900" y="3155950"/>
          <p14:tracePt t="25781" x="1458913" y="3182938"/>
          <p14:tracePt t="25789" x="1449388" y="3209925"/>
          <p14:tracePt t="25798" x="1431925" y="3255963"/>
          <p14:tracePt t="25805" x="1412875" y="3273425"/>
          <p14:tracePt t="25814" x="1395413" y="3309938"/>
          <p14:tracePt t="25821" x="1385888" y="3309938"/>
          <p14:tracePt t="25829" x="1358900" y="3328988"/>
          <p14:tracePt t="25838" x="1339850" y="3355975"/>
          <p14:tracePt t="25847" x="1322388" y="3365500"/>
          <p14:tracePt t="25855" x="1303338" y="3375025"/>
          <p14:tracePt t="25863" x="1239838" y="3392488"/>
          <p14:tracePt t="25872" x="1157288" y="3438525"/>
          <p14:tracePt t="25879" x="1130300" y="3446463"/>
          <p14:tracePt t="25902" x="930275" y="3548063"/>
          <p14:tracePt t="25911" x="847725" y="3565525"/>
          <p14:tracePt t="25919" x="801688" y="3592513"/>
          <p14:tracePt t="25927" x="747713" y="3621088"/>
          <p14:tracePt t="25936" x="684213" y="3629025"/>
          <p14:tracePt t="25943" x="620713" y="3657600"/>
          <p14:tracePt t="25961" x="601663" y="3657600"/>
          <p14:tracePt t="26022" x="601663" y="3592513"/>
          <p14:tracePt t="26030" x="601663" y="3482975"/>
          <p14:tracePt t="26038" x="628650" y="3365500"/>
          <p14:tracePt t="26046" x="674688" y="3273425"/>
          <p14:tracePt t="26053" x="701675" y="3209925"/>
          <p14:tracePt t="26061" x="701675" y="3155950"/>
          <p14:tracePt t="26069" x="720725" y="3109913"/>
          <p14:tracePt t="26077" x="747713" y="3046413"/>
          <p14:tracePt t="26085" x="747713" y="3027363"/>
          <p14:tracePt t="26093" x="757238" y="2990850"/>
          <p14:tracePt t="26101" x="757238" y="2973388"/>
          <p14:tracePt t="26110" x="774700" y="2946400"/>
          <p14:tracePt t="26171" x="784225" y="2946400"/>
          <p14:tracePt t="26185" x="801688" y="2917825"/>
          <p14:tracePt t="26190" x="857250" y="2881313"/>
          <p14:tracePt t="26200" x="930275" y="2827338"/>
          <p14:tracePt t="26207" x="1003300" y="2817813"/>
          <p14:tracePt t="26218" x="1057275" y="2800350"/>
          <p14:tracePt t="26221" x="1120775" y="2800350"/>
          <p14:tracePt t="26229" x="1149350" y="2800350"/>
          <p14:tracePt t="26237" x="1176338" y="2800350"/>
          <p14:tracePt t="26245" x="1193800" y="2800350"/>
          <p14:tracePt t="26254" x="1222375" y="2827338"/>
          <p14:tracePt t="26261" x="1230313" y="2836863"/>
          <p14:tracePt t="26269" x="1230313" y="2844800"/>
          <p14:tracePt t="26278" x="1230313" y="2881313"/>
          <p14:tracePt t="26285" x="1230313" y="2917825"/>
          <p14:tracePt t="26293" x="1230313" y="2963863"/>
          <p14:tracePt t="26301" x="1230313" y="3017838"/>
          <p14:tracePt t="26310" x="1230313" y="3073400"/>
          <p14:tracePt t="26317" x="1230313" y="3127375"/>
          <p14:tracePt t="26325" x="1222375" y="3173413"/>
          <p14:tracePt t="26334" x="1222375" y="3228975"/>
          <p14:tracePt t="26341" x="1212850" y="3255963"/>
          <p14:tracePt t="26349" x="1176338" y="3328988"/>
          <p14:tracePt t="26357" x="1176338" y="3365500"/>
          <p14:tracePt t="26366" x="1176338" y="3419475"/>
          <p14:tracePt t="26373" x="1166813" y="3455988"/>
          <p14:tracePt t="26381" x="1166813" y="3502025"/>
          <p14:tracePt t="26389" x="1149350" y="3538538"/>
          <p14:tracePt t="26398" x="1139825" y="3556000"/>
          <p14:tracePt t="26406" x="1103313" y="3621088"/>
          <p14:tracePt t="26415" x="1093788" y="3638550"/>
          <p14:tracePt t="26422" x="1047750" y="3694113"/>
          <p14:tracePt t="26431" x="1030288" y="3738563"/>
          <p14:tracePt t="26438" x="974725" y="3794125"/>
          <p14:tracePt t="26446" x="920750" y="3821113"/>
          <p14:tracePt t="26455" x="893763" y="3830638"/>
          <p14:tracePt t="26461" x="838200" y="3857625"/>
          <p14:tracePt t="26469" x="820738" y="3857625"/>
          <p14:tracePt t="26477" x="784225" y="3857625"/>
          <p14:tracePt t="26485" x="765175" y="3857625"/>
          <p14:tracePt t="26493" x="728663" y="3857625"/>
          <p14:tracePt t="26501" x="720725" y="3857625"/>
          <p14:tracePt t="26509" x="674688" y="3848100"/>
          <p14:tracePt t="26517" x="592138" y="3794125"/>
          <p14:tracePt t="26526" x="574675" y="3775075"/>
          <p14:tracePt t="26534" x="528638" y="3738563"/>
          <p14:tracePt t="26542" x="482600" y="3675063"/>
          <p14:tracePt t="26552" x="482600" y="3648075"/>
          <p14:tracePt t="26557" x="474663" y="3621088"/>
          <p14:tracePt t="26566" x="474663" y="3575050"/>
          <p14:tracePt t="26573" x="474663" y="3519488"/>
          <p14:tracePt t="26581" x="474663" y="3465513"/>
          <p14:tracePt t="26589" x="492125" y="3402013"/>
          <p14:tracePt t="26598" x="519113" y="3338513"/>
          <p14:tracePt t="26607" x="528638" y="3282950"/>
          <p14:tracePt t="26615" x="565150" y="3236913"/>
          <p14:tracePt t="26622" x="592138" y="3155950"/>
          <p14:tracePt t="26630" x="628650" y="3109913"/>
          <p14:tracePt t="26638" x="647700" y="3046413"/>
          <p14:tracePt t="26645" x="692150" y="2982913"/>
          <p14:tracePt t="26653" x="757238" y="2900363"/>
          <p14:tracePt t="26661" x="793750" y="2863850"/>
          <p14:tracePt t="26669" x="838200" y="2817813"/>
          <p14:tracePt t="26677" x="893763" y="2771775"/>
          <p14:tracePt t="26685" x="974725" y="2717800"/>
          <p14:tracePt t="26693" x="1039813" y="2671763"/>
          <p14:tracePt t="26702" x="1130300" y="2635250"/>
          <p14:tracePt t="26710" x="1212850" y="2608263"/>
          <p14:tracePt t="26718" x="1339850" y="2581275"/>
          <p14:tracePt t="26726" x="1476375" y="2562225"/>
          <p14:tracePt t="26736" x="1568450" y="2562225"/>
          <p14:tracePt t="26742" x="1641475" y="2562225"/>
          <p14:tracePt t="26749" x="1695450" y="2562225"/>
          <p14:tracePt t="26757" x="1758950" y="2589213"/>
          <p14:tracePt t="26765" x="1804988" y="2625725"/>
          <p14:tracePt t="26773" x="1841500" y="2690813"/>
          <p14:tracePt t="26782" x="1895475" y="2754313"/>
          <p14:tracePt t="26789" x="1931988" y="2817813"/>
          <p14:tracePt t="26797" x="1951038" y="2900363"/>
          <p14:tracePt t="26805" x="1960563" y="2990850"/>
          <p14:tracePt t="26814" x="1987550" y="3090863"/>
          <p14:tracePt t="26821" x="1987550" y="3163888"/>
          <p14:tracePt t="26829" x="1987550" y="3255963"/>
          <p14:tracePt t="26837" x="1987550" y="3346450"/>
          <p14:tracePt t="26847" x="1987550" y="3419475"/>
          <p14:tracePt t="26855" x="1987550" y="3492500"/>
          <p14:tracePt t="26863" x="1987550" y="3538538"/>
          <p14:tracePt t="26873" x="1987550" y="3575050"/>
          <p14:tracePt t="26877" x="1987550" y="3621088"/>
          <p14:tracePt t="26886" x="1987550" y="3638550"/>
          <p14:tracePt t="26899" x="1978025" y="3657600"/>
          <p14:tracePt t="26901" x="1968500" y="3684588"/>
          <p14:tracePt t="26909" x="1968500" y="3711575"/>
          <p14:tracePt t="26917" x="1968500" y="3721100"/>
          <p14:tracePt t="26925" x="1951038" y="3748088"/>
          <p14:tracePt t="26933" x="1931988" y="3767138"/>
          <p14:tracePt t="26942" x="1905000" y="3794125"/>
          <p14:tracePt t="26951" x="1841500" y="3803650"/>
          <p14:tracePt t="26958" x="1778000" y="3840163"/>
          <p14:tracePt t="26966" x="1722438" y="3848100"/>
          <p14:tracePt t="26973" x="1631950" y="3867150"/>
          <p14:tracePt t="26981" x="1531938" y="3894138"/>
          <p14:tracePt t="26990" x="1458913" y="3894138"/>
          <p14:tracePt t="27002" x="1385888" y="3894138"/>
          <p14:tracePt t="27007" x="1312863" y="3894138"/>
          <p14:tracePt t="27018" x="1249363" y="3894138"/>
          <p14:tracePt t="27022" x="1193800" y="3875088"/>
          <p14:tracePt t="27030" x="1149350" y="3867150"/>
          <p14:tracePt t="27038" x="1120775" y="3848100"/>
          <p14:tracePt t="27045" x="1084263" y="3811588"/>
          <p14:tracePt t="27054" x="1057275" y="3784600"/>
          <p14:tracePt t="27063" x="1047750" y="3738563"/>
          <p14:tracePt t="27073" x="1030288" y="3694113"/>
          <p14:tracePt t="27078" x="1030288" y="3638550"/>
          <p14:tracePt t="27088" x="1030288" y="3584575"/>
          <p14:tracePt t="27095" x="1030288" y="3556000"/>
          <p14:tracePt t="27103" x="1030288" y="3511550"/>
          <p14:tracePt t="27111" x="1030288" y="3475038"/>
          <p14:tracePt t="27120" x="1030288" y="3446463"/>
          <p14:tracePt t="27126" x="1030288" y="3429000"/>
          <p14:tracePt t="27135" x="1030288" y="3419475"/>
          <p14:tracePt t="27143" x="1030288" y="3392488"/>
          <p14:tracePt t="27152" x="1030288" y="3382963"/>
          <p14:tracePt t="27160" x="1030288" y="3375025"/>
          <p14:tracePt t="27165" x="1030288" y="3365500"/>
          <p14:tracePt t="27330" x="1030288" y="3375025"/>
          <p14:tracePt t="27336" x="1030288" y="3392488"/>
          <p14:tracePt t="27344" x="1030288" y="3419475"/>
          <p14:tracePt t="27353" x="1039813" y="3446463"/>
          <p14:tracePt t="27358" x="1076325" y="3475038"/>
          <p14:tracePt t="27367" x="1103313" y="3492500"/>
          <p14:tracePt t="27374" x="1222375" y="3548063"/>
          <p14:tracePt t="27381" x="1468438" y="3621088"/>
          <p14:tracePt t="27389" x="1814513" y="3657600"/>
          <p14:tracePt t="27398" x="2324100" y="3757613"/>
          <p14:tracePt t="27405" x="2781300" y="3803650"/>
          <p14:tracePt t="27414" x="3436938" y="3903663"/>
          <p14:tracePt t="27421" x="3992563" y="3930650"/>
          <p14:tracePt t="27429" x="4440238" y="3930650"/>
          <p14:tracePt t="27438" x="4922838" y="3930650"/>
          <p14:tracePt t="27445" x="5368925" y="3930650"/>
          <p14:tracePt t="27453" x="5707063" y="3930650"/>
          <p14:tracePt t="27461" x="6043613" y="3930650"/>
          <p14:tracePt t="27469" x="6245225" y="3921125"/>
          <p14:tracePt t="27478" x="6435725" y="3857625"/>
          <p14:tracePt t="27486" x="6618288" y="3811588"/>
          <p14:tracePt t="27494" x="6764338" y="3784600"/>
          <p14:tracePt t="27502" x="6883400" y="3738563"/>
          <p14:tracePt t="27510" x="7010400" y="3711575"/>
          <p14:tracePt t="27517" x="7129463" y="3684588"/>
          <p14:tracePt t="27526" x="7219950" y="3665538"/>
          <p14:tracePt t="27534" x="7329488" y="3657600"/>
          <p14:tracePt t="27542" x="7458075" y="3638550"/>
          <p14:tracePt t="27549" x="7585075" y="3629025"/>
          <p14:tracePt t="27558" x="7667625" y="3602038"/>
          <p14:tracePt t="27567" x="7794625" y="3584575"/>
          <p14:tracePt t="27573" x="7894638" y="3575050"/>
          <p14:tracePt t="27581" x="8004175" y="3556000"/>
          <p14:tracePt t="27589" x="8096250" y="3529013"/>
          <p14:tracePt t="27597" x="8196263" y="3519488"/>
          <p14:tracePt t="27605" x="8250238" y="3519488"/>
          <p14:tracePt t="27615" x="8296275" y="3511550"/>
          <p14:tracePt t="27621" x="8305800" y="3511550"/>
          <p14:tracePt t="27638" x="8313738" y="3511550"/>
          <p14:tracePt t="27807" x="8296275" y="3511550"/>
          <p14:tracePt t="27816" x="8259763" y="3511550"/>
          <p14:tracePt t="27823" x="8213725" y="3511550"/>
          <p14:tracePt t="27831" x="8132763" y="3511550"/>
          <p14:tracePt t="27838" x="8023225" y="3511550"/>
          <p14:tracePt t="27846" x="7894638" y="3511550"/>
          <p14:tracePt t="27854" x="7785100" y="3511550"/>
          <p14:tracePt t="27862" x="7694613" y="3511550"/>
          <p14:tracePt t="27870" x="7548563" y="3511550"/>
          <p14:tracePt t="27878" x="7402513" y="3511550"/>
          <p14:tracePt t="27886" x="7256463" y="3511550"/>
          <p14:tracePt t="27904" x="7019925" y="3511550"/>
          <p14:tracePt t="27909" x="6946900" y="3511550"/>
          <p14:tracePt t="27917" x="6910388" y="3511550"/>
          <p14:tracePt t="27925" x="6900863" y="3511550"/>
          <p14:tracePt t="28054" x="6892925" y="3492500"/>
          <p14:tracePt t="28061" x="6892925" y="3482975"/>
          <p14:tracePt t="28069" x="6892925" y="3475038"/>
          <p14:tracePt t="28126" x="6892925" y="3465513"/>
          <p14:tracePt t="28143" x="6892925" y="3446463"/>
          <p14:tracePt t="28169" x="6892925" y="3429000"/>
          <p14:tracePt t="28183" x="6892925" y="3402013"/>
          <p14:tracePt t="28191" x="6910388" y="3382963"/>
          <p14:tracePt t="28200" x="6919913" y="3346450"/>
          <p14:tracePt t="28207" x="6929438" y="3328988"/>
          <p14:tracePt t="28219" x="6937375" y="3309938"/>
          <p14:tracePt t="28222" x="6937375" y="3292475"/>
          <p14:tracePt t="28230" x="6937375" y="3255963"/>
          <p14:tracePt t="28238" x="6956425" y="3236913"/>
          <p14:tracePt t="28247" x="6964363" y="3219450"/>
          <p14:tracePt t="28253" x="6964363" y="3209925"/>
          <p14:tracePt t="28262" x="6964363" y="3192463"/>
          <p14:tracePt t="28269" x="6964363" y="3182938"/>
          <p14:tracePt t="28277" x="6964363" y="3173413"/>
          <p14:tracePt t="28285" x="6973888" y="3163888"/>
          <p14:tracePt t="28536" x="6973888" y="3155950"/>
          <p14:tracePt t="28543" x="6937375" y="3182938"/>
          <p14:tracePt t="28553" x="6837363" y="3236913"/>
          <p14:tracePt t="28560" x="6754813" y="3265488"/>
          <p14:tracePt t="28570" x="6681788" y="3302000"/>
          <p14:tracePt t="28574" x="6581775" y="3328988"/>
          <p14:tracePt t="28583" x="6508750" y="3328988"/>
          <p14:tracePt t="28590" x="6408738" y="3355975"/>
          <p14:tracePt t="28601" x="6318250" y="3382963"/>
          <p14:tracePt t="28607" x="6235700" y="3402013"/>
          <p14:tracePt t="28615" x="6153150" y="3455988"/>
          <p14:tracePt t="28622" x="6116638" y="3455988"/>
          <p14:tracePt t="28631" x="6062663" y="3465513"/>
          <p14:tracePt t="28639" x="6016625" y="3482975"/>
          <p14:tracePt t="28646" x="5980113" y="3511550"/>
          <p14:tracePt t="28768" x="5926138" y="3482975"/>
          <p14:tracePt t="28775" x="5899150" y="3455988"/>
          <p14:tracePt t="28784" x="5853113" y="3429000"/>
          <p14:tracePt t="28791" x="5834063" y="3411538"/>
          <p14:tracePt t="28801" x="5770563" y="3346450"/>
          <p14:tracePt t="28806" x="5707063" y="3319463"/>
          <p14:tracePt t="28815" x="5688013" y="3302000"/>
          <p14:tracePt t="28822" x="5670550" y="3273425"/>
          <p14:tracePt t="28831" x="5653088" y="3255963"/>
          <p14:tracePt t="28838" x="5643563" y="3246438"/>
          <p14:tracePt t="28846" x="5643563" y="3228975"/>
          <p14:tracePt t="28854" x="5634038" y="3209925"/>
          <p14:tracePt t="28861" x="5624513" y="3192463"/>
          <p14:tracePt t="28869" x="5624513" y="3182938"/>
          <p14:tracePt t="28877" x="5624513" y="3173413"/>
          <p14:tracePt t="28885" x="5624513" y="3146425"/>
          <p14:tracePt t="28899" x="5624513" y="3127375"/>
          <p14:tracePt t="28901" x="5624513" y="3100388"/>
          <p14:tracePt t="28909" x="5624513" y="3082925"/>
          <p14:tracePt t="28917" x="5624513" y="3073400"/>
          <p14:tracePt t="28925" x="5624513" y="3046413"/>
          <p14:tracePt t="28934" x="5624513" y="3036888"/>
          <p14:tracePt t="28942" x="5624513" y="3000375"/>
          <p14:tracePt t="28957" x="5634038" y="2982913"/>
          <p14:tracePt t="28973" x="5643563" y="2963863"/>
          <p14:tracePt t="28990" x="5661025" y="2936875"/>
          <p14:tracePt t="29001" x="5670550" y="2927350"/>
          <p14:tracePt t="29009" x="5688013" y="2917825"/>
          <p14:tracePt t="29017" x="5707063" y="2900363"/>
          <p14:tracePt t="29023" x="5753100" y="2890838"/>
          <p14:tracePt t="29032" x="5797550" y="2854325"/>
          <p14:tracePt t="29040" x="5826125" y="2836863"/>
          <p14:tracePt t="29047" x="5880100" y="2817813"/>
          <p14:tracePt t="29057" x="5926138" y="2800350"/>
          <p14:tracePt t="29062" x="5989638" y="2790825"/>
          <p14:tracePt t="29070" x="6043613" y="2771775"/>
          <p14:tracePt t="29078" x="6108700" y="2763838"/>
          <p14:tracePt t="29086" x="6199188" y="2763838"/>
          <p14:tracePt t="29094" x="6308725" y="2735263"/>
          <p14:tracePt t="29102" x="6399213" y="2735263"/>
          <p14:tracePt t="29110" x="6508750" y="2735263"/>
          <p14:tracePt t="29118" x="6600825" y="2735263"/>
          <p14:tracePt t="29126" x="6700838" y="2735263"/>
          <p14:tracePt t="29134" x="6773863" y="2735263"/>
          <p14:tracePt t="29142" x="6810375" y="2735263"/>
          <p14:tracePt t="29150" x="6837363" y="2735263"/>
          <p14:tracePt t="29157" x="6873875" y="2744788"/>
          <p14:tracePt t="29173" x="6883400" y="2754313"/>
          <p14:tracePt t="29223" x="6883400" y="2781300"/>
          <p14:tracePt t="29229" x="6883400" y="2790825"/>
          <p14:tracePt t="29237" x="6873875" y="2836863"/>
          <p14:tracePt t="29245" x="6873875" y="2863850"/>
          <p14:tracePt t="29253" x="6873875" y="2881313"/>
          <p14:tracePt t="29261" x="6873875" y="2909888"/>
          <p14:tracePt t="29270" x="6873875" y="2946400"/>
          <p14:tracePt t="29277" x="6873875" y="2963863"/>
          <p14:tracePt t="29285" x="6873875" y="2973388"/>
          <p14:tracePt t="29293" x="6873875" y="2990850"/>
          <p14:tracePt t="29301" x="6873875" y="3000375"/>
          <p14:tracePt t="29317" x="6873875" y="3009900"/>
          <p14:tracePt t="29334" x="6873875" y="3017838"/>
          <p14:tracePt t="29341" x="6873875" y="3036888"/>
          <p14:tracePt t="29349" x="6873875" y="3046413"/>
          <p14:tracePt t="29374" x="6864350" y="3054350"/>
          <p14:tracePt t="29381" x="6856413" y="3063875"/>
          <p14:tracePt t="29389" x="6856413" y="3082925"/>
          <p14:tracePt t="29398" x="6819900" y="3119438"/>
          <p14:tracePt t="29406" x="6800850" y="3136900"/>
          <p14:tracePt t="29422" x="6791325" y="3155950"/>
          <p14:tracePt t="29430" x="6773863" y="3163888"/>
          <p14:tracePt t="29438" x="6764338" y="3163888"/>
          <p14:tracePt t="29446" x="6737350" y="3163888"/>
          <p14:tracePt t="29454" x="6718300" y="3163888"/>
          <p14:tracePt t="29461" x="6700838" y="3182938"/>
          <p14:tracePt t="29469" x="6681788" y="3182938"/>
          <p14:tracePt t="29478" x="6681788" y="3192463"/>
          <p14:tracePt t="29486" x="6664325" y="3192463"/>
          <p14:tracePt t="29494" x="6654800" y="3192463"/>
          <p14:tracePt t="29502" x="6645275" y="3200400"/>
          <p14:tracePt t="29518" x="6637338" y="3200400"/>
          <p14:tracePt t="29526" x="6627813" y="3200400"/>
          <p14:tracePt t="29767" x="6627813" y="3192463"/>
          <p14:tracePt t="29775" x="6637338" y="3192463"/>
          <p14:tracePt t="29783" x="6645275" y="3182938"/>
          <p14:tracePt t="29791" x="6664325" y="3173413"/>
          <p14:tracePt t="29802" x="6691313" y="3163888"/>
          <p14:tracePt t="29806" x="6727825" y="3136900"/>
          <p14:tracePt t="29816" x="6754813" y="3119438"/>
          <p14:tracePt t="29822" x="6783388" y="3109913"/>
          <p14:tracePt t="29831" x="6856413" y="3082925"/>
          <p14:tracePt t="29838" x="6883400" y="3073400"/>
          <p14:tracePt t="29846" x="6973888" y="3063875"/>
          <p14:tracePt t="29854" x="7102475" y="3017838"/>
          <p14:tracePt t="29861" x="7256463" y="2990850"/>
          <p14:tracePt t="29871" x="7366000" y="2990850"/>
          <p14:tracePt t="29884" x="7531100" y="2973388"/>
          <p14:tracePt t="29887" x="7675563" y="2927350"/>
          <p14:tracePt t="29893" x="7858125" y="2917825"/>
          <p14:tracePt t="29901" x="7950200" y="2900363"/>
          <p14:tracePt t="29909" x="8067675" y="2873375"/>
          <p14:tracePt t="29917" x="8140700" y="2863850"/>
          <p14:tracePt t="29925" x="8169275" y="2863850"/>
          <p14:tracePt t="29933" x="8186738" y="2863850"/>
          <p14:tracePt t="30149" x="8196263" y="2863850"/>
          <p14:tracePt t="30166" x="8196263" y="2873375"/>
          <p14:tracePt t="30175" x="8204200" y="2900363"/>
          <p14:tracePt t="30183" x="8204200" y="2917825"/>
          <p14:tracePt t="30189" x="8204200" y="2936875"/>
          <p14:tracePt t="30198" x="8204200" y="2946400"/>
          <p14:tracePt t="30205" x="8204200" y="2954338"/>
          <p14:tracePt t="30229" x="8204200" y="2973388"/>
          <p14:tracePt t="30285" x="8196263" y="2973388"/>
          <p14:tracePt t="30293" x="8186738" y="2973388"/>
          <p14:tracePt t="30309" x="8159750" y="2973388"/>
          <p14:tracePt t="30317" x="8140700" y="2973388"/>
          <p14:tracePt t="30325" x="8113713" y="2973388"/>
          <p14:tracePt t="30334" x="8096250" y="2973388"/>
          <p14:tracePt t="30342" x="8059738" y="2973388"/>
          <p14:tracePt t="30350" x="8050213" y="2973388"/>
          <p14:tracePt t="30358" x="8013700" y="2973388"/>
          <p14:tracePt t="30366" x="7986713" y="2973388"/>
          <p14:tracePt t="30376" x="7958138" y="2973388"/>
          <p14:tracePt t="30381" x="7913688" y="2973388"/>
          <p14:tracePt t="30391" x="7904163" y="2973388"/>
          <p14:tracePt t="30399" x="7867650" y="2973388"/>
          <p14:tracePt t="30528" x="7858125" y="2973388"/>
          <p14:tracePt t="30544" x="7840663" y="2936875"/>
          <p14:tracePt t="30550" x="7831138" y="2900363"/>
          <p14:tracePt t="30559" x="7831138" y="2881313"/>
          <p14:tracePt t="30566" x="7821613" y="2827338"/>
          <p14:tracePt t="30574" x="7794625" y="2800350"/>
          <p14:tracePt t="30581" x="7794625" y="2790825"/>
          <p14:tracePt t="30590" x="7794625" y="2754313"/>
          <p14:tracePt t="30598" x="7794625" y="2727325"/>
          <p14:tracePt t="30606" x="7794625" y="2708275"/>
          <p14:tracePt t="30615" x="7794625" y="2690813"/>
          <p14:tracePt t="30640" x="7794625" y="2681288"/>
          <p14:tracePt t="30666" x="7794625" y="2662238"/>
          <p14:tracePt t="30672" x="7794625" y="2654300"/>
          <p14:tracePt t="30679" x="7821613" y="2635250"/>
          <p14:tracePt t="30686" x="7858125" y="2608263"/>
          <p14:tracePt t="30694" x="7904163" y="2589213"/>
          <p14:tracePt t="30703" x="7931150" y="2581275"/>
          <p14:tracePt t="30710" x="7958138" y="2581275"/>
          <p14:tracePt t="30719" x="8004175" y="2581275"/>
          <p14:tracePt t="30726" x="8067675" y="2554288"/>
          <p14:tracePt t="30734" x="8132763" y="2544763"/>
          <p14:tracePt t="30743" x="8204200" y="2544763"/>
          <p14:tracePt t="30750" x="8259763" y="2544763"/>
          <p14:tracePt t="30759" x="8350250" y="2544763"/>
          <p14:tracePt t="30770" x="8386763" y="2544763"/>
          <p14:tracePt t="30774" x="8423275" y="2554288"/>
          <p14:tracePt t="30782" x="8432800" y="2562225"/>
          <p14:tracePt t="30790" x="8442325" y="2571750"/>
          <p14:tracePt t="30798" x="8459788" y="2581275"/>
          <p14:tracePt t="30806" x="8459788" y="2589213"/>
          <p14:tracePt t="30814" x="8459788" y="2598738"/>
          <p14:tracePt t="30822" x="8459788" y="2625725"/>
          <p14:tracePt t="30831" x="8459788" y="2644775"/>
          <p14:tracePt t="30838" x="8459788" y="2671763"/>
          <p14:tracePt t="30846" x="8459788" y="2698750"/>
          <p14:tracePt t="30854" x="8469313" y="2754313"/>
          <p14:tracePt t="30862" x="8469313" y="2781300"/>
          <p14:tracePt t="30869" x="8469313" y="2827338"/>
          <p14:tracePt t="30877" x="8469313" y="2844800"/>
          <p14:tracePt t="30885" x="8505825" y="2863850"/>
          <p14:tracePt t="30893" x="8515350" y="2881313"/>
          <p14:tracePt t="30918" x="8515350" y="2927350"/>
          <p14:tracePt t="30926" x="8515350" y="2946400"/>
          <p14:tracePt t="30934" x="8515350" y="2963863"/>
          <p14:tracePt t="30942" x="8505825" y="2963863"/>
          <p14:tracePt t="30950" x="8496300" y="2973388"/>
          <p14:tracePt t="30958" x="8488363" y="2982913"/>
          <p14:tracePt t="30967" x="8478838" y="2990850"/>
          <p14:tracePt t="30974" x="8451850" y="3009900"/>
          <p14:tracePt t="30985" x="8432800" y="3017838"/>
          <p14:tracePt t="30989" x="8415338" y="3027363"/>
          <p14:tracePt t="30998" x="8369300" y="3036888"/>
          <p14:tracePt t="31005" x="8342313" y="3054350"/>
          <p14:tracePt t="31014" x="8323263" y="3054350"/>
          <p14:tracePt t="31021" x="8305800" y="3063875"/>
          <p14:tracePt t="31030" x="8296275" y="3063875"/>
          <p14:tracePt t="31037" x="8286750" y="3063875"/>
          <p14:tracePt t="31046" x="8277225" y="3073400"/>
          <p14:tracePt t="31062" x="8259763" y="3073400"/>
          <p14:tracePt t="31070" x="8250238" y="3073400"/>
          <p14:tracePt t="31102" x="8240713" y="3073400"/>
          <p14:tracePt t="31125" x="8232775" y="3073400"/>
          <p14:tracePt t="31133" x="8204200" y="3073400"/>
          <p14:tracePt t="31141" x="8150225" y="3073400"/>
          <p14:tracePt t="31149" x="8096250" y="3073400"/>
          <p14:tracePt t="31157" x="7967663" y="3073400"/>
          <p14:tracePt t="31165" x="7877175" y="3073400"/>
          <p14:tracePt t="31174" x="7767638" y="3073400"/>
          <p14:tracePt t="31184" x="7667625" y="3046413"/>
          <p14:tracePt t="31191" x="7631113" y="3036888"/>
          <p14:tracePt t="31201" x="7594600" y="3027363"/>
          <p14:tracePt t="31207" x="7575550" y="3027363"/>
          <p14:tracePt t="31218" x="7558088" y="3000375"/>
          <p14:tracePt t="31329" x="7548563" y="3000375"/>
          <p14:tracePt t="31335" x="7548563" y="2909888"/>
          <p14:tracePt t="31343" x="7548563" y="2881313"/>
          <p14:tracePt t="31350" x="7585075" y="2817813"/>
          <p14:tracePt t="31357" x="7612063" y="2790825"/>
          <p14:tracePt t="31365" x="7648575" y="2717800"/>
          <p14:tracePt t="31373" x="7694613" y="2654300"/>
          <p14:tracePt t="31383" x="7740650" y="2589213"/>
          <p14:tracePt t="31389" x="7785100" y="2525713"/>
          <p14:tracePt t="31397" x="7804150" y="2462213"/>
          <p14:tracePt t="31405" x="7867650" y="2398713"/>
          <p14:tracePt t="31414" x="7894638" y="2362200"/>
          <p14:tracePt t="31421" x="7921625" y="2335213"/>
          <p14:tracePt t="31429" x="7950200" y="2316163"/>
          <p14:tracePt t="31437" x="7967663" y="2289175"/>
          <p14:tracePt t="31445" x="8004175" y="2270125"/>
          <p14:tracePt t="31462" x="8023225" y="2262188"/>
          <p14:tracePt t="31470" x="8031163" y="2252663"/>
          <p14:tracePt t="31486" x="8040688" y="2252663"/>
          <p14:tracePt t="31494" x="8050213" y="2252663"/>
          <p14:tracePt t="31502" x="8067675" y="2252663"/>
          <p14:tracePt t="31510" x="8086725" y="2252663"/>
          <p14:tracePt t="31518" x="8113713" y="2252663"/>
          <p14:tracePt t="31526" x="8132763" y="2252663"/>
          <p14:tracePt t="31534" x="8186738" y="2262188"/>
          <p14:tracePt t="31542" x="8250238" y="2306638"/>
          <p14:tracePt t="31550" x="8323263" y="2379663"/>
          <p14:tracePt t="31559" x="8369300" y="2425700"/>
          <p14:tracePt t="31565" x="8405813" y="2489200"/>
          <p14:tracePt t="31573" x="8451850" y="2554288"/>
          <p14:tracePt t="31583" x="8469313" y="2617788"/>
          <p14:tracePt t="31589" x="8505825" y="2681288"/>
          <p14:tracePt t="31598" x="8523288" y="2708275"/>
          <p14:tracePt t="31606" x="8523288" y="2735263"/>
          <p14:tracePt t="31616" x="8523288" y="2754313"/>
          <p14:tracePt t="32735" x="8523288" y="2771775"/>
          <p14:tracePt t="32743" x="8505825" y="2808288"/>
          <p14:tracePt t="32750" x="8496300" y="2827338"/>
          <p14:tracePt t="32759" x="8496300" y="2836863"/>
          <p14:tracePt t="34111" x="8459788" y="2844800"/>
          <p14:tracePt t="34119" x="8432800" y="2763838"/>
          <p14:tracePt t="34127" x="8396288" y="2681288"/>
          <p14:tracePt t="34136" x="8396288" y="2625725"/>
          <p14:tracePt t="34143" x="8369300" y="2562225"/>
          <p14:tracePt t="34153" x="8323263" y="2444750"/>
          <p14:tracePt t="34159" x="8286750" y="2352675"/>
          <p14:tracePt t="34166" x="8213725" y="2216150"/>
          <p14:tracePt t="34175" x="8132763" y="2079625"/>
          <p14:tracePt t="34184" x="8077200" y="1960563"/>
          <p14:tracePt t="34189" x="8031163" y="1870075"/>
          <p14:tracePt t="34197" x="7994650" y="1751013"/>
          <p14:tracePt t="34206" x="7967663" y="1687513"/>
          <p14:tracePt t="34218" x="7921625" y="1577975"/>
          <p14:tracePt t="34222" x="7885113" y="1495425"/>
          <p14:tracePt t="34233" x="7867650" y="1404938"/>
          <p14:tracePt t="34237" x="7858125" y="1322388"/>
          <p14:tracePt t="34245" x="7821613" y="1258888"/>
          <p14:tracePt t="34254" x="7813675" y="1222375"/>
          <p14:tracePt t="34261" x="7813675" y="1203325"/>
          <p14:tracePt t="34270" x="7813675" y="1185863"/>
          <p14:tracePt t="34280" x="7804150" y="1176338"/>
          <p14:tracePt t="34286" x="7804150" y="1166813"/>
          <p14:tracePt t="34407" x="7804150" y="1149350"/>
          <p14:tracePt t="34416" x="7777163" y="1093788"/>
          <p14:tracePt t="34423" x="7767638" y="1076325"/>
          <p14:tracePt t="34432" x="7758113" y="1049338"/>
          <p14:tracePt t="34440" x="7748588" y="1012825"/>
          <p14:tracePt t="34452" x="7731125" y="984250"/>
          <p14:tracePt t="34454" x="7721600" y="957263"/>
          <p14:tracePt t="34462" x="7694613" y="930275"/>
          <p14:tracePt t="34470" x="7648575" y="884238"/>
          <p14:tracePt t="34481" x="7631113" y="874713"/>
          <p14:tracePt t="34489" x="7602538" y="866775"/>
          <p14:tracePt t="34494" x="7575550" y="866775"/>
          <p14:tracePt t="34502" x="7558088" y="847725"/>
          <p14:tracePt t="34510" x="7539038" y="847725"/>
          <p14:tracePt t="34518" x="7531100" y="839788"/>
          <p14:tracePt t="34534" x="7521575" y="839788"/>
          <p14:tracePt t="34549" x="7512050" y="830263"/>
          <p14:tracePt t="34565" x="7485063" y="820738"/>
          <p14:tracePt t="34573" x="7475538" y="820738"/>
          <p14:tracePt t="34581" x="7475538" y="803275"/>
          <p14:tracePt t="34589" x="7439025" y="766763"/>
          <p14:tracePt t="34599" x="7421563" y="747713"/>
          <p14:tracePt t="34608" x="7392988" y="720725"/>
          <p14:tracePt t="34617" x="7375525" y="701675"/>
          <p14:tracePt t="34625" x="7356475" y="674688"/>
          <p14:tracePt t="34633" x="7348538" y="657225"/>
          <p14:tracePt t="34639" x="7339013" y="657225"/>
          <p14:tracePt t="34649" x="7329488" y="647700"/>
          <p14:tracePt t="34672" x="7312025" y="638175"/>
          <p14:tracePt t="34685" x="7302500" y="638175"/>
          <p14:tracePt t="34751" x="7292975" y="628650"/>
          <p14:tracePt t="34759" x="7292975" y="620713"/>
          <p14:tracePt t="34766" x="7292975" y="601663"/>
          <p14:tracePt t="34775" x="7292975" y="574675"/>
          <p14:tracePt t="34784" x="7292975" y="547688"/>
          <p14:tracePt t="34791" x="7292975" y="528638"/>
          <p14:tracePt t="34800" x="7292975" y="511175"/>
          <p14:tracePt t="34807" x="7292975" y="465138"/>
          <p14:tracePt t="34817" x="7292975" y="438150"/>
          <p14:tracePt t="34823" x="7283450" y="411163"/>
          <p14:tracePt t="34834" x="7283450" y="392113"/>
          <p14:tracePt t="34839" x="7275513" y="374650"/>
          <p14:tracePt t="34849" x="7248525" y="328613"/>
          <p14:tracePt t="34854" x="7248525" y="309563"/>
          <p14:tracePt t="34862" x="7239000" y="292100"/>
          <p14:tracePt t="37439" x="7256463" y="939800"/>
          <p14:tracePt t="37446" x="7412038" y="1195388"/>
          <p14:tracePt t="37453" x="7658100" y="1504950"/>
          <p14:tracePt t="37461" x="7831138" y="1824038"/>
          <p14:tracePt t="37469" x="7994650" y="2116138"/>
          <p14:tracePt t="37477" x="8123238" y="2335213"/>
          <p14:tracePt t="37485" x="8250238" y="2554288"/>
          <p14:tracePt t="37493" x="8342313" y="2727325"/>
          <p14:tracePt t="37501" x="8459788" y="2909888"/>
          <p14:tracePt t="37509" x="8488363" y="3027363"/>
          <p14:tracePt t="37517" x="8532813" y="3109913"/>
          <p14:tracePt t="37526" x="8559800" y="3182938"/>
          <p14:tracePt t="37534" x="8559800" y="3228975"/>
          <p14:tracePt t="37542" x="8559800" y="3265488"/>
          <p14:tracePt t="37550" x="8559800" y="3292475"/>
          <p14:tracePt t="37558" x="8559800" y="3302000"/>
          <p14:tracePt t="37576" x="8559800" y="3309938"/>
          <p14:tracePt t="37647" x="8559800" y="3346450"/>
          <p14:tracePt t="37655" x="8559800" y="3375025"/>
          <p14:tracePt t="37664" x="8542338" y="3438525"/>
          <p14:tracePt t="37674" x="8523288" y="3465513"/>
          <p14:tracePt t="37677" x="8515350" y="3482975"/>
          <p14:tracePt t="37685" x="8478838" y="3519488"/>
          <p14:tracePt t="37693" x="8459788" y="3556000"/>
          <p14:tracePt t="37702" x="8442325" y="3592513"/>
          <p14:tracePt t="37709" x="8405813" y="3638550"/>
          <p14:tracePt t="37717" x="8350250" y="3702050"/>
          <p14:tracePt t="37725" x="8296275" y="3767138"/>
          <p14:tracePt t="37733" x="8250238" y="3821113"/>
          <p14:tracePt t="37742" x="8204200" y="3867150"/>
          <p14:tracePt t="37749" x="8150225" y="3911600"/>
          <p14:tracePt t="37757" x="8132763" y="3940175"/>
          <p14:tracePt t="37765" x="8113713" y="3957638"/>
          <p14:tracePt t="37774" x="8067675" y="3976688"/>
          <p14:tracePt t="37790" x="8059738" y="3984625"/>
          <p14:tracePt t="37797" x="8050213" y="3994150"/>
          <p14:tracePt t="37830" x="8023225" y="3994150"/>
          <p14:tracePt t="37838" x="7994650" y="3994150"/>
          <p14:tracePt t="37847" x="7958138" y="4003675"/>
          <p14:tracePt t="37854" x="7921625" y="4003675"/>
          <p14:tracePt t="37862" x="7894638" y="4003675"/>
          <p14:tracePt t="37870" x="7877175" y="4003675"/>
          <p14:tracePt t="37878" x="7831138" y="4003675"/>
          <p14:tracePt t="37899" x="7794625" y="4003675"/>
          <p14:tracePt t="37902" x="7785100" y="4003675"/>
          <p14:tracePt t="37961" x="7777163" y="3984625"/>
          <p14:tracePt t="37967" x="7777163" y="3911600"/>
          <p14:tracePt t="37975" x="7821613" y="3848100"/>
          <p14:tracePt t="37986" x="7840663" y="3830638"/>
          <p14:tracePt t="37990" x="7877175" y="3803650"/>
          <p14:tracePt t="38000" x="7894638" y="3794125"/>
          <p14:tracePt t="38007" x="7913688" y="3767138"/>
          <p14:tracePt t="38018" x="7931150" y="3748088"/>
          <p14:tracePt t="38021" x="7950200" y="3738563"/>
          <p14:tracePt t="38071" x="7958138" y="3738563"/>
          <p14:tracePt t="38087" x="7967663" y="3784600"/>
          <p14:tracePt t="38095" x="7967663" y="3875088"/>
          <p14:tracePt t="38103" x="8013700" y="3967163"/>
          <p14:tracePt t="38115" x="8013700" y="4013200"/>
          <p14:tracePt t="38117" x="8023225" y="4113213"/>
          <p14:tracePt t="38125" x="8023225" y="4203700"/>
          <p14:tracePt t="38133" x="8031163" y="4276725"/>
          <p14:tracePt t="38141" x="8050213" y="4413250"/>
          <p14:tracePt t="38149" x="8077200" y="4522788"/>
          <p14:tracePt t="38157" x="8077200" y="4614863"/>
          <p14:tracePt t="38165" x="8096250" y="4741863"/>
          <p14:tracePt t="38174" x="8096250" y="4833938"/>
          <p14:tracePt t="38181" x="8096250" y="4943475"/>
          <p14:tracePt t="38193" x="8086725" y="5024438"/>
          <p14:tracePt t="38200" x="8077200" y="5080000"/>
          <p14:tracePt t="38207" x="8050213" y="5143500"/>
          <p14:tracePt t="38218" x="8013700" y="5189538"/>
          <p14:tracePt t="38222" x="8004175" y="5253038"/>
          <p14:tracePt t="38232" x="7967663" y="5316538"/>
          <p14:tracePt t="38237" x="7950200" y="5335588"/>
          <p14:tracePt t="38245" x="7894638" y="5399088"/>
          <p14:tracePt t="38253" x="7877175" y="5416550"/>
          <p14:tracePt t="38261" x="7850188" y="5445125"/>
          <p14:tracePt t="38278" x="7767638" y="5499100"/>
          <p14:tracePt t="38285" x="7748588" y="5508625"/>
          <p14:tracePt t="38300" x="7704138" y="5545138"/>
          <p14:tracePt t="38303" x="7658100" y="5562600"/>
          <p14:tracePt t="38311" x="7639050" y="5562600"/>
          <p14:tracePt t="38318" x="7621588" y="5572125"/>
          <p14:tracePt t="38325" x="7612063" y="5572125"/>
          <p14:tracePt t="38439" x="7594600" y="5572125"/>
          <p14:tracePt t="38447" x="7567613" y="5572125"/>
          <p14:tracePt t="38455" x="7494588" y="5526088"/>
          <p14:tracePt t="38464" x="7439025" y="5453063"/>
          <p14:tracePt t="38470" x="7402513" y="5389563"/>
          <p14:tracePt t="38478" x="7375525" y="5343525"/>
          <p14:tracePt t="38486" x="7366000" y="5307013"/>
          <p14:tracePt t="38493" x="7348538" y="5289550"/>
          <p14:tracePt t="38501" x="7339013" y="5243513"/>
          <p14:tracePt t="38509" x="7339013" y="5189538"/>
          <p14:tracePt t="38517" x="7339013" y="5160963"/>
          <p14:tracePt t="38525" x="7339013" y="5143500"/>
          <p14:tracePt t="38533" x="7348538" y="5097463"/>
          <p14:tracePt t="38542" x="7385050" y="5080000"/>
          <p14:tracePt t="38549" x="7439025" y="5024438"/>
          <p14:tracePt t="38557" x="7521575" y="5006975"/>
          <p14:tracePt t="38565" x="7602538" y="4979988"/>
          <p14:tracePt t="38575" x="7675563" y="4979988"/>
          <p14:tracePt t="38581" x="7712075" y="4979988"/>
          <p14:tracePt t="38589" x="7740650" y="4979988"/>
          <p14:tracePt t="38647" x="7748588" y="4979988"/>
          <p14:tracePt t="38655" x="7748588" y="5024438"/>
          <p14:tracePt t="38663" x="7748588" y="5097463"/>
          <p14:tracePt t="38672" x="7767638" y="5153025"/>
          <p14:tracePt t="38679" x="7767638" y="5197475"/>
          <p14:tracePt t="38687" x="7767638" y="5262563"/>
          <p14:tracePt t="38694" x="7767638" y="5326063"/>
          <p14:tracePt t="38704" x="7767638" y="5416550"/>
          <p14:tracePt t="38710" x="7767638" y="5445125"/>
          <p14:tracePt t="38718" x="7767638" y="5481638"/>
          <p14:tracePt t="38726" x="7748588" y="5518150"/>
          <p14:tracePt t="38734" x="7731125" y="5545138"/>
          <p14:tracePt t="38741" x="7712075" y="5581650"/>
          <p14:tracePt t="38749" x="7694613" y="5599113"/>
          <p14:tracePt t="38758" x="7675563" y="5608638"/>
          <p14:tracePt t="38765" x="7631113" y="5635625"/>
          <p14:tracePt t="38773" x="7585075" y="5654675"/>
          <p14:tracePt t="38781" x="7531100" y="5662613"/>
          <p14:tracePt t="38789" x="7466013" y="5691188"/>
          <p14:tracePt t="38797" x="7402513" y="5708650"/>
          <p14:tracePt t="38805" x="7329488" y="5708650"/>
          <p14:tracePt t="38813" x="7275513" y="5708650"/>
          <p14:tracePt t="38821" x="7202488" y="5708650"/>
          <p14:tracePt t="38831" x="7165975" y="5708650"/>
          <p14:tracePt t="38838" x="7138988" y="5708650"/>
          <p14:tracePt t="38848" x="7119938" y="5708650"/>
          <p14:tracePt t="38854" x="7102475" y="5708650"/>
          <p14:tracePt t="38863" x="7083425" y="5699125"/>
          <p14:tracePt t="38870" x="7065963" y="5654675"/>
          <p14:tracePt t="38878" x="7056438" y="5599113"/>
          <p14:tracePt t="38900" x="7029450" y="5526088"/>
          <p14:tracePt t="38903" x="7019925" y="5481638"/>
          <p14:tracePt t="38910" x="7019925" y="5426075"/>
          <p14:tracePt t="38918" x="7019925" y="5372100"/>
          <p14:tracePt t="38926" x="7019925" y="5335588"/>
          <p14:tracePt t="38934" x="7019925" y="5299075"/>
          <p14:tracePt t="38942" x="7019925" y="5262563"/>
          <p14:tracePt t="38950" x="7019925" y="5233988"/>
          <p14:tracePt t="38958" x="7019925" y="5216525"/>
          <p14:tracePt t="38966" x="7029450" y="5180013"/>
          <p14:tracePt t="38974" x="7037388" y="5160963"/>
          <p14:tracePt t="38981" x="7046913" y="5153025"/>
          <p14:tracePt t="38990" x="7073900" y="5126038"/>
          <p14:tracePt t="38998" x="7092950" y="5116513"/>
          <p14:tracePt t="39006" x="7138988" y="5106988"/>
          <p14:tracePt t="39019" x="7192963" y="5097463"/>
          <p14:tracePt t="39022" x="7239000" y="5097463"/>
          <p14:tracePt t="39033" x="7292975" y="5097463"/>
          <p14:tracePt t="39038" x="7312025" y="5097463"/>
          <p14:tracePt t="39050" x="7339013" y="5097463"/>
          <p14:tracePt t="39070" x="7348538" y="5097463"/>
          <p14:tracePt t="39768" x="7339013" y="5097463"/>
          <p14:tracePt t="39776" x="7212013" y="5097463"/>
          <p14:tracePt t="39782" x="7029450" y="5097463"/>
          <p14:tracePt t="39791" x="6810375" y="5097463"/>
          <p14:tracePt t="39800" x="6454775" y="5053013"/>
          <p14:tracePt t="39806" x="6108700" y="5016500"/>
          <p14:tracePt t="39814" x="5588000" y="4870450"/>
          <p14:tracePt t="39822" x="5159375" y="4797425"/>
          <p14:tracePt t="39831" x="4922838" y="4778375"/>
          <p14:tracePt t="39838" x="4630738" y="4724400"/>
          <p14:tracePt t="39847" x="4421188" y="4687888"/>
          <p14:tracePt t="39854" x="4294188" y="4687888"/>
          <p14:tracePt t="39862" x="4175125" y="4651375"/>
          <p14:tracePt t="39870" x="4102100" y="4632325"/>
          <p14:tracePt t="39878" x="4065588" y="4632325"/>
          <p14:tracePt t="39886" x="4048125" y="4632325"/>
          <p14:tracePt t="39894" x="4029075" y="4632325"/>
          <p14:tracePt t="39918" x="3992563" y="4651375"/>
          <p14:tracePt t="39927" x="3975100" y="4660900"/>
          <p14:tracePt t="39936" x="3919538" y="4687888"/>
          <p14:tracePt t="39943" x="3856038" y="4714875"/>
          <p14:tracePt t="39953" x="3756025" y="4760913"/>
          <p14:tracePt t="39959" x="3729038" y="4778375"/>
          <p14:tracePt t="39966" x="3702050" y="4797425"/>
          <p14:tracePt t="39975" x="3582988" y="4824413"/>
          <p14:tracePt t="39982" x="3455988" y="4841875"/>
          <p14:tracePt t="39991" x="3354388" y="4851400"/>
          <p14:tracePt t="39997" x="3227388" y="4878388"/>
          <p14:tracePt t="40007" x="3117850" y="4878388"/>
          <p14:tracePt t="40016" x="3044825" y="4878388"/>
          <p14:tracePt t="40021" x="2971800" y="4897438"/>
          <p14:tracePt t="40033" x="2889250" y="4897438"/>
          <p14:tracePt t="40037" x="2852738" y="4897438"/>
          <p14:tracePt t="40046" x="2781300" y="4897438"/>
          <p14:tracePt t="40054" x="2725738" y="4897438"/>
          <p14:tracePt t="40063" x="2671763" y="4897438"/>
          <p14:tracePt t="40070" x="2625725" y="4897438"/>
          <p14:tracePt t="40079" x="2598738" y="4897438"/>
          <p14:tracePt t="40086" x="2579688" y="4897438"/>
          <p14:tracePt t="40094" x="2570163" y="4897438"/>
          <p14:tracePt t="40102" x="2552700" y="4897438"/>
          <p14:tracePt t="40110" x="2533650" y="4897438"/>
          <p14:tracePt t="40119" x="2498725" y="4906963"/>
          <p14:tracePt t="40135" x="2479675" y="4906963"/>
          <p14:tracePt t="40143" x="2462213" y="4914900"/>
          <p14:tracePt t="40159" x="2443163" y="4924425"/>
          <p14:tracePt t="40166" x="2433638" y="4933950"/>
          <p14:tracePt t="40175" x="2425700" y="4933950"/>
          <p14:tracePt t="40185" x="2416175" y="4933950"/>
          <p14:tracePt t="40447" x="2406650" y="4960938"/>
          <p14:tracePt t="40456" x="2406650" y="4997450"/>
          <p14:tracePt t="40464" x="2406650" y="5024438"/>
          <p14:tracePt t="40471" x="2416175" y="5033963"/>
          <p14:tracePt t="40483" x="2416175" y="5060950"/>
          <p14:tracePt t="40487" x="2416175" y="5080000"/>
          <p14:tracePt t="40495" x="2425700" y="5106988"/>
          <p14:tracePt t="40502" x="2425700" y="5133975"/>
          <p14:tracePt t="40510" x="2425700" y="5160963"/>
          <p14:tracePt t="40518" x="2425700" y="5207000"/>
          <p14:tracePt t="40526" x="2425700" y="5226050"/>
          <p14:tracePt t="40534" x="2425700" y="5243513"/>
          <p14:tracePt t="40542" x="2425700" y="5270500"/>
          <p14:tracePt t="40550" x="2425700" y="5280025"/>
          <p14:tracePt t="40558" x="2416175" y="5316538"/>
          <p14:tracePt t="40566" x="2406650" y="5326063"/>
          <p14:tracePt t="40574" x="2406650" y="5335588"/>
          <p14:tracePt t="40582" x="2406650" y="5343525"/>
          <p14:tracePt t="40590" x="2397125" y="5399088"/>
          <p14:tracePt t="40598" x="2352675" y="5416550"/>
          <p14:tracePt t="40614" x="2343150" y="5453063"/>
          <p14:tracePt t="40622" x="2297113" y="5481638"/>
          <p14:tracePt t="40631" x="2233613" y="5518150"/>
          <p14:tracePt t="40639" x="2206625" y="5535613"/>
          <p14:tracePt t="40647" x="2114550" y="5554663"/>
          <p14:tracePt t="40653" x="2087563" y="5572125"/>
          <p14:tracePt t="40661" x="2060575" y="5581650"/>
          <p14:tracePt t="40669" x="1987550" y="5589588"/>
          <p14:tracePt t="40677" x="1941513" y="5589588"/>
          <p14:tracePt t="40685" x="1860550" y="5618163"/>
          <p14:tracePt t="40693" x="1787525" y="5618163"/>
          <p14:tracePt t="40701" x="1731963" y="5618163"/>
          <p14:tracePt t="40709" x="1649413" y="5618163"/>
          <p14:tracePt t="40717" x="1595438" y="5618163"/>
          <p14:tracePt t="40726" x="1541463" y="5618163"/>
          <p14:tracePt t="40733" x="1504950" y="5618163"/>
          <p14:tracePt t="40741" x="1458913" y="5608638"/>
          <p14:tracePt t="40749" x="1439863" y="5599113"/>
          <p14:tracePt t="40757" x="1395413" y="5562600"/>
          <p14:tracePt t="40765" x="1376363" y="5545138"/>
          <p14:tracePt t="40774" x="1366838" y="5526088"/>
          <p14:tracePt t="40781" x="1339850" y="5481638"/>
          <p14:tracePt t="40792" x="1330325" y="5462588"/>
          <p14:tracePt t="40798" x="1322388" y="5416550"/>
          <p14:tracePt t="40806" x="1312863" y="5399088"/>
          <p14:tracePt t="40816" x="1312863" y="5372100"/>
          <p14:tracePt t="40823" x="1293813" y="5343525"/>
          <p14:tracePt t="40832" x="1293813" y="5326063"/>
          <p14:tracePt t="40839" x="1285875" y="5316538"/>
          <p14:tracePt t="40848" x="1285875" y="5307013"/>
          <p14:tracePt t="40856" x="1276350" y="5289550"/>
          <p14:tracePt t="40878" x="1276350" y="5280025"/>
          <p14:tracePt t="40920" x="1276350" y="5243513"/>
          <p14:tracePt t="40925" x="1276350" y="5226050"/>
          <p14:tracePt t="40933" x="1276350" y="5197475"/>
          <p14:tracePt t="40941" x="1276350" y="5170488"/>
          <p14:tracePt t="40950" x="1276350" y="5143500"/>
          <p14:tracePt t="40959" x="1293813" y="5080000"/>
          <p14:tracePt t="40966" x="1376363" y="5024438"/>
          <p14:tracePt t="40975" x="1439863" y="4987925"/>
          <p14:tracePt t="40985" x="1531938" y="4933950"/>
          <p14:tracePt t="40989" x="1631950" y="4906963"/>
          <p14:tracePt t="40998" x="1714500" y="4870450"/>
          <p14:tracePt t="41005" x="1824038" y="4851400"/>
          <p14:tracePt t="41013" x="1868488" y="4841875"/>
          <p14:tracePt t="41021" x="1895475" y="4841875"/>
          <p14:tracePt t="41030" x="1905000" y="4841875"/>
          <p14:tracePt t="41111" x="1924050" y="4841875"/>
          <p14:tracePt t="41127" x="1941513" y="4841875"/>
          <p14:tracePt t="41135" x="1978025" y="4870450"/>
          <p14:tracePt t="41143" x="1997075" y="4887913"/>
          <p14:tracePt t="41154" x="2051050" y="4924425"/>
          <p14:tracePt t="41159" x="2070100" y="4933950"/>
          <p14:tracePt t="41166" x="2097088" y="4970463"/>
          <p14:tracePt t="41175" x="2114550" y="4987925"/>
          <p14:tracePt t="41431" x="2143125" y="5016500"/>
          <p14:tracePt t="41440" x="2160588" y="5033963"/>
          <p14:tracePt t="41448" x="2179638" y="5043488"/>
          <p14:tracePt t="41455" x="2206625" y="5070475"/>
          <p14:tracePt t="41471" x="2224088" y="5080000"/>
          <p14:tracePt t="41483" x="2233613" y="5089525"/>
          <p14:tracePt t="41486" x="2243138" y="5106988"/>
          <p14:tracePt t="41503" x="2251075" y="5116513"/>
          <p14:tracePt t="42253" x="2260600" y="5126038"/>
          <p14:tracePt t="42262" x="2270125" y="5126038"/>
          <p14:tracePt t="42277" x="2279650" y="5116513"/>
          <p14:tracePt t="42309" x="2279650" y="5106988"/>
          <p14:tracePt t="43759" x="2279650" y="5097463"/>
          <p14:tracePt t="43767" x="2279650" y="5089525"/>
          <p14:tracePt t="43783" x="2279650" y="5070475"/>
          <p14:tracePt t="43800" x="2270125" y="5060950"/>
          <p14:tracePt t="43806" x="2270125" y="5043488"/>
          <p14:tracePt t="43847" x="2270125" y="5033963"/>
          <p14:tracePt t="43862" x="2270125" y="5024438"/>
          <p14:tracePt t="43871" x="2270125" y="5006975"/>
          <p14:tracePt t="43879" x="2260600" y="4979988"/>
          <p14:tracePt t="43904" x="2260600" y="4943475"/>
          <p14:tracePt t="43910" x="2260600" y="4924425"/>
          <p14:tracePt t="43918" x="2260600" y="4897438"/>
          <p14:tracePt t="43926" x="2260600" y="4878388"/>
          <p14:tracePt t="43933" x="2260600" y="4851400"/>
          <p14:tracePt t="43942" x="2260600" y="4833938"/>
          <p14:tracePt t="43950" x="2243138" y="4805363"/>
          <p14:tracePt t="43958" x="2243138" y="4787900"/>
          <p14:tracePt t="43966" x="2214563" y="4741863"/>
          <p14:tracePt t="43974" x="2206625" y="4697413"/>
          <p14:tracePt t="43982" x="2197100" y="4678363"/>
          <p14:tracePt t="43990" x="2143125" y="4605338"/>
          <p14:tracePt t="43999" x="2143125" y="4587875"/>
          <p14:tracePt t="44005" x="2133600" y="4532313"/>
          <p14:tracePt t="44014" x="2097088" y="4468813"/>
          <p14:tracePt t="44021" x="2070100" y="4405313"/>
          <p14:tracePt t="44031" x="2033588" y="4340225"/>
          <p14:tracePt t="44037" x="2005013" y="4268788"/>
          <p14:tracePt t="44047" x="1978025" y="4203700"/>
          <p14:tracePt t="44053" x="1968500" y="4159250"/>
          <p14:tracePt t="44061" x="1960563" y="4103688"/>
          <p14:tracePt t="44069" x="1951038" y="4057650"/>
          <p14:tracePt t="44078" x="1931988" y="4013200"/>
          <p14:tracePt t="44086" x="1924050" y="3994150"/>
          <p14:tracePt t="44101" x="1914525" y="3967163"/>
          <p14:tracePt t="44109" x="1895475" y="3930650"/>
          <p14:tracePt t="44125" x="1878013" y="3894138"/>
          <p14:tracePt t="44141" x="1878013" y="3884613"/>
          <p14:tracePt t="44149" x="1868488" y="3857625"/>
          <p14:tracePt t="44197" x="1868488" y="3848100"/>
          <p14:tracePt t="44213" x="1868488" y="3840163"/>
          <p14:tracePt t="44221" x="1868488" y="3821113"/>
          <p14:tracePt t="44229" x="1868488" y="3811588"/>
          <p14:tracePt t="44261" x="1868488" y="3803650"/>
          <p14:tracePt t="44287" x="1860550" y="3794125"/>
          <p14:tracePt t="44294" x="1831975" y="3794125"/>
          <p14:tracePt t="44301" x="1778000" y="3794125"/>
          <p14:tracePt t="44309" x="1741488" y="3794125"/>
          <p14:tracePt t="44317" x="1685925" y="3794125"/>
          <p14:tracePt t="44325" x="1612900" y="3794125"/>
          <p14:tracePt t="44333" x="1568450" y="3794125"/>
          <p14:tracePt t="44341" x="1504950" y="3794125"/>
          <p14:tracePt t="44349" x="1458913" y="3794125"/>
          <p14:tracePt t="44357" x="1431925" y="3794125"/>
          <p14:tracePt t="44365" x="1376363" y="3821113"/>
          <p14:tracePt t="44455" x="1358900" y="3784600"/>
          <p14:tracePt t="44463" x="1339850" y="3757613"/>
          <p14:tracePt t="44471" x="1330325" y="3702050"/>
          <p14:tracePt t="44480" x="1330325" y="3665538"/>
          <p14:tracePt t="44488" x="1322388" y="3611563"/>
          <p14:tracePt t="44494" x="1322388" y="3592513"/>
          <p14:tracePt t="44502" x="1322388" y="3538538"/>
          <p14:tracePt t="44509" x="1303338" y="3502025"/>
          <p14:tracePt t="44517" x="1303338" y="3438525"/>
          <p14:tracePt t="44526" x="1303338" y="3382963"/>
          <p14:tracePt t="44533" x="1303338" y="3328988"/>
          <p14:tracePt t="44542" x="1303338" y="3255963"/>
          <p14:tracePt t="44549" x="1303338" y="3200400"/>
          <p14:tracePt t="44557" x="1303338" y="3090863"/>
          <p14:tracePt t="44565" x="1303338" y="3027363"/>
          <p14:tracePt t="44573" x="1303338" y="2954338"/>
          <p14:tracePt t="44581" x="1303338" y="2900363"/>
          <p14:tracePt t="44590" x="1339850" y="2817813"/>
          <p14:tracePt t="44597" x="1349375" y="2790825"/>
          <p14:tracePt t="44605" x="1349375" y="2763838"/>
          <p14:tracePt t="44613" x="1358900" y="2735263"/>
          <p14:tracePt t="44622" x="1366838" y="2727325"/>
          <p14:tracePt t="44630" x="1385888" y="2681288"/>
          <p14:tracePt t="44646" x="1385888" y="2654300"/>
          <p14:tracePt t="44654" x="1385888" y="2644775"/>
          <p14:tracePt t="44661" x="1395413" y="2644775"/>
          <p14:tracePt t="44686" x="1403350" y="2635250"/>
          <p14:tracePt t="44702" x="1403350" y="2617788"/>
          <p14:tracePt t="44718" x="1431925" y="2598738"/>
          <p14:tracePt t="44791" x="1458913" y="2598738"/>
          <p14:tracePt t="44799" x="1485900" y="2644775"/>
          <p14:tracePt t="44805" x="1558925" y="2744788"/>
          <p14:tracePt t="44813" x="1604963" y="2808288"/>
          <p14:tracePt t="44821" x="1658938" y="2854325"/>
          <p14:tracePt t="44830" x="1731963" y="2936875"/>
          <p14:tracePt t="44837" x="1787525" y="3017838"/>
          <p14:tracePt t="44846" x="1795463" y="3054350"/>
          <p14:tracePt t="44854" x="1831975" y="3109913"/>
          <p14:tracePt t="44863" x="1831975" y="3163888"/>
          <p14:tracePt t="44872" x="1831975" y="3182938"/>
          <p14:tracePt t="44878" x="1831975" y="3209925"/>
          <p14:tracePt t="44887" x="1831975" y="3246438"/>
          <p14:tracePt t="44898" x="1831975" y="3265488"/>
          <p14:tracePt t="44902" x="1814513" y="3292475"/>
          <p14:tracePt t="44909" x="1804988" y="3309938"/>
          <p14:tracePt t="44918" x="1787525" y="3328988"/>
          <p14:tracePt t="44925" x="1758950" y="3365500"/>
          <p14:tracePt t="44933" x="1751013" y="3365500"/>
          <p14:tracePt t="44941" x="1741488" y="3375025"/>
          <p14:tracePt t="44958" x="1722438" y="3382963"/>
          <p14:tracePt t="45065" x="1704975" y="3402013"/>
          <p14:tracePt t="45072" x="1677988" y="3429000"/>
          <p14:tracePt t="45079" x="1631950" y="3438525"/>
          <p14:tracePt t="45086" x="1568450" y="3475038"/>
          <p14:tracePt t="45099" x="1485900" y="3502025"/>
          <p14:tracePt t="45101" x="1439863" y="3519488"/>
          <p14:tracePt t="45110" x="1366838" y="3548063"/>
          <p14:tracePt t="45117" x="1303338" y="3575050"/>
          <p14:tracePt t="45125" x="1239838" y="3611563"/>
          <p14:tracePt t="45134" x="1185863" y="3611563"/>
          <p14:tracePt t="45141" x="1139825" y="3621088"/>
          <p14:tracePt t="45149" x="1076325" y="3648075"/>
          <p14:tracePt t="45157" x="1057275" y="3648075"/>
          <p14:tracePt t="45167" x="1047750" y="3648075"/>
          <p14:tracePt t="45175" x="1039813" y="3648075"/>
          <p14:tracePt t="45230" x="1030288" y="3648075"/>
          <p14:tracePt t="45237" x="1020763" y="3648075"/>
          <p14:tracePt t="45245" x="993775" y="3629025"/>
          <p14:tracePt t="45253" x="984250" y="3584575"/>
          <p14:tracePt t="45261" x="966788" y="3511550"/>
          <p14:tracePt t="45269" x="957263" y="3419475"/>
          <p14:tracePt t="45277" x="930275" y="3355975"/>
          <p14:tracePt t="45285" x="930275" y="3282950"/>
          <p14:tracePt t="45293" x="920750" y="3200400"/>
          <p14:tracePt t="45301" x="920750" y="3109913"/>
          <p14:tracePt t="45310" x="920750" y="3036888"/>
          <p14:tracePt t="45317" x="920750" y="2963863"/>
          <p14:tracePt t="45325" x="930275" y="2900363"/>
          <p14:tracePt t="45333" x="957263" y="2854325"/>
          <p14:tracePt t="45343" x="1020763" y="2790825"/>
          <p14:tracePt t="45349" x="1076325" y="2735263"/>
          <p14:tracePt t="45357" x="1120775" y="2690813"/>
          <p14:tracePt t="45365" x="1185863" y="2635250"/>
          <p14:tracePt t="45374" x="1266825" y="2598738"/>
          <p14:tracePt t="45381" x="1385888" y="2571750"/>
          <p14:tracePt t="45389" x="1476375" y="2554288"/>
          <p14:tracePt t="45397" x="1576388" y="2525713"/>
          <p14:tracePt t="45405" x="1704975" y="2481263"/>
          <p14:tracePt t="45414" x="1831975" y="2452688"/>
          <p14:tracePt t="45421" x="1960563" y="2452688"/>
          <p14:tracePt t="45429" x="2033588" y="2452688"/>
          <p14:tracePt t="45437" x="2078038" y="2452688"/>
          <p14:tracePt t="45446" x="2114550" y="2452688"/>
          <p14:tracePt t="45455" x="2124075" y="2452688"/>
          <p14:tracePt t="45501" x="2133600" y="2452688"/>
          <p14:tracePt t="45509" x="2133600" y="2462213"/>
          <p14:tracePt t="45517" x="2133600" y="2525713"/>
          <p14:tracePt t="45525" x="2133600" y="2598738"/>
          <p14:tracePt t="45533" x="2133600" y="2671763"/>
          <p14:tracePt t="45541" x="2133600" y="2763838"/>
          <p14:tracePt t="45549" x="2133600" y="2873375"/>
          <p14:tracePt t="45557" x="2133600" y="2946400"/>
          <p14:tracePt t="45565" x="2133600" y="3036888"/>
          <p14:tracePt t="45574" x="2133600" y="3146425"/>
          <p14:tracePt t="45582" x="2133600" y="3219450"/>
          <p14:tracePt t="45590" x="2114550" y="3319463"/>
          <p14:tracePt t="45598" x="2087563" y="3411538"/>
          <p14:tracePt t="45606" x="2051050" y="3511550"/>
          <p14:tracePt t="45613" x="2024063" y="3592513"/>
          <p14:tracePt t="45621" x="1968500" y="3675063"/>
          <p14:tracePt t="45629" x="1924050" y="3738563"/>
          <p14:tracePt t="45637" x="1905000" y="3757613"/>
          <p14:tracePt t="45646" x="1860550" y="3803650"/>
          <p14:tracePt t="45655" x="1831975" y="3830638"/>
          <p14:tracePt t="45662" x="1795463" y="3857625"/>
          <p14:tracePt t="45670" x="1768475" y="3867150"/>
          <p14:tracePt t="45679" x="1741488" y="3875088"/>
          <p14:tracePt t="45687" x="1695450" y="3894138"/>
          <p14:tracePt t="45695" x="1658938" y="3894138"/>
          <p14:tracePt t="45704" x="1612900" y="3894138"/>
          <p14:tracePt t="45710" x="1585913" y="3894138"/>
          <p14:tracePt t="45721" x="1568450" y="3894138"/>
          <p14:tracePt t="45725" x="1549400" y="3894138"/>
          <p14:tracePt t="45733" x="1504950" y="3884613"/>
          <p14:tracePt t="45741" x="1485900" y="3875088"/>
          <p14:tracePt t="45749" x="1458913" y="3840163"/>
          <p14:tracePt t="45757" x="1422400" y="3811588"/>
          <p14:tracePt t="45765" x="1395413" y="3775075"/>
          <p14:tracePt t="45773" x="1366838" y="3738563"/>
          <p14:tracePt t="45781" x="1330325" y="3684588"/>
          <p14:tracePt t="45789" x="1312863" y="3657600"/>
          <p14:tracePt t="45797" x="1293813" y="3611563"/>
          <p14:tracePt t="45805" x="1266825" y="3565525"/>
          <p14:tracePt t="45814" x="1258888" y="3511550"/>
          <p14:tracePt t="45821" x="1239838" y="3465513"/>
          <p14:tracePt t="45829" x="1222375" y="3419475"/>
          <p14:tracePt t="45837" x="1222375" y="3392488"/>
          <p14:tracePt t="45848" x="1222375" y="3346450"/>
          <p14:tracePt t="45854" x="1222375" y="3292475"/>
          <p14:tracePt t="45861" x="1222375" y="3255963"/>
          <p14:tracePt t="45869" x="1222375" y="3200400"/>
          <p14:tracePt t="45877" x="1222375" y="3155950"/>
          <p14:tracePt t="45885" x="1222375" y="3146425"/>
          <p14:tracePt t="45897" x="1230313" y="3100388"/>
          <p14:tracePt t="45901" x="1249363" y="3073400"/>
          <p14:tracePt t="45909" x="1258888" y="3036888"/>
          <p14:tracePt t="45918" x="1285875" y="3009900"/>
          <p14:tracePt t="45927" x="1322388" y="2973388"/>
          <p14:tracePt t="45935" x="1349375" y="2954338"/>
          <p14:tracePt t="45943" x="1395413" y="2917825"/>
          <p14:tracePt t="45951" x="1458913" y="2881313"/>
          <p14:tracePt t="45958" x="1522413" y="2863850"/>
          <p14:tracePt t="45971" x="1576388" y="2863850"/>
          <p14:tracePt t="45973" x="1704975" y="2844800"/>
          <p14:tracePt t="45986" x="1795463" y="2844800"/>
          <p14:tracePt t="45991" x="1905000" y="2844800"/>
          <p14:tracePt t="45998" x="1997075" y="2844800"/>
          <p14:tracePt t="46005" x="2106613" y="2844800"/>
          <p14:tracePt t="46013" x="2170113" y="2844800"/>
          <p14:tracePt t="46021" x="2270125" y="2890838"/>
          <p14:tracePt t="46030" x="2316163" y="2917825"/>
          <p14:tracePt t="46039" x="2360613" y="2963863"/>
          <p14:tracePt t="46046" x="2406650" y="3009900"/>
          <p14:tracePt t="46053" x="2443163" y="3046413"/>
          <p14:tracePt t="46061" x="2462213" y="3073400"/>
          <p14:tracePt t="46069" x="2479675" y="3119438"/>
          <p14:tracePt t="46079" x="2498725" y="3146425"/>
          <p14:tracePt t="46086" x="2498725" y="3200400"/>
          <p14:tracePt t="46095" x="2506663" y="3265488"/>
          <p14:tracePt t="46103" x="2506663" y="3292475"/>
          <p14:tracePt t="46109" x="2506663" y="3346450"/>
          <p14:tracePt t="46117" x="2506663" y="3402013"/>
          <p14:tracePt t="46125" x="2506663" y="3492500"/>
          <p14:tracePt t="46133" x="2506663" y="3556000"/>
          <p14:tracePt t="46141" x="2506663" y="3565525"/>
          <p14:tracePt t="46149" x="2506663" y="3629025"/>
          <p14:tracePt t="46157" x="2479675" y="3675063"/>
          <p14:tracePt t="46165" x="2462213" y="3702050"/>
          <p14:tracePt t="46173" x="2425700" y="3748088"/>
          <p14:tracePt t="46181" x="2379663" y="3794125"/>
          <p14:tracePt t="46189" x="2343150" y="3821113"/>
          <p14:tracePt t="46199" x="2287588" y="3867150"/>
          <p14:tracePt t="46205" x="2170113" y="3894138"/>
          <p14:tracePt t="46214" x="2114550" y="3921125"/>
          <p14:tracePt t="46221" x="2014538" y="3930650"/>
          <p14:tracePt t="46229" x="1868488" y="3976688"/>
          <p14:tracePt t="46238" x="1722438" y="3994150"/>
          <p14:tracePt t="46252" x="1522413" y="3994150"/>
          <p14:tracePt t="46254" x="1376363" y="3994150"/>
          <p14:tracePt t="46264" x="1285875" y="3994150"/>
          <p14:tracePt t="46271" x="1176338" y="3976688"/>
          <p14:tracePt t="46283" x="1057275" y="3940175"/>
          <p14:tracePt t="46285" x="974725" y="3903663"/>
          <p14:tracePt t="46293" x="911225" y="3848100"/>
          <p14:tracePt t="46301" x="884238" y="3821113"/>
          <p14:tracePt t="46309" x="866775" y="3775075"/>
          <p14:tracePt t="46317" x="866775" y="3684588"/>
          <p14:tracePt t="46325" x="866775" y="3611563"/>
          <p14:tracePt t="46333" x="866775" y="3482975"/>
          <p14:tracePt t="46347" x="866775" y="3375025"/>
          <p14:tracePt t="46359" x="966788" y="3109913"/>
          <p14:tracePt t="46365" x="1020763" y="3027363"/>
          <p14:tracePt t="46374" x="1076325" y="2927350"/>
          <p14:tracePt t="46381" x="1130300" y="2827338"/>
          <p14:tracePt t="46389" x="1157288" y="2763838"/>
          <p14:tracePt t="46397" x="1212850" y="2698750"/>
          <p14:tracePt t="46405" x="1249363" y="2635250"/>
          <p14:tracePt t="46414" x="1303338" y="2571750"/>
          <p14:tracePt t="46421" x="1330325" y="2535238"/>
          <p14:tracePt t="46429" x="1385888" y="2489200"/>
          <p14:tracePt t="46437" x="1449388" y="2452688"/>
          <p14:tracePt t="46446" x="1495425" y="2425700"/>
          <p14:tracePt t="46453" x="1531938" y="2416175"/>
          <p14:tracePt t="46462" x="1595438" y="2389188"/>
          <p14:tracePt t="46469" x="1649413" y="2379663"/>
          <p14:tracePt t="46478" x="1685925" y="2379663"/>
          <p14:tracePt t="46486" x="1722438" y="2379663"/>
          <p14:tracePt t="46494" x="1768475" y="2379663"/>
          <p14:tracePt t="46502" x="1787525" y="2379663"/>
          <p14:tracePt t="46510" x="1841500" y="2408238"/>
          <p14:tracePt t="46518" x="1868488" y="2435225"/>
          <p14:tracePt t="46526" x="1905000" y="2489200"/>
          <p14:tracePt t="46533" x="1941513" y="2517775"/>
          <p14:tracePt t="46542" x="1960563" y="2544763"/>
          <p14:tracePt t="46551" x="1960563" y="2554288"/>
          <p14:tracePt t="46560" x="1960563" y="2581275"/>
          <p14:tracePt t="46567" x="1978025" y="2598738"/>
          <p14:tracePt t="46608" x="1978025" y="2608263"/>
          <p14:tracePt t="46807" x="1987550" y="2617788"/>
          <p14:tracePt t="46814" x="2024063" y="2617788"/>
          <p14:tracePt t="46823" x="2143125" y="2708275"/>
          <p14:tracePt t="46834" x="2352675" y="2844800"/>
          <p14:tracePt t="46839" x="2716213" y="3054350"/>
          <p14:tracePt t="46850" x="3081338" y="3282950"/>
          <p14:tracePt t="46855" x="3573463" y="3482975"/>
          <p14:tracePt t="46864" x="4065588" y="3675063"/>
          <p14:tracePt t="46870" x="4484688" y="3840163"/>
          <p14:tracePt t="46878" x="4941888" y="4003675"/>
          <p14:tracePt t="46886" x="5360988" y="4149725"/>
          <p14:tracePt t="46901" x="6026150" y="4332288"/>
          <p14:tracePt t="46909" x="6281738" y="4386263"/>
          <p14:tracePt t="46917" x="6391275" y="4405313"/>
          <p14:tracePt t="46925" x="6500813" y="4413250"/>
          <p14:tracePt t="46933" x="6591300" y="4413250"/>
          <p14:tracePt t="46941" x="6637338" y="4413250"/>
          <p14:tracePt t="46949" x="6673850" y="4413250"/>
          <p14:tracePt t="46957" x="6691313" y="4413250"/>
          <p14:tracePt t="46965" x="6727825" y="4413250"/>
          <p14:tracePt t="46973" x="6727825" y="4405313"/>
          <p14:tracePt t="46981" x="6737350" y="4395788"/>
          <p14:tracePt t="46989" x="6764338" y="4386263"/>
          <p14:tracePt t="46997" x="6764338" y="4376738"/>
          <p14:tracePt t="47005" x="6783388" y="4376738"/>
          <p14:tracePt t="47013" x="6800850" y="4349750"/>
          <p14:tracePt t="47021" x="6819900" y="4349750"/>
          <p14:tracePt t="47030" x="6856413" y="4340225"/>
          <p14:tracePt t="47038" x="6873875" y="4332288"/>
          <p14:tracePt t="47046" x="6910388" y="4313238"/>
          <p14:tracePt t="47053" x="6956425" y="4303713"/>
          <p14:tracePt t="47062" x="7019925" y="4286250"/>
          <p14:tracePt t="47069" x="7092950" y="4276725"/>
          <p14:tracePt t="47077" x="7165975" y="4276725"/>
          <p14:tracePt t="47086" x="7248525" y="4249738"/>
          <p14:tracePt t="47094" x="7356475" y="4240213"/>
          <p14:tracePt t="47103" x="7421563" y="4222750"/>
          <p14:tracePt t="47109" x="7429500" y="4222750"/>
          <p14:tracePt t="47119" x="7475538" y="4213225"/>
          <p14:tracePt t="47128" x="7521575" y="4195763"/>
          <p14:tracePt t="47133" x="7531100" y="4186238"/>
          <p14:tracePt t="47141" x="7539038" y="4176713"/>
          <p14:tracePt t="47149" x="7558088" y="4167188"/>
          <p14:tracePt t="47157" x="7558088" y="4159250"/>
          <p14:tracePt t="47253" x="7558088" y="4149725"/>
          <p14:tracePt t="47262" x="7466013" y="4149725"/>
          <p14:tracePt t="47270" x="7256463" y="4122738"/>
          <p14:tracePt t="47280" x="6973888" y="4067175"/>
          <p14:tracePt t="47285" x="6791325" y="4049713"/>
          <p14:tracePt t="47300" x="6600825" y="4021138"/>
          <p14:tracePt t="47304" x="6418263" y="3957638"/>
          <p14:tracePt t="47310" x="6281738" y="3894138"/>
          <p14:tracePt t="47318" x="6189663" y="3867150"/>
          <p14:tracePt t="47325" x="6116638" y="3811588"/>
          <p14:tracePt t="47333" x="6072188" y="3775075"/>
          <p14:tracePt t="47341" x="6053138" y="3757613"/>
          <p14:tracePt t="47349" x="6053138" y="3738563"/>
          <p14:tracePt t="47357" x="6053138" y="3721100"/>
          <p14:tracePt t="47365" x="6053138" y="3694113"/>
          <p14:tracePt t="47373" x="6053138" y="3657600"/>
          <p14:tracePt t="47381" x="6053138" y="3611563"/>
          <p14:tracePt t="47389" x="6080125" y="3538538"/>
          <p14:tracePt t="47397" x="6116638" y="3475038"/>
          <p14:tracePt t="47405" x="6172200" y="3375025"/>
          <p14:tracePt t="47415" x="6226175" y="3292475"/>
          <p14:tracePt t="47423" x="6318250" y="3209925"/>
          <p14:tracePt t="47431" x="6381750" y="3127375"/>
          <p14:tracePt t="47438" x="6472238" y="3027363"/>
          <p14:tracePt t="47447" x="6573838" y="2936875"/>
          <p14:tracePt t="47454" x="6673850" y="2863850"/>
          <p14:tracePt t="47463" x="6773863" y="2808288"/>
          <p14:tracePt t="47469" x="6929438" y="2717800"/>
          <p14:tracePt t="47477" x="7065963" y="2644775"/>
          <p14:tracePt t="47485" x="7212013" y="2608263"/>
          <p14:tracePt t="47493" x="7356475" y="2571750"/>
          <p14:tracePt t="47502" x="7521575" y="2535238"/>
          <p14:tracePt t="47509" x="7667625" y="2535238"/>
          <p14:tracePt t="47517" x="7813675" y="2535238"/>
          <p14:tracePt t="47526" x="7958138" y="2535238"/>
          <p14:tracePt t="47534" x="8050213" y="2535238"/>
          <p14:tracePt t="47543" x="8140700" y="2535238"/>
          <p14:tracePt t="47551" x="8223250" y="2581275"/>
          <p14:tracePt t="47560" x="8313738" y="2654300"/>
          <p14:tracePt t="47569" x="8323263" y="2708275"/>
          <p14:tracePt t="47577" x="8350250" y="2790825"/>
          <p14:tracePt t="47582" x="8350250" y="2917825"/>
          <p14:tracePt t="47590" x="8350250" y="3063875"/>
          <p14:tracePt t="47598" x="8350250" y="3228975"/>
          <p14:tracePt t="47605" x="8332788" y="3355975"/>
          <p14:tracePt t="47613" x="8250238" y="3511550"/>
          <p14:tracePt t="47621" x="8196263" y="3629025"/>
          <p14:tracePt t="47629" x="8140700" y="3738563"/>
          <p14:tracePt t="47637" x="8067675" y="3840163"/>
          <p14:tracePt t="47646" x="8040688" y="3921125"/>
          <p14:tracePt t="47654" x="7986713" y="3984625"/>
          <p14:tracePt t="47661" x="7931150" y="4067175"/>
          <p14:tracePt t="47670" x="7894638" y="4122738"/>
          <p14:tracePt t="47677" x="7867650" y="4140200"/>
          <p14:tracePt t="47686" x="7804150" y="4176713"/>
          <p14:tracePt t="47693" x="7777163" y="4195763"/>
          <p14:tracePt t="47702" x="7704138" y="4240213"/>
          <p14:tracePt t="47709" x="7639050" y="4259263"/>
          <p14:tracePt t="47719" x="7575550" y="4276725"/>
          <p14:tracePt t="47725" x="7521575" y="4295775"/>
          <p14:tracePt t="47733" x="7475538" y="4303713"/>
          <p14:tracePt t="47741" x="7402513" y="4303713"/>
          <p14:tracePt t="47749" x="7329488" y="4303713"/>
          <p14:tracePt t="47757" x="7219950" y="4303713"/>
          <p14:tracePt t="47765" x="7129463" y="4303713"/>
          <p14:tracePt t="47773" x="7056438" y="4303713"/>
          <p14:tracePt t="47781" x="6956425" y="4295775"/>
          <p14:tracePt t="47789" x="6900863" y="4286250"/>
          <p14:tracePt t="47797" x="6837363" y="4259263"/>
          <p14:tracePt t="47805" x="6819900" y="4259263"/>
          <p14:tracePt t="47814" x="6791325" y="4240213"/>
          <p14:tracePt t="47821" x="6783388" y="4232275"/>
          <p14:tracePt t="47829" x="6773863" y="4222750"/>
          <p14:tracePt t="47839" x="6764338" y="4203700"/>
          <p14:tracePt t="47849" x="6764338" y="4176713"/>
          <p14:tracePt t="47855" x="6754813" y="4122738"/>
          <p14:tracePt t="47866" x="6754813" y="4049713"/>
          <p14:tracePt t="47871" x="6754813" y="3957638"/>
          <p14:tracePt t="47883" x="6754813" y="3903663"/>
          <p14:tracePt t="47900" x="6754813" y="3767138"/>
          <p14:tracePt t="47905" x="6754813" y="3711575"/>
          <p14:tracePt t="47918" x="6754813" y="3629025"/>
          <p14:tracePt t="47926" x="6754813" y="3611563"/>
          <p14:tracePt t="47934" x="6754813" y="3602038"/>
          <p14:tracePt t="48253" x="6783388" y="3611563"/>
          <p14:tracePt t="48261" x="6919913" y="3657600"/>
          <p14:tracePt t="48269" x="7065963" y="3721100"/>
          <p14:tracePt t="48277" x="7219950" y="3794125"/>
          <p14:tracePt t="48285" x="7385050" y="3857625"/>
          <p14:tracePt t="48295" x="7631113" y="3921125"/>
          <p14:tracePt t="48301" x="7813675" y="3967163"/>
          <p14:tracePt t="48309" x="8023225" y="4013200"/>
          <p14:tracePt t="48317" x="8186738" y="4030663"/>
          <p14:tracePt t="48325" x="8350250" y="4049713"/>
          <p14:tracePt t="48333" x="8515350" y="4076700"/>
          <p14:tracePt t="48341" x="8661400" y="4076700"/>
          <p14:tracePt t="48349" x="8770938" y="4076700"/>
          <p14:tracePt t="48357" x="8870950" y="4076700"/>
          <p14:tracePt t="48365" x="8943975" y="4049713"/>
          <p14:tracePt t="48373" x="8988425" y="4040188"/>
          <p14:tracePt t="48381" x="9017000" y="4013200"/>
          <p14:tracePt t="48389" x="9061450" y="3994150"/>
          <p14:tracePt t="48397" x="9126538" y="396716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そもそも何を増幅するのか？</a:t>
            </a:r>
          </a:p>
        </p:txBody>
      </p:sp>
      <p:sp>
        <p:nvSpPr>
          <p:cNvPr id="4" name="正方形/長方形 3"/>
          <p:cNvSpPr/>
          <p:nvPr/>
        </p:nvSpPr>
        <p:spPr>
          <a:xfrm>
            <a:off x="2416630" y="2242457"/>
            <a:ext cx="1730829" cy="1393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X10</a:t>
            </a:r>
            <a:endParaRPr kumimoji="1" lang="ja-JP" altLang="en-US" sz="2800" dirty="0">
              <a:solidFill>
                <a:schemeClr val="tx1"/>
              </a:solidFill>
            </a:endParaRPr>
          </a:p>
        </p:txBody>
      </p:sp>
      <p:cxnSp>
        <p:nvCxnSpPr>
          <p:cNvPr id="6" name="直線矢印コネクタ 5"/>
          <p:cNvCxnSpPr/>
          <p:nvPr/>
        </p:nvCxnSpPr>
        <p:spPr>
          <a:xfrm>
            <a:off x="2002973" y="2569029"/>
            <a:ext cx="41365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2024741" y="3341915"/>
            <a:ext cx="41365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a:off x="4147456" y="2525486"/>
            <a:ext cx="41365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4169224" y="3298372"/>
            <a:ext cx="41365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正方形/長方形 9"/>
          <p:cNvSpPr/>
          <p:nvPr/>
        </p:nvSpPr>
        <p:spPr>
          <a:xfrm>
            <a:off x="4604658" y="2220682"/>
            <a:ext cx="1730829" cy="1393372"/>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800" dirty="0">
                <a:solidFill>
                  <a:schemeClr val="tx1"/>
                </a:solidFill>
              </a:rPr>
              <a:t>X10</a:t>
            </a:r>
            <a:endParaRPr kumimoji="1" lang="ja-JP" altLang="en-US" sz="2800" dirty="0">
              <a:solidFill>
                <a:schemeClr val="tx1"/>
              </a:solidFill>
            </a:endParaRPr>
          </a:p>
        </p:txBody>
      </p:sp>
      <p:cxnSp>
        <p:nvCxnSpPr>
          <p:cNvPr id="11" name="直線矢印コネクタ 10"/>
          <p:cNvCxnSpPr/>
          <p:nvPr/>
        </p:nvCxnSpPr>
        <p:spPr>
          <a:xfrm>
            <a:off x="4191001" y="2525482"/>
            <a:ext cx="41365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a:off x="4212769" y="3298368"/>
            <a:ext cx="41365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6335484" y="2481939"/>
            <a:ext cx="41365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6357252" y="3254825"/>
            <a:ext cx="41365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7010400" y="2732317"/>
            <a:ext cx="163286" cy="27214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台形 17"/>
          <p:cNvSpPr/>
          <p:nvPr/>
        </p:nvSpPr>
        <p:spPr>
          <a:xfrm rot="16200000">
            <a:off x="6988624" y="2797629"/>
            <a:ext cx="555168" cy="163288"/>
          </a:xfrm>
          <a:prstGeom prst="trapezoid">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矢印: 右 18"/>
          <p:cNvSpPr/>
          <p:nvPr/>
        </p:nvSpPr>
        <p:spPr>
          <a:xfrm>
            <a:off x="1393375" y="2656118"/>
            <a:ext cx="468086" cy="402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215799" y="1775268"/>
            <a:ext cx="2135521" cy="523220"/>
          </a:xfrm>
          <a:prstGeom prst="rect">
            <a:avLst/>
          </a:prstGeom>
          <a:noFill/>
        </p:spPr>
        <p:txBody>
          <a:bodyPr wrap="none" rtlCol="0">
            <a:spAutoFit/>
          </a:bodyPr>
          <a:lstStyle/>
          <a:p>
            <a:r>
              <a:rPr kumimoji="1" lang="ja-JP" altLang="en-US" sz="2800" dirty="0"/>
              <a:t>例えばマイク</a:t>
            </a:r>
          </a:p>
        </p:txBody>
      </p:sp>
      <p:sp>
        <p:nvSpPr>
          <p:cNvPr id="21" name="テキスト ボックス 20"/>
          <p:cNvSpPr txBox="1"/>
          <p:nvPr/>
        </p:nvSpPr>
        <p:spPr>
          <a:xfrm>
            <a:off x="6116803" y="1676945"/>
            <a:ext cx="2501006" cy="523220"/>
          </a:xfrm>
          <a:prstGeom prst="rect">
            <a:avLst/>
          </a:prstGeom>
          <a:noFill/>
        </p:spPr>
        <p:txBody>
          <a:bodyPr wrap="none" rtlCol="0">
            <a:spAutoFit/>
          </a:bodyPr>
          <a:lstStyle/>
          <a:p>
            <a:r>
              <a:rPr kumimoji="1" lang="ja-JP" altLang="en-US" sz="2800" dirty="0"/>
              <a:t>例えばスピーカ</a:t>
            </a:r>
          </a:p>
        </p:txBody>
      </p:sp>
      <p:sp>
        <p:nvSpPr>
          <p:cNvPr id="22" name="テキスト ボックス 21"/>
          <p:cNvSpPr txBox="1"/>
          <p:nvPr/>
        </p:nvSpPr>
        <p:spPr>
          <a:xfrm>
            <a:off x="1532971" y="4147104"/>
            <a:ext cx="7016664" cy="954107"/>
          </a:xfrm>
          <a:prstGeom prst="rect">
            <a:avLst/>
          </a:prstGeom>
          <a:noFill/>
        </p:spPr>
        <p:txBody>
          <a:bodyPr wrap="none" rtlCol="0">
            <a:spAutoFit/>
          </a:bodyPr>
          <a:lstStyle/>
          <a:p>
            <a:r>
              <a:rPr lang="ja-JP" altLang="en-US" sz="2800" dirty="0"/>
              <a:t>スピーカを鳴らそうと思ったら、</a:t>
            </a:r>
            <a:endParaRPr lang="en-US" altLang="ja-JP" sz="2800" dirty="0"/>
          </a:p>
          <a:p>
            <a:r>
              <a:rPr kumimoji="1" lang="ja-JP" altLang="en-US" sz="2800" dirty="0"/>
              <a:t>電力＝電圧</a:t>
            </a:r>
            <a:r>
              <a:rPr kumimoji="1" lang="en-US" altLang="ja-JP" sz="2800" dirty="0"/>
              <a:t>×</a:t>
            </a:r>
            <a:r>
              <a:rPr kumimoji="1" lang="ja-JP" altLang="en-US" sz="2800" dirty="0"/>
              <a:t>電流を増幅しなければならない</a:t>
            </a:r>
          </a:p>
        </p:txBody>
      </p:sp>
      <p:pic>
        <p:nvPicPr>
          <p:cNvPr id="3" name="オーディオ 2">
            <a:hlinkClick r:id="" action="ppaction://media"/>
            <a:extLst>
              <a:ext uri="{FF2B5EF4-FFF2-40B4-BE49-F238E27FC236}">
                <a16:creationId xmlns:a16="http://schemas.microsoft.com/office/drawing/2014/main" id="{2EAF0F0C-D274-4771-AC2F-9A691B3100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043774516"/>
      </p:ext>
    </p:extLst>
  </p:cSld>
  <p:clrMapOvr>
    <a:masterClrMapping/>
  </p:clrMapOvr>
  <mc:AlternateContent xmlns:mc="http://schemas.openxmlformats.org/markup-compatibility/2006" xmlns:p14="http://schemas.microsoft.com/office/powerpoint/2010/main">
    <mc:Choice Requires="p14">
      <p:transition spd="slow" p14:dur="2000" advTm="79140"/>
    </mc:Choice>
    <mc:Fallback xmlns="">
      <p:transition spd="slow" advTm="79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915" x="9080500" y="3730625"/>
          <p14:tracePt t="1921" x="9061450" y="3730625"/>
          <p14:tracePt t="1930" x="9024938" y="3730625"/>
          <p14:tracePt t="1938" x="9017000" y="3730625"/>
          <p14:tracePt t="2036" x="9007475" y="3730625"/>
          <p14:tracePt t="2044" x="8970963" y="3738563"/>
          <p14:tracePt t="2052" x="8924925" y="3748088"/>
          <p14:tracePt t="2060" x="8851900" y="3757613"/>
          <p14:tracePt t="2069" x="8770938" y="3784600"/>
          <p14:tracePt t="2076" x="8705850" y="3803650"/>
          <p14:tracePt t="2084" x="8615363" y="3811588"/>
          <p14:tracePt t="2091" x="8523288" y="3811588"/>
          <p14:tracePt t="2100" x="8432800" y="3821113"/>
          <p14:tracePt t="2107" x="8323263" y="3821113"/>
          <p14:tracePt t="2114" x="8240713" y="3848100"/>
          <p14:tracePt t="2123" x="8150225" y="3867150"/>
          <p14:tracePt t="2131" x="8050213" y="3875088"/>
          <p14:tracePt t="2139" x="7977188" y="3875088"/>
          <p14:tracePt t="2148" x="7921625" y="3894138"/>
          <p14:tracePt t="2155" x="7858125" y="3911600"/>
          <p14:tracePt t="2165" x="7804150" y="3911600"/>
          <p14:tracePt t="2171" x="7777163" y="3921125"/>
          <p14:tracePt t="2250" x="7767638" y="3921125"/>
          <p14:tracePt t="2282" x="7767638" y="3911600"/>
          <p14:tracePt t="2292" x="7767638" y="3894138"/>
          <p14:tracePt t="2444" x="7767638" y="3884613"/>
          <p14:tracePt t="2582" x="7767638" y="3875088"/>
          <p14:tracePt t="2596" x="7767638" y="3848100"/>
          <p14:tracePt t="2604" x="7785100" y="3830638"/>
          <p14:tracePt t="2614" x="7813675" y="3803650"/>
          <p14:tracePt t="2621" x="7821613" y="3784600"/>
          <p14:tracePt t="2634" x="7831138" y="3757613"/>
          <p14:tracePt t="2650" x="7840663" y="3748088"/>
          <p14:tracePt t="2658" x="7840663" y="3738563"/>
          <p14:tracePt t="2682" x="7850188" y="3730625"/>
          <p14:tracePt t="2690" x="7850188" y="3721100"/>
          <p14:tracePt t="2698" x="7858125" y="3711575"/>
          <p14:tracePt t="58308" x="7950200" y="3575050"/>
          <p14:tracePt t="58316" x="8067675" y="3438525"/>
          <p14:tracePt t="58324" x="8140700" y="3319463"/>
          <p14:tracePt t="58331" x="8186738" y="3200400"/>
          <p14:tracePt t="58344" x="8223250" y="3119438"/>
          <p14:tracePt t="58347" x="8232775" y="3082925"/>
          <p14:tracePt t="58357" x="8232775" y="3036888"/>
          <p14:tracePt t="58363" x="8232775" y="3017838"/>
          <p14:tracePt t="58371" x="8232775" y="3000375"/>
          <p14:tracePt t="58379" x="8232775" y="2982913"/>
          <p14:tracePt t="58388" x="8213725" y="2963863"/>
          <p14:tracePt t="58395" x="8196263" y="2946400"/>
          <p14:tracePt t="58530" x="8186738" y="2936875"/>
          <p14:tracePt t="58538" x="8186738" y="2900363"/>
          <p14:tracePt t="58546" x="8186738" y="2817813"/>
          <p14:tracePt t="58554" x="8159750" y="2671763"/>
          <p14:tracePt t="58562" x="8150225" y="2571750"/>
          <p14:tracePt t="58570" x="8123238" y="2481263"/>
          <p14:tracePt t="58578" x="8077200" y="2362200"/>
          <p14:tracePt t="58585" x="8050213" y="2289175"/>
          <p14:tracePt t="58594" x="7994650" y="2189163"/>
          <p14:tracePt t="58602" x="7940675" y="2089150"/>
          <p14:tracePt t="58610" x="7885113" y="2024063"/>
          <p14:tracePt t="58617" x="7840663" y="1924050"/>
          <p14:tracePt t="58626" x="7794625" y="1870075"/>
          <p14:tracePt t="58634" x="7748588" y="1841500"/>
          <p14:tracePt t="58643" x="7721600" y="1778000"/>
          <p14:tracePt t="58649" x="7685088" y="1731963"/>
          <p14:tracePt t="58658" x="7658100" y="1631950"/>
          <p14:tracePt t="58665" x="7621588" y="1568450"/>
          <p14:tracePt t="58674" x="7602538" y="1495425"/>
          <p14:tracePt t="58682" x="7602538" y="1412875"/>
          <p14:tracePt t="58690" x="7602538" y="1339850"/>
          <p14:tracePt t="58698" x="7602538" y="1231900"/>
          <p14:tracePt t="58706" x="7602538" y="1139825"/>
          <p14:tracePt t="58714" x="7602538" y="1030288"/>
          <p14:tracePt t="58723" x="7602538" y="903288"/>
          <p14:tracePt t="58730" x="7602538" y="811213"/>
          <p14:tracePt t="58738" x="7602538" y="701675"/>
          <p14:tracePt t="58747" x="7594600" y="628650"/>
          <p14:tracePt t="58754" x="7567613" y="584200"/>
          <p14:tracePt t="58763" x="7558088" y="547688"/>
          <p14:tracePt t="58770" x="7548563" y="519113"/>
          <p14:tracePt t="58778" x="7539038" y="492125"/>
          <p14:tracePt t="58786" x="7539038" y="482600"/>
          <p14:tracePt t="58794" x="7531100" y="474663"/>
          <p14:tracePt t="58802" x="7521575" y="465138"/>
          <p14:tracePt t="58878" x="7512050" y="465138"/>
          <p14:tracePt t="58885" x="7448550" y="446088"/>
          <p14:tracePt t="58893" x="7402513" y="411163"/>
          <p14:tracePt t="58901" x="7319963" y="355600"/>
          <p14:tracePt t="62414" x="7275513" y="803275"/>
          <p14:tracePt t="62421" x="7302500" y="966788"/>
          <p14:tracePt t="62426" x="7366000" y="1122363"/>
          <p14:tracePt t="62433" x="7392988" y="1322388"/>
          <p14:tracePt t="62442" x="7421563" y="1458913"/>
          <p14:tracePt t="62451" x="7458075" y="1604963"/>
          <p14:tracePt t="62458" x="7512050" y="1768475"/>
          <p14:tracePt t="62466" x="7539038" y="1906588"/>
          <p14:tracePt t="62475" x="7575550" y="2016125"/>
          <p14:tracePt t="62482" x="7585075" y="2116138"/>
          <p14:tracePt t="62491" x="7585075" y="2170113"/>
          <p14:tracePt t="62498" x="7594600" y="2197100"/>
          <p14:tracePt t="62507" x="7594600" y="2216150"/>
          <p14:tracePt t="62514" x="7594600" y="2225675"/>
          <p14:tracePt t="62522" x="7594600" y="2233613"/>
          <p14:tracePt t="62540" x="7594600" y="2243138"/>
          <p14:tracePt t="62550" x="7594600" y="2262188"/>
          <p14:tracePt t="62556" x="7594600" y="2279650"/>
          <p14:tracePt t="62562" x="7594600" y="2335213"/>
          <p14:tracePt t="62570" x="7594600" y="2371725"/>
          <p14:tracePt t="62578" x="7594600" y="2408238"/>
          <p14:tracePt t="62586" x="7594600" y="2435225"/>
          <p14:tracePt t="62594" x="7594600" y="2462213"/>
          <p14:tracePt t="62602" x="7585075" y="2489200"/>
          <p14:tracePt t="62610" x="7575550" y="2525713"/>
          <p14:tracePt t="62627" x="7567613" y="2544763"/>
          <p14:tracePt t="62635" x="7558088" y="2562225"/>
          <p14:tracePt t="62642" x="7539038" y="2598738"/>
          <p14:tracePt t="62651" x="7512050" y="2617788"/>
          <p14:tracePt t="62660" x="7494588" y="2635250"/>
          <p14:tracePt t="62668" x="7466013" y="2662238"/>
          <p14:tracePt t="62677" x="7429500" y="2690813"/>
          <p14:tracePt t="62683" x="7412038" y="2698750"/>
          <p14:tracePt t="62691" x="7356475" y="2727325"/>
          <p14:tracePt t="62698" x="7329488" y="2727325"/>
          <p14:tracePt t="62706" x="7312025" y="2744788"/>
          <p14:tracePt t="62713" x="7256463" y="2754313"/>
          <p14:tracePt t="62729" x="7212013" y="2763838"/>
          <p14:tracePt t="62737" x="7146925" y="2771775"/>
          <p14:tracePt t="62746" x="7092950" y="2790825"/>
          <p14:tracePt t="62754" x="7037388" y="2790825"/>
          <p14:tracePt t="62762" x="6956425" y="2800350"/>
          <p14:tracePt t="62770" x="6900863" y="2800350"/>
          <p14:tracePt t="62778" x="6827838" y="2808288"/>
          <p14:tracePt t="62786" x="6746875" y="2836863"/>
          <p14:tracePt t="62794" x="6673850" y="2836863"/>
          <p14:tracePt t="62802" x="6610350" y="2854325"/>
          <p14:tracePt t="62809" x="6537325" y="2863850"/>
          <p14:tracePt t="62818" x="6481763" y="2863850"/>
          <p14:tracePt t="62826" x="6435725" y="2873375"/>
          <p14:tracePt t="62834" x="6399213" y="2873375"/>
          <p14:tracePt t="62841" x="6381750" y="2873375"/>
          <p14:tracePt t="62850" x="6372225" y="2873375"/>
          <p14:tracePt t="62948" x="6362700" y="2844800"/>
          <p14:tracePt t="62957" x="6362700" y="2790825"/>
          <p14:tracePt t="62965" x="6362700" y="2735263"/>
          <p14:tracePt t="62973" x="6362700" y="2690813"/>
          <p14:tracePt t="62978" x="6372225" y="2635250"/>
          <p14:tracePt t="62986" x="6408738" y="2589213"/>
          <p14:tracePt t="62994" x="6464300" y="2535238"/>
          <p14:tracePt t="63002" x="6508750" y="2489200"/>
          <p14:tracePt t="63010" x="6610350" y="2416175"/>
          <p14:tracePt t="63027" x="6764338" y="2408238"/>
          <p14:tracePt t="63034" x="6819900" y="2408238"/>
          <p14:tracePt t="63042" x="6846888" y="2408238"/>
          <p14:tracePt t="63050" x="6919913" y="2452688"/>
          <p14:tracePt t="63057" x="6964363" y="2571750"/>
          <p14:tracePt t="63066" x="7029450" y="2727325"/>
          <p14:tracePt t="63073" x="7073900" y="2873375"/>
          <p14:tracePt t="63081" x="7119938" y="3036888"/>
          <p14:tracePt t="63090" x="7183438" y="3228975"/>
          <p14:tracePt t="63098" x="7192963" y="3375025"/>
          <p14:tracePt t="63106" x="7212013" y="3519488"/>
          <p14:tracePt t="63116" x="7219950" y="3648075"/>
          <p14:tracePt t="63131" x="7265988" y="3840163"/>
          <p14:tracePt t="63139" x="7275513" y="3884613"/>
          <p14:tracePt t="63148" x="7275513" y="3921125"/>
          <p14:tracePt t="63156" x="7275513" y="3940175"/>
          <p14:tracePt t="63162" x="7275513" y="3948113"/>
          <p14:tracePt t="63178" x="7275513" y="3967163"/>
          <p14:tracePt t="63186" x="7275513" y="3976688"/>
          <p14:tracePt t="63194" x="7256463" y="3984625"/>
          <p14:tracePt t="63202" x="7239000" y="4003675"/>
          <p14:tracePt t="63210" x="7202488" y="4013200"/>
          <p14:tracePt t="63218" x="7138988" y="4049713"/>
          <p14:tracePt t="63226" x="7019925" y="4094163"/>
          <p14:tracePt t="63234" x="6937375" y="4122738"/>
          <p14:tracePt t="63241" x="6883400" y="4130675"/>
          <p14:tracePt t="63250" x="6837363" y="4167188"/>
          <p14:tracePt t="63259" x="6819900" y="4167188"/>
          <p14:tracePt t="63266" x="6800850" y="4167188"/>
          <p14:tracePt t="63364" x="6791325" y="4167188"/>
          <p14:tracePt t="63379" x="6783388" y="4149725"/>
          <p14:tracePt t="63388" x="6773863" y="4094163"/>
          <p14:tracePt t="63395" x="6754813" y="4040188"/>
          <p14:tracePt t="63405" x="6746875" y="3957638"/>
          <p14:tracePt t="63410" x="6737350" y="3911600"/>
          <p14:tracePt t="63421" x="6737350" y="3875088"/>
          <p14:tracePt t="63429" x="6727825" y="3821113"/>
          <p14:tracePt t="63441" x="6727825" y="3775075"/>
          <p14:tracePt t="63444" x="6727825" y="3721100"/>
          <p14:tracePt t="63449" x="6727825" y="3702050"/>
          <p14:tracePt t="63457" x="6727825" y="3621088"/>
          <p14:tracePt t="63465" x="6727825" y="3602038"/>
          <p14:tracePt t="63474" x="6737350" y="3548063"/>
          <p14:tracePt t="63481" x="6746875" y="3519488"/>
          <p14:tracePt t="63491" x="6754813" y="3502025"/>
          <p14:tracePt t="63497" x="6800850" y="3475038"/>
          <p14:tracePt t="63506" x="6837363" y="3429000"/>
          <p14:tracePt t="63513" x="6864350" y="3402013"/>
          <p14:tracePt t="63522" x="6883400" y="3392488"/>
          <p14:tracePt t="63530" x="6929438" y="3375025"/>
          <p14:tracePt t="63537" x="6946900" y="3365500"/>
          <p14:tracePt t="63546" x="6973888" y="3346450"/>
          <p14:tracePt t="63556" x="7000875" y="3346450"/>
          <p14:tracePt t="63561" x="7056438" y="3346450"/>
          <p14:tracePt t="63570" x="7119938" y="3346450"/>
          <p14:tracePt t="63577" x="7229475" y="3346450"/>
          <p14:tracePt t="63585" x="7302500" y="3355975"/>
          <p14:tracePt t="63593" x="7421563" y="3411538"/>
          <p14:tracePt t="63602" x="7521575" y="3455988"/>
          <p14:tracePt t="63610" x="7639050" y="3556000"/>
          <p14:tracePt t="63618" x="7748588" y="3611563"/>
          <p14:tracePt t="63628" x="7850188" y="3675063"/>
          <p14:tracePt t="63635" x="7931150" y="3738563"/>
          <p14:tracePt t="63642" x="8004175" y="3794125"/>
          <p14:tracePt t="63651" x="8023225" y="3840163"/>
          <p14:tracePt t="63658" x="8077200" y="3903663"/>
          <p14:tracePt t="63665" x="8086725" y="3948113"/>
          <p14:tracePt t="63673" x="8086725" y="3967163"/>
          <p14:tracePt t="63682" x="8096250" y="3994150"/>
          <p14:tracePt t="63690" x="8096250" y="4003675"/>
          <p14:tracePt t="63697" x="8096250" y="4013200"/>
          <p14:tracePt t="63707" x="8096250" y="4030663"/>
          <p14:tracePt t="63714" x="8096250" y="4040188"/>
          <p14:tracePt t="63721" x="8096250" y="4076700"/>
          <p14:tracePt t="63731" x="8086725" y="4103688"/>
          <p14:tracePt t="63739" x="8023225" y="4149725"/>
          <p14:tracePt t="63747" x="7977188" y="4176713"/>
          <p14:tracePt t="63755" x="7904163" y="4213225"/>
          <p14:tracePt t="63763" x="7840663" y="4240213"/>
          <p14:tracePt t="63771" x="7777163" y="4276725"/>
          <p14:tracePt t="63780" x="7694613" y="4303713"/>
          <p14:tracePt t="63786" x="7648575" y="4349750"/>
          <p14:tracePt t="63794" x="7631113" y="4349750"/>
          <p14:tracePt t="63802" x="7575550" y="4368800"/>
          <p14:tracePt t="63810" x="7567613" y="4368800"/>
          <p14:tracePt t="63818" x="7548563" y="4368800"/>
          <p14:tracePt t="63826" x="7539038" y="4368800"/>
          <p14:tracePt t="63850" x="7531100" y="4368800"/>
          <p14:tracePt t="63883" x="7521575" y="4368800"/>
          <p14:tracePt t="63891" x="7521575" y="4359275"/>
          <p14:tracePt t="63899" x="7512050" y="4349750"/>
          <p14:tracePt t="63964" x="7512050" y="4340225"/>
          <p14:tracePt t="63973" x="7512050" y="4332288"/>
          <p14:tracePt t="63979" x="7512050" y="4303713"/>
          <p14:tracePt t="63995" x="7512050" y="4295775"/>
          <p14:tracePt t="64003" x="7512050" y="4268788"/>
          <p14:tracePt t="64028" x="7512050" y="4259263"/>
          <p14:tracePt t="64148" x="7512050" y="4249738"/>
          <p14:tracePt t="64157" x="7512050" y="4222750"/>
          <p14:tracePt t="64163" x="7521575" y="4195763"/>
          <p14:tracePt t="64172" x="7521575" y="4186238"/>
          <p14:tracePt t="64179" x="7539038" y="4167188"/>
          <p14:tracePt t="64194" x="7539038" y="4159250"/>
          <p14:tracePt t="64202" x="7539038" y="4149725"/>
          <p14:tracePt t="64226" x="7539038" y="4140200"/>
          <p14:tracePt t="64284" x="7531100" y="4130675"/>
          <p14:tracePt t="64294" x="7531100" y="4122738"/>
          <p14:tracePt t="64301" x="7521575" y="4094163"/>
          <p14:tracePt t="64310" x="7521575" y="4086225"/>
          <p14:tracePt t="64316" x="7512050" y="4040188"/>
          <p14:tracePt t="64330" x="7466013" y="3984625"/>
          <p14:tracePt t="64340" x="7466013" y="3976688"/>
          <p14:tracePt t="64347" x="7458075" y="3976688"/>
          <p14:tracePt t="64356" x="7448550" y="3976688"/>
          <p14:tracePt t="64372" x="7429500" y="3957638"/>
          <p14:tracePt t="64388" x="7421563" y="3948113"/>
          <p14:tracePt t="64426" x="7412038" y="3948113"/>
          <p14:tracePt t="64459" x="7402513" y="3948113"/>
          <p14:tracePt t="64475" x="7392988" y="3948113"/>
          <p14:tracePt t="64483" x="7392988" y="3940175"/>
          <p14:tracePt t="64692" x="7385050" y="3940175"/>
          <p14:tracePt t="64700" x="7366000" y="3940175"/>
          <p14:tracePt t="64709" x="7339013" y="3940175"/>
          <p14:tracePt t="64716" x="7283450" y="3940175"/>
          <p14:tracePt t="64722" x="7212013" y="3940175"/>
          <p14:tracePt t="64730" x="7119938" y="3940175"/>
          <p14:tracePt t="64738" x="7073900" y="3940175"/>
          <p14:tracePt t="64746" x="7019925" y="3940175"/>
          <p14:tracePt t="64753" x="6892925" y="3921125"/>
          <p14:tracePt t="64761" x="6864350" y="3903663"/>
          <p14:tracePt t="64770" x="6800850" y="3894138"/>
          <p14:tracePt t="64778" x="6737350" y="3857625"/>
          <p14:tracePt t="64786" x="6664325" y="3811588"/>
          <p14:tracePt t="64794" x="6627813" y="3794125"/>
          <p14:tracePt t="64801" x="6600825" y="3767138"/>
          <p14:tracePt t="64809" x="6564313" y="3730625"/>
          <p14:tracePt t="64818" x="6537325" y="3711575"/>
          <p14:tracePt t="64826" x="6527800" y="3702050"/>
          <p14:tracePt t="64834" x="6518275" y="3675063"/>
          <p14:tracePt t="64842" x="6500813" y="3657600"/>
          <p14:tracePt t="64851" x="6491288" y="3638550"/>
          <p14:tracePt t="64858" x="6481763" y="3629025"/>
          <p14:tracePt t="64867" x="6472238" y="3611563"/>
          <p14:tracePt t="64878" x="6472238" y="3602038"/>
          <p14:tracePt t="64883" x="6454775" y="3584575"/>
          <p14:tracePt t="64892" x="6435725" y="3565525"/>
          <p14:tracePt t="64899" x="6391275" y="3519488"/>
          <p14:tracePt t="64909" x="6372225" y="3492500"/>
          <p14:tracePt t="64915" x="6335713" y="3446463"/>
          <p14:tracePt t="64927" x="6318250" y="3419475"/>
          <p14:tracePt t="64929" x="6291263" y="3355975"/>
          <p14:tracePt t="64937" x="6281738" y="3282950"/>
          <p14:tracePt t="64946" x="6262688" y="3192463"/>
          <p14:tracePt t="64954" x="6199188" y="3100388"/>
          <p14:tracePt t="64961" x="6199188" y="3063875"/>
          <p14:tracePt t="64971" x="6199188" y="3009900"/>
          <p14:tracePt t="64977" x="6199188" y="2963863"/>
          <p14:tracePt t="64985" x="6199188" y="2936875"/>
          <p14:tracePt t="64994" x="6199188" y="2900363"/>
          <p14:tracePt t="65002" x="6199188" y="2854325"/>
          <p14:tracePt t="65010" x="6226175" y="2800350"/>
          <p14:tracePt t="65018" x="6235700" y="2754313"/>
          <p14:tracePt t="65026" x="6272213" y="2708275"/>
          <p14:tracePt t="65034" x="6308725" y="2644775"/>
          <p14:tracePt t="65042" x="6362700" y="2581275"/>
          <p14:tracePt t="65050" x="6399213" y="2517775"/>
          <p14:tracePt t="65059" x="6445250" y="2462213"/>
          <p14:tracePt t="65066" x="6500813" y="2416175"/>
          <p14:tracePt t="65073" x="6545263" y="2362200"/>
          <p14:tracePt t="65081" x="6573838" y="2352675"/>
          <p14:tracePt t="65090" x="6600825" y="2335213"/>
          <p14:tracePt t="65097" x="6610350" y="2335213"/>
          <p14:tracePt t="65106" x="6637338" y="2325688"/>
          <p14:tracePt t="65122" x="6637338" y="2316163"/>
          <p14:tracePt t="65133" x="6654800" y="2306638"/>
          <p14:tracePt t="65137" x="6664325" y="2306638"/>
          <p14:tracePt t="65146" x="6681788" y="2306638"/>
          <p14:tracePt t="65154" x="6718300" y="2306638"/>
          <p14:tracePt t="65162" x="6764338" y="2306638"/>
          <p14:tracePt t="65170" x="6800850" y="2306638"/>
          <p14:tracePt t="65178" x="6837363" y="2306638"/>
          <p14:tracePt t="65186" x="6919913" y="2306638"/>
          <p14:tracePt t="65194" x="6992938" y="2306638"/>
          <p14:tracePt t="65203" x="7046913" y="2306638"/>
          <p14:tracePt t="65211" x="7146925" y="2343150"/>
          <p14:tracePt t="65217" x="7229475" y="2379663"/>
          <p14:tracePt t="65226" x="7275513" y="2408238"/>
          <p14:tracePt t="65233" x="7356475" y="2462213"/>
          <p14:tracePt t="65242" x="7402513" y="2508250"/>
          <p14:tracePt t="65250" x="7439025" y="2544763"/>
          <p14:tracePt t="65258" x="7458075" y="2571750"/>
          <p14:tracePt t="65267" x="7475538" y="2644775"/>
          <p14:tracePt t="65276" x="7502525" y="2690813"/>
          <p14:tracePt t="65285" x="7502525" y="2744788"/>
          <p14:tracePt t="65292" x="7502525" y="2800350"/>
          <p14:tracePt t="65299" x="7502525" y="2873375"/>
          <p14:tracePt t="65309" x="7502525" y="2936875"/>
          <p14:tracePt t="65317" x="7502525" y="2990850"/>
          <p14:tracePt t="65321" x="7502525" y="3027363"/>
          <p14:tracePt t="65330" x="7502525" y="3082925"/>
          <p14:tracePt t="65337" x="7502525" y="3127375"/>
          <p14:tracePt t="65346" x="7494588" y="3146425"/>
          <p14:tracePt t="65354" x="7485063" y="3192463"/>
          <p14:tracePt t="65362" x="7439025" y="3255963"/>
          <p14:tracePt t="65370" x="7421563" y="3282950"/>
          <p14:tracePt t="65378" x="7375525" y="3319463"/>
          <p14:tracePt t="65386" x="7329488" y="3355975"/>
          <p14:tracePt t="65394" x="7283450" y="3375025"/>
          <p14:tracePt t="65401" x="7239000" y="3402013"/>
          <p14:tracePt t="65409" x="7175500" y="3419475"/>
          <p14:tracePt t="65417" x="7138988" y="3429000"/>
          <p14:tracePt t="65425" x="7073900" y="3446463"/>
          <p14:tracePt t="65433" x="7046913" y="3446463"/>
          <p14:tracePt t="65442" x="7037388" y="3446463"/>
          <p14:tracePt t="65450" x="7019925" y="3465513"/>
          <p14:tracePt t="65458" x="7010400" y="3465513"/>
          <p14:tracePt t="65474" x="7000875" y="3465513"/>
          <p14:tracePt t="65491" x="6992938" y="3465513"/>
          <p14:tracePt t="65498" x="6973888" y="3465513"/>
          <p14:tracePt t="65508" x="6964363" y="3465513"/>
          <p14:tracePt t="65515" x="6946900" y="3465513"/>
          <p14:tracePt t="65525" x="6910388" y="3465513"/>
          <p14:tracePt t="65529" x="6864350" y="3465513"/>
          <p14:tracePt t="65539" x="6800850" y="3465513"/>
          <p14:tracePt t="65548" x="6746875" y="3465513"/>
          <p14:tracePt t="65555" x="6664325" y="3465513"/>
          <p14:tracePt t="65563" x="6591300" y="3455988"/>
          <p14:tracePt t="65571" x="6508750" y="3429000"/>
          <p14:tracePt t="65580" x="6481763" y="3392488"/>
          <p14:tracePt t="65587" x="6435725" y="3382963"/>
          <p14:tracePt t="65597" x="6408738" y="3355975"/>
          <p14:tracePt t="65603" x="6381750" y="3328988"/>
          <p14:tracePt t="65614" x="6372225" y="3309938"/>
          <p14:tracePt t="65619" x="6362700" y="3282950"/>
          <p14:tracePt t="65631" x="6354763" y="3200400"/>
          <p14:tracePt t="65633" x="6345238" y="3163888"/>
          <p14:tracePt t="65643" x="6345238" y="3127375"/>
          <p14:tracePt t="65651" x="6345238" y="3073400"/>
          <p14:tracePt t="65658" x="6345238" y="3017838"/>
          <p14:tracePt t="65666" x="6345238" y="2963863"/>
          <p14:tracePt t="65674" x="6345238" y="2900363"/>
          <p14:tracePt t="65682" x="6399213" y="2836863"/>
          <p14:tracePt t="65691" x="6408738" y="2771775"/>
          <p14:tracePt t="65698" x="6418263" y="2717800"/>
          <p14:tracePt t="65707" x="6445250" y="2654300"/>
          <p14:tracePt t="65714" x="6464300" y="2635250"/>
          <p14:tracePt t="65724" x="6472238" y="2608263"/>
          <p14:tracePt t="65729" x="6508750" y="2571750"/>
          <p14:tracePt t="65737" x="6527800" y="2554288"/>
          <p14:tracePt t="65746" x="6554788" y="2525713"/>
          <p14:tracePt t="65754" x="6591300" y="2489200"/>
          <p14:tracePt t="65762" x="6637338" y="2471738"/>
          <p14:tracePt t="65769" x="6700838" y="2425700"/>
          <p14:tracePt t="65778" x="6764338" y="2389188"/>
          <p14:tracePt t="65786" x="6846888" y="2352675"/>
          <p14:tracePt t="65794" x="6919913" y="2325688"/>
          <p14:tracePt t="65802" x="7000875" y="2316163"/>
          <p14:tracePt t="65810" x="7056438" y="2316163"/>
          <p14:tracePt t="65818" x="7092950" y="2316163"/>
          <p14:tracePt t="65826" x="7110413" y="2316163"/>
          <p14:tracePt t="65834" x="7129463" y="2316163"/>
          <p14:tracePt t="65842" x="7156450" y="2371725"/>
          <p14:tracePt t="65850" x="7156450" y="2462213"/>
          <p14:tracePt t="65858" x="7175500" y="2571750"/>
          <p14:tracePt t="65866" x="7175500" y="2662238"/>
          <p14:tracePt t="65873" x="7175500" y="2790825"/>
          <p14:tracePt t="65892" x="7175500" y="2982913"/>
          <p14:tracePt t="65897" x="7183438" y="3073400"/>
          <p14:tracePt t="65907" x="7192963" y="3163888"/>
          <p14:tracePt t="65913" x="7192963" y="3209925"/>
          <p14:tracePt t="65922" x="7219950" y="3246438"/>
          <p14:tracePt t="65929" x="7219950" y="3282950"/>
          <p14:tracePt t="65937" x="7229475" y="3309938"/>
          <p14:tracePt t="65946" x="7229475" y="3338513"/>
          <p14:tracePt t="65954" x="7229475" y="3365500"/>
          <p14:tracePt t="65962" x="7229475" y="3382963"/>
          <p14:tracePt t="65970" x="7229475" y="3429000"/>
          <p14:tracePt t="65978" x="7175500" y="3492500"/>
          <p14:tracePt t="65986" x="7129463" y="3519488"/>
          <p14:tracePt t="65994" x="7046913" y="3575050"/>
          <p14:tracePt t="66004" x="6964363" y="3592513"/>
          <p14:tracePt t="66010" x="6892925" y="3638550"/>
          <p14:tracePt t="66020" x="6827838" y="3648075"/>
          <p14:tracePt t="66026" x="6746875" y="3694113"/>
          <p14:tracePt t="66034" x="6654800" y="3702050"/>
          <p14:tracePt t="66042" x="6573838" y="3711575"/>
          <p14:tracePt t="66049" x="6500813" y="3711575"/>
          <p14:tracePt t="66058" x="6445250" y="3711575"/>
          <p14:tracePt t="66065" x="6391275" y="3711575"/>
          <p14:tracePt t="66074" x="6345238" y="3711575"/>
          <p14:tracePt t="66082" x="6308725" y="3702050"/>
          <p14:tracePt t="66089" x="6272213" y="3684588"/>
          <p14:tracePt t="66098" x="6245225" y="3638550"/>
          <p14:tracePt t="66107" x="6208713" y="3602038"/>
          <p14:tracePt t="66114" x="6172200" y="3556000"/>
          <p14:tracePt t="66124" x="6162675" y="3538538"/>
          <p14:tracePt t="66130" x="6135688" y="3492500"/>
          <p14:tracePt t="66138" x="6116638" y="3419475"/>
          <p14:tracePt t="66145" x="6108700" y="3375025"/>
          <p14:tracePt t="66154" x="6099175" y="3302000"/>
          <p14:tracePt t="66162" x="6099175" y="3209925"/>
          <p14:tracePt t="66170" x="6072188" y="3127375"/>
          <p14:tracePt t="66178" x="6072188" y="3054350"/>
          <p14:tracePt t="66186" x="6072188" y="2963863"/>
          <p14:tracePt t="66194" x="6072188" y="2890838"/>
          <p14:tracePt t="66202" x="6072188" y="2800350"/>
          <p14:tracePt t="66211" x="6072188" y="2717800"/>
          <p14:tracePt t="66218" x="6072188" y="2625725"/>
          <p14:tracePt t="66226" x="6099175" y="2517775"/>
          <p14:tracePt t="66234" x="6145213" y="2452688"/>
          <p14:tracePt t="66242" x="6199188" y="2352675"/>
          <p14:tracePt t="66250" x="6235700" y="2270125"/>
          <p14:tracePt t="66259" x="6272213" y="2225675"/>
          <p14:tracePt t="66265" x="6326188" y="2170113"/>
          <p14:tracePt t="66275" x="6354763" y="2143125"/>
          <p14:tracePt t="66281" x="6418263" y="2089150"/>
          <p14:tracePt t="66290" x="6464300" y="2070100"/>
          <p14:tracePt t="66297" x="6527800" y="2024063"/>
          <p14:tracePt t="66306" x="6573838" y="1997075"/>
          <p14:tracePt t="66314" x="6654800" y="1979613"/>
          <p14:tracePt t="66323" x="6710363" y="1979613"/>
          <p14:tracePt t="66329" x="6764338" y="1979613"/>
          <p14:tracePt t="66337" x="6819900" y="1979613"/>
          <p14:tracePt t="66346" x="6900863" y="1997075"/>
          <p14:tracePt t="66354" x="6946900" y="2033588"/>
          <p14:tracePt t="66362" x="7010400" y="2089150"/>
          <p14:tracePt t="66370" x="7083425" y="2152650"/>
          <p14:tracePt t="66378" x="7119938" y="2216150"/>
          <p14:tracePt t="66389" x="7156450" y="2298700"/>
          <p14:tracePt t="66395" x="7183438" y="2343150"/>
          <p14:tracePt t="66403" x="7202488" y="2389188"/>
          <p14:tracePt t="66411" x="7229475" y="2462213"/>
          <p14:tracePt t="66422" x="7256463" y="2498725"/>
          <p14:tracePt t="66425" x="7265988" y="2535238"/>
          <p14:tracePt t="66434" x="7275513" y="2554288"/>
          <p14:tracePt t="66441" x="7275513" y="2589213"/>
          <p14:tracePt t="66451" x="7275513" y="2608263"/>
          <p14:tracePt t="66466" x="7275513" y="2635250"/>
          <p14:tracePt t="66474" x="7275513" y="2644775"/>
          <p14:tracePt t="66482" x="7275513" y="2671763"/>
          <p14:tracePt t="66491" x="7275513" y="2690813"/>
          <p14:tracePt t="66507" x="7275513" y="2698750"/>
          <p14:tracePt t="66614" x="7275513" y="2717800"/>
          <p14:tracePt t="66620" x="7275513" y="2735263"/>
          <p14:tracePt t="66630" x="7283450" y="2771775"/>
          <p14:tracePt t="66635" x="7312025" y="2808288"/>
          <p14:tracePt t="66643" x="7319963" y="2836863"/>
          <p14:tracePt t="66651" x="7366000" y="2881313"/>
          <p14:tracePt t="66660" x="7421563" y="2946400"/>
          <p14:tracePt t="66666" x="7439025" y="2963863"/>
          <p14:tracePt t="66673" x="7475538" y="3027363"/>
          <p14:tracePt t="66682" x="7485063" y="3063875"/>
          <p14:tracePt t="66690" x="7485063" y="3109913"/>
          <p14:tracePt t="66697" x="7521575" y="3127375"/>
          <p14:tracePt t="66707" x="7531100" y="3136900"/>
          <p14:tracePt t="66713" x="7531100" y="3155950"/>
          <p14:tracePt t="66723" x="7531100" y="3163888"/>
          <p14:tracePt t="66729" x="7531100" y="3182938"/>
          <p14:tracePt t="66738" x="7512050" y="3200400"/>
          <p14:tracePt t="66746" x="7466013" y="3219450"/>
          <p14:tracePt t="66753" x="7429500" y="3228975"/>
          <p14:tracePt t="66761" x="7375525" y="3255963"/>
          <p14:tracePt t="66770" x="7319963" y="3265488"/>
          <p14:tracePt t="66778" x="7275513" y="3273425"/>
          <p14:tracePt t="66785" x="7219950" y="3292475"/>
          <p14:tracePt t="66794" x="7175500" y="3309938"/>
          <p14:tracePt t="66802" x="7110413" y="3319463"/>
          <p14:tracePt t="66810" x="7065963" y="3328988"/>
          <p14:tracePt t="66818" x="7010400" y="3328988"/>
          <p14:tracePt t="66826" x="6956425" y="3328988"/>
          <p14:tracePt t="66834" x="6900863" y="3328988"/>
          <p14:tracePt t="66842" x="6846888" y="3328988"/>
          <p14:tracePt t="66850" x="6783388" y="3328988"/>
          <p14:tracePt t="66858" x="6727825" y="3319463"/>
          <p14:tracePt t="66866" x="6645275" y="3265488"/>
          <p14:tracePt t="66875" x="6591300" y="3209925"/>
          <p14:tracePt t="66881" x="6527800" y="3146425"/>
          <p14:tracePt t="66890" x="6518275" y="3119438"/>
          <p14:tracePt t="66898" x="6508750" y="3054350"/>
          <p14:tracePt t="66910" x="6481763" y="3000375"/>
          <p14:tracePt t="66913" x="6481763" y="2936875"/>
          <p14:tracePt t="66922" x="6481763" y="2881313"/>
          <p14:tracePt t="66929" x="6481763" y="2827338"/>
          <p14:tracePt t="66938" x="6481763" y="2754313"/>
          <p14:tracePt t="66945" x="6481763" y="2698750"/>
          <p14:tracePt t="66954" x="6481763" y="2644775"/>
          <p14:tracePt t="66962" x="6481763" y="2581275"/>
          <p14:tracePt t="66970" x="6481763" y="2489200"/>
          <p14:tracePt t="66978" x="6481763" y="2452688"/>
          <p14:tracePt t="66986" x="6491288" y="2408238"/>
          <p14:tracePt t="66994" x="6518275" y="2343150"/>
          <p14:tracePt t="67003" x="6537325" y="2316163"/>
          <p14:tracePt t="67010" x="6554788" y="2289175"/>
          <p14:tracePt t="67019" x="6564313" y="2252663"/>
          <p14:tracePt t="67029" x="6591300" y="2233613"/>
          <p14:tracePt t="67033" x="6600825" y="2216150"/>
          <p14:tracePt t="67041" x="6618288" y="2197100"/>
          <p14:tracePt t="67049" x="6637338" y="2189163"/>
          <p14:tracePt t="67058" x="6664325" y="2170113"/>
          <p14:tracePt t="67066" x="6681788" y="2152650"/>
          <p14:tracePt t="67076" x="6727825" y="2133600"/>
          <p14:tracePt t="67081" x="6783388" y="2133600"/>
          <p14:tracePt t="67090" x="6827838" y="2097088"/>
          <p14:tracePt t="67098" x="6910388" y="2089150"/>
          <p14:tracePt t="67106" x="6964363" y="2089150"/>
          <p14:tracePt t="67114" x="7037388" y="2089150"/>
          <p14:tracePt t="67123" x="7092950" y="2089150"/>
          <p14:tracePt t="67129" x="7156450" y="2089150"/>
          <p14:tracePt t="67137" x="7202488" y="2125663"/>
          <p14:tracePt t="67145" x="7265988" y="2179638"/>
          <p14:tracePt t="67154" x="7339013" y="2243138"/>
          <p14:tracePt t="67162" x="7421563" y="2298700"/>
          <p14:tracePt t="67170" x="7485063" y="2371725"/>
          <p14:tracePt t="67178" x="7548563" y="2435225"/>
          <p14:tracePt t="67186" x="7602538" y="2517775"/>
          <p14:tracePt t="67194" x="7648575" y="2581275"/>
          <p14:tracePt t="67203" x="7675563" y="2625725"/>
          <p14:tracePt t="67210" x="7704138" y="2690813"/>
          <p14:tracePt t="67218" x="7740650" y="2735263"/>
          <p14:tracePt t="67226" x="7767638" y="2781300"/>
          <p14:tracePt t="67234" x="7785100" y="2817813"/>
          <p14:tracePt t="67242" x="7794625" y="2836863"/>
          <p14:tracePt t="67250" x="7804150" y="2863850"/>
          <p14:tracePt t="67266" x="7804150" y="2890838"/>
          <p14:tracePt t="67273" x="7804150" y="2900363"/>
          <p14:tracePt t="67282" x="7804150" y="2917825"/>
          <p14:tracePt t="67292" x="7777163" y="2963863"/>
          <p14:tracePt t="67298" x="7731125" y="3009900"/>
          <p14:tracePt t="67309" x="7694613" y="3046413"/>
          <p14:tracePt t="67314" x="7648575" y="3082925"/>
          <p14:tracePt t="67324" x="7621588" y="3100388"/>
          <p14:tracePt t="67329" x="7594600" y="3127375"/>
          <p14:tracePt t="67338" x="7594600" y="3136900"/>
          <p14:tracePt t="67994" x="7548563" y="3182938"/>
          <p14:tracePt t="68002" x="7502525" y="3228975"/>
          <p14:tracePt t="68009" x="7458075" y="3265488"/>
          <p14:tracePt t="68019" x="7385050" y="3319463"/>
          <p14:tracePt t="68028" x="7339013" y="3355975"/>
          <p14:tracePt t="68035" x="7319963" y="3365500"/>
          <p14:tracePt t="68045" x="7302500" y="3382963"/>
          <p14:tracePt t="68051" x="7275513" y="3402013"/>
          <p14:tracePt t="68067" x="7256463" y="3411538"/>
          <p14:tracePt t="68500" x="7229475" y="3419475"/>
          <p14:tracePt t="68510" x="7183438" y="3419475"/>
          <p14:tracePt t="68513" x="7119938" y="3419475"/>
          <p14:tracePt t="68522" x="7029450" y="3419475"/>
          <p14:tracePt t="68530" x="6973888" y="3419475"/>
          <p14:tracePt t="68537" x="6910388" y="3402013"/>
          <p14:tracePt t="68546" x="6873875" y="3392488"/>
          <p14:tracePt t="68554" x="6810375" y="3365500"/>
          <p14:tracePt t="68562" x="6764338" y="3346450"/>
          <p14:tracePt t="68570" x="6746875" y="3328988"/>
          <p14:tracePt t="68578" x="6727825" y="3319463"/>
          <p14:tracePt t="68586" x="6691313" y="3282950"/>
          <p14:tracePt t="68595" x="6664325" y="3255963"/>
          <p14:tracePt t="68603" x="6654800" y="3228975"/>
          <p14:tracePt t="68613" x="6654800" y="3209925"/>
          <p14:tracePt t="68619" x="6645275" y="3173413"/>
          <p14:tracePt t="68630" x="6645275" y="3146425"/>
          <p14:tracePt t="68633" x="6645275" y="3109913"/>
          <p14:tracePt t="68642" x="6645275" y="3073400"/>
          <p14:tracePt t="68649" x="6627813" y="2990850"/>
          <p14:tracePt t="68657" x="6627813" y="2963863"/>
          <p14:tracePt t="68665" x="6627813" y="2917825"/>
          <p14:tracePt t="68674" x="6627813" y="2881313"/>
          <p14:tracePt t="68684" x="6627813" y="2836863"/>
          <p14:tracePt t="68693" x="6627813" y="2800350"/>
          <p14:tracePt t="68700" x="6627813" y="2754313"/>
          <p14:tracePt t="68711" x="6627813" y="2727325"/>
          <p14:tracePt t="68715" x="6664325" y="2681288"/>
          <p14:tracePt t="68727" x="6673850" y="2654300"/>
          <p14:tracePt t="68731" x="6681788" y="2625725"/>
          <p14:tracePt t="68739" x="6710363" y="2581275"/>
          <p14:tracePt t="68746" x="6727825" y="2562225"/>
          <p14:tracePt t="68754" x="6737350" y="2554288"/>
          <p14:tracePt t="68762" x="6764338" y="2535238"/>
          <p14:tracePt t="68770" x="6791325" y="2517775"/>
          <p14:tracePt t="68778" x="6810375" y="2508250"/>
          <p14:tracePt t="68786" x="6846888" y="2471738"/>
          <p14:tracePt t="68794" x="6873875" y="2462213"/>
          <p14:tracePt t="68801" x="6900863" y="2444750"/>
          <p14:tracePt t="68810" x="6937375" y="2425700"/>
          <p14:tracePt t="68818" x="6973888" y="2398713"/>
          <p14:tracePt t="68825" x="6992938" y="2398713"/>
          <p14:tracePt t="68833" x="7029450" y="2389188"/>
          <p14:tracePt t="68850" x="7056438" y="2389188"/>
          <p14:tracePt t="68858" x="7065963" y="2389188"/>
          <p14:tracePt t="68874" x="7083425" y="2389188"/>
          <p14:tracePt t="68882" x="7102475" y="2389188"/>
          <p14:tracePt t="68892" x="7129463" y="2389188"/>
          <p14:tracePt t="68899" x="7138988" y="2389188"/>
          <p14:tracePt t="68911" x="7146925" y="2389188"/>
          <p14:tracePt t="68915" x="7175500" y="2389188"/>
          <p14:tracePt t="68928" x="7183438" y="2389188"/>
          <p14:tracePt t="68930" x="7192963" y="2389188"/>
          <p14:tracePt t="68941" x="7212013" y="2398713"/>
          <p14:tracePt t="68947" x="7229475" y="2416175"/>
          <p14:tracePt t="68959" x="7248525" y="2471738"/>
          <p14:tracePt t="68962" x="7256463" y="2517775"/>
          <p14:tracePt t="68971" x="7283450" y="2598738"/>
          <p14:tracePt t="68979" x="7292975" y="2635250"/>
          <p14:tracePt t="68987" x="7312025" y="2681288"/>
          <p14:tracePt t="68995" x="7312025" y="2708275"/>
          <p14:tracePt t="69003" x="7319963" y="2744788"/>
          <p14:tracePt t="69028" x="7356475" y="2844800"/>
          <p14:tracePt t="69037" x="7356475" y="2863850"/>
          <p14:tracePt t="69045" x="7356475" y="2890838"/>
          <p14:tracePt t="69051" x="7356475" y="2909888"/>
          <p14:tracePt t="69058" x="7356475" y="2927350"/>
          <p14:tracePt t="69082" x="7356475" y="2936875"/>
          <p14:tracePt t="69114" x="7356475" y="2946400"/>
          <p14:tracePt t="69140" x="7356475" y="2963863"/>
          <p14:tracePt t="69148" x="7356475" y="2973388"/>
          <p14:tracePt t="69156" x="7356475" y="2990850"/>
          <p14:tracePt t="69165" x="7356475" y="3009900"/>
          <p14:tracePt t="69172" x="7348538" y="3027363"/>
          <p14:tracePt t="69179" x="7339013" y="3036888"/>
          <p14:tracePt t="69189" x="7329488" y="3046413"/>
          <p14:tracePt t="69195" x="7329488" y="3063875"/>
          <p14:tracePt t="69210" x="7312025" y="3082925"/>
          <p14:tracePt t="69219" x="7302500" y="3100388"/>
          <p14:tracePt t="69227" x="7292975" y="3109913"/>
          <p14:tracePt t="69246" x="7283450" y="3119438"/>
          <p14:tracePt t="69251" x="7275513" y="3146425"/>
          <p14:tracePt t="69259" x="7265988" y="3155950"/>
          <p14:tracePt t="69266" x="7256463" y="3163888"/>
          <p14:tracePt t="69281" x="7248525" y="3173413"/>
          <p14:tracePt t="69298" x="7239000" y="3182938"/>
          <p14:tracePt t="69306" x="7219950" y="3192463"/>
          <p14:tracePt t="69322" x="7212013" y="3192463"/>
          <p14:tracePt t="69330" x="7202488" y="3200400"/>
          <p14:tracePt t="69338" x="7175500" y="3209925"/>
          <p14:tracePt t="69355" x="7156450" y="3219450"/>
          <p14:tracePt t="69362" x="7146925" y="3228975"/>
          <p14:tracePt t="69370" x="7138988" y="3228975"/>
          <p14:tracePt t="69404" x="7129463" y="3228975"/>
          <p14:tracePt t="69546" x="7119938" y="3219450"/>
          <p14:tracePt t="69554" x="7119938" y="3182938"/>
          <p14:tracePt t="69562" x="7119938" y="3146425"/>
          <p14:tracePt t="69570" x="7119938" y="3136900"/>
          <p14:tracePt t="69586" x="7119938" y="3127375"/>
          <p14:tracePt t="69602" x="7119938" y="3109913"/>
          <p14:tracePt t="69836" x="7102475" y="3100388"/>
          <p14:tracePt t="69846" x="7083425" y="3100388"/>
          <p14:tracePt t="69852" x="7037388" y="3100388"/>
          <p14:tracePt t="69859" x="7029450" y="3109913"/>
          <p14:tracePt t="69867" x="7019925" y="3109913"/>
          <p14:tracePt t="69879" x="7010400" y="3119438"/>
          <p14:tracePt t="69884" x="7000875" y="3119438"/>
          <p14:tracePt t="69892" x="6992938" y="3119438"/>
          <p14:tracePt t="69986" x="6983413" y="3119438"/>
          <p14:tracePt t="69994" x="6973888" y="3119438"/>
          <p14:tracePt t="70002" x="6956425" y="3090863"/>
          <p14:tracePt t="70010" x="6956425" y="3063875"/>
          <p14:tracePt t="70025" x="6946900" y="3027363"/>
          <p14:tracePt t="70027" x="6937375" y="3000375"/>
          <p14:tracePt t="70033" x="6919913" y="2954338"/>
          <p14:tracePt t="70042" x="6919913" y="2927350"/>
          <p14:tracePt t="70050" x="6919913" y="2909888"/>
          <p14:tracePt t="70058" x="6919913" y="2900363"/>
          <p14:tracePt t="70082" x="6919913" y="2890838"/>
          <p14:tracePt t="70090" x="6919913" y="2873375"/>
          <p14:tracePt t="70098" x="6919913" y="2863850"/>
          <p14:tracePt t="70108" x="6929438" y="2836863"/>
          <p14:tracePt t="70115" x="6946900" y="2817813"/>
          <p14:tracePt t="70124" x="6973888" y="2800350"/>
          <p14:tracePt t="70130" x="7010400" y="2754313"/>
          <p14:tracePt t="70139" x="7029450" y="2735263"/>
          <p14:tracePt t="70145" x="7056438" y="2698750"/>
          <p14:tracePt t="70153" x="7092950" y="2671763"/>
          <p14:tracePt t="70162" x="7110413" y="2654300"/>
          <p14:tracePt t="70170" x="7129463" y="2625725"/>
          <p14:tracePt t="70178" x="7165975" y="2617788"/>
          <p14:tracePt t="70194" x="7175500" y="2608263"/>
          <p14:tracePt t="70202" x="7192963" y="2608263"/>
          <p14:tracePt t="70220" x="7202488" y="2608263"/>
          <p14:tracePt t="70226" x="7212013" y="2608263"/>
          <p14:tracePt t="70233" x="7239000" y="2608263"/>
          <p14:tracePt t="70251" x="7256463" y="2608263"/>
          <p14:tracePt t="70257" x="7275513" y="2608263"/>
          <p14:tracePt t="70265" x="7312025" y="2625725"/>
          <p14:tracePt t="70273" x="7319963" y="2671763"/>
          <p14:tracePt t="70282" x="7356475" y="2735263"/>
          <p14:tracePt t="70291" x="7385050" y="2800350"/>
          <p14:tracePt t="70297" x="7421563" y="2863850"/>
          <p14:tracePt t="70306" x="7448550" y="2936875"/>
          <p14:tracePt t="70314" x="7475538" y="3017838"/>
          <p14:tracePt t="70322" x="7485063" y="3054350"/>
          <p14:tracePt t="70330" x="7494588" y="3119438"/>
          <p14:tracePt t="70339" x="7494588" y="3146425"/>
          <p14:tracePt t="70346" x="7502525" y="3163888"/>
          <p14:tracePt t="70357" x="7502525" y="3192463"/>
          <p14:tracePt t="70363" x="7502525" y="3200400"/>
          <p14:tracePt t="70371" x="7502525" y="3219450"/>
          <p14:tracePt t="70379" x="7502525" y="3246438"/>
          <p14:tracePt t="70387" x="7485063" y="3273425"/>
          <p14:tracePt t="70395" x="7466013" y="3292475"/>
          <p14:tracePt t="70403" x="7421563" y="3309938"/>
          <p14:tracePt t="70411" x="7375525" y="3338513"/>
          <p14:tracePt t="70419" x="7356475" y="3355975"/>
          <p14:tracePt t="70427" x="7312025" y="3365500"/>
          <p14:tracePt t="70435" x="7292975" y="3382963"/>
          <p14:tracePt t="70445" x="7265988" y="3402013"/>
          <p14:tracePt t="70451" x="7256463" y="3402013"/>
          <p14:tracePt t="70499" x="7229475" y="3411538"/>
          <p14:tracePt t="70508" x="7219950" y="3411538"/>
          <p14:tracePt t="70522" x="7192963" y="3411538"/>
          <p14:tracePt t="70530" x="7138988" y="3411538"/>
          <p14:tracePt t="70537" x="7056438" y="3365500"/>
          <p14:tracePt t="70545" x="6973888" y="3309938"/>
          <p14:tracePt t="70554" x="6910388" y="3255963"/>
          <p14:tracePt t="70561" x="6810375" y="3182938"/>
          <p14:tracePt t="70570" x="6783388" y="3155950"/>
          <p14:tracePt t="70578" x="6727825" y="3109913"/>
          <p14:tracePt t="70586" x="6710363" y="3073400"/>
          <p14:tracePt t="70597" x="6700838" y="3054350"/>
          <p14:tracePt t="70604" x="6700838" y="3036888"/>
          <p14:tracePt t="70616" x="6700838" y="3017838"/>
          <p14:tracePt t="70619" x="6700838" y="3009900"/>
          <p14:tracePt t="70629" x="6700838" y="2990850"/>
          <p14:tracePt t="70636" x="6700838" y="2973388"/>
          <p14:tracePt t="70644" x="6700838" y="2927350"/>
          <p14:tracePt t="70650" x="6700838" y="2900363"/>
          <p14:tracePt t="70659" x="6700838" y="2873375"/>
          <p14:tracePt t="70667" x="6737350" y="2827338"/>
          <p14:tracePt t="70676" x="6746875" y="2790825"/>
          <p14:tracePt t="70683" x="6754813" y="2763838"/>
          <p14:tracePt t="70691" x="6773863" y="2717800"/>
          <p14:tracePt t="70699" x="6783388" y="2717800"/>
          <p14:tracePt t="70708" x="6791325" y="2690813"/>
          <p14:tracePt t="70715" x="6791325" y="2671763"/>
          <p14:tracePt t="70726" x="6800850" y="2654300"/>
          <p14:tracePt t="70731" x="6810375" y="2635250"/>
          <p14:tracePt t="70747" x="6819900" y="2625725"/>
          <p14:tracePt t="70755" x="6837363" y="2617788"/>
          <p14:tracePt t="70763" x="6856413" y="2598738"/>
          <p14:tracePt t="70771" x="6873875" y="2598738"/>
          <p14:tracePt t="70779" x="6919913" y="2571750"/>
          <p14:tracePt t="70786" x="6937375" y="2562225"/>
          <p14:tracePt t="70794" x="6973888" y="2562225"/>
          <p14:tracePt t="70802" x="6992938" y="2544763"/>
          <p14:tracePt t="70810" x="7000875" y="2544763"/>
          <p14:tracePt t="70834" x="7010400" y="2544763"/>
          <p14:tracePt t="70842" x="7019925" y="2544763"/>
          <p14:tracePt t="70850" x="7046913" y="2544763"/>
          <p14:tracePt t="70858" x="7073900" y="2554288"/>
          <p14:tracePt t="70866" x="7083425" y="2571750"/>
          <p14:tracePt t="70874" x="7110413" y="2617788"/>
          <p14:tracePt t="70882" x="7119938" y="2662238"/>
          <p14:tracePt t="70889" x="7129463" y="2690813"/>
          <p14:tracePt t="70898" x="7146925" y="2744788"/>
          <p14:tracePt t="70906" x="7175500" y="2771775"/>
          <p14:tracePt t="70913" x="7192963" y="2808288"/>
          <p14:tracePt t="70922" x="7212013" y="2844800"/>
          <p14:tracePt t="70931" x="7212013" y="2863850"/>
          <p14:tracePt t="70942" x="7212013" y="2900363"/>
          <p14:tracePt t="70947" x="7212013" y="2946400"/>
          <p14:tracePt t="70955" x="7212013" y="3000375"/>
          <p14:tracePt t="70963" x="7212013" y="3017838"/>
          <p14:tracePt t="70974" x="7192963" y="3054350"/>
          <p14:tracePt t="70979" x="7138988" y="3127375"/>
          <p14:tracePt t="70987" x="7102475" y="3173413"/>
          <p14:tracePt t="70995" x="7065963" y="3200400"/>
          <p14:tracePt t="71003" x="7019925" y="3255963"/>
          <p14:tracePt t="71012" x="6992938" y="3273425"/>
          <p14:tracePt t="71018" x="6973888" y="3273425"/>
          <p14:tracePt t="71026" x="6956425" y="3292475"/>
          <p14:tracePt t="71033" x="6946900" y="3302000"/>
          <p14:tracePt t="71410" x="6937375" y="3302000"/>
          <p14:tracePt t="71418" x="6929438" y="3302000"/>
          <p14:tracePt t="71426" x="6910388" y="3302000"/>
          <p14:tracePt t="71442" x="6900863" y="3302000"/>
          <p14:tracePt t="71466" x="6892925" y="3302000"/>
          <p14:tracePt t="71481" x="6883400" y="3302000"/>
          <p14:tracePt t="71490" x="6873875" y="3302000"/>
          <p14:tracePt t="71498" x="6864350" y="3292475"/>
          <p14:tracePt t="71506" x="6856413" y="3282950"/>
          <p14:tracePt t="71513" x="6856413" y="3255963"/>
          <p14:tracePt t="71523" x="6856413" y="3246438"/>
          <p14:tracePt t="71529" x="6856413" y="3209925"/>
          <p14:tracePt t="71537" x="6846888" y="3182938"/>
          <p14:tracePt t="71546" x="6846888" y="3173413"/>
          <p14:tracePt t="71554" x="6846888" y="3155950"/>
          <p14:tracePt t="71743" x="6856413" y="3155950"/>
          <p14:tracePt t="72044" x="6864350" y="3155950"/>
          <p14:tracePt t="72060" x="6883400" y="3155950"/>
          <p14:tracePt t="72074" x="6892925" y="3155950"/>
          <p14:tracePt t="72340" x="6900863" y="3155950"/>
          <p14:tracePt t="73404" x="6910388" y="3146425"/>
          <p14:tracePt t="73778" x="6900863" y="3127375"/>
          <p14:tracePt t="73786" x="6900863" y="3109913"/>
          <p14:tracePt t="73794" x="6892925" y="3082925"/>
          <p14:tracePt t="73890" x="6883400" y="3082925"/>
          <p14:tracePt t="73898" x="6864350" y="3082925"/>
          <p14:tracePt t="74140" x="6856413" y="3082925"/>
          <p14:tracePt t="74150" x="6837363" y="3073400"/>
          <p14:tracePt t="74158" x="6819900" y="3046413"/>
          <p14:tracePt t="74164" x="6791325" y="3017838"/>
          <p14:tracePt t="74170" x="6783388" y="2973388"/>
          <p14:tracePt t="74178" x="6746875" y="2946400"/>
          <p14:tracePt t="74186" x="6727825" y="2917825"/>
          <p14:tracePt t="74203" x="6710363" y="2890838"/>
          <p14:tracePt t="74491" x="6664325" y="2890838"/>
          <p14:tracePt t="74500" x="6581775" y="2890838"/>
          <p14:tracePt t="74505" x="6472238" y="2890838"/>
          <p14:tracePt t="74514" x="6362700" y="2890838"/>
          <p14:tracePt t="74522" x="6235700" y="2890838"/>
          <p14:tracePt t="74530" x="6162675" y="2890838"/>
          <p14:tracePt t="74541" x="6108700" y="2890838"/>
          <p14:tracePt t="74549" x="6062663" y="2890838"/>
          <p14:tracePt t="74557" x="6035675" y="2900363"/>
          <p14:tracePt t="74563" x="6007100" y="2909888"/>
          <p14:tracePt t="74570" x="5980113" y="2917825"/>
          <p14:tracePt t="74580" x="5972175" y="2917825"/>
          <p14:tracePt t="74586" x="5962650" y="2917825"/>
          <p14:tracePt t="74660" x="5953125" y="2917825"/>
          <p14:tracePt t="74668" x="5953125" y="2890838"/>
          <p14:tracePt t="74675" x="5953125" y="2881313"/>
          <p14:tracePt t="74684" x="5953125" y="2873375"/>
          <p14:tracePt t="74693" x="5953125" y="2863850"/>
          <p14:tracePt t="74700" x="5953125" y="2854325"/>
          <p14:tracePt t="74709" x="5943600" y="2844800"/>
          <p14:tracePt t="74764" x="5935663" y="2844800"/>
          <p14:tracePt t="74772" x="5916613" y="2844800"/>
          <p14:tracePt t="74780" x="5889625" y="2844800"/>
          <p14:tracePt t="74787" x="5834063" y="2844800"/>
          <p14:tracePt t="74795" x="5780088" y="2844800"/>
          <p14:tracePt t="74803" x="5724525" y="2844800"/>
          <p14:tracePt t="74811" x="5670550" y="2844800"/>
          <p14:tracePt t="74819" x="5607050" y="2844800"/>
          <p14:tracePt t="74826" x="5534025" y="2844800"/>
          <p14:tracePt t="74836" x="5461000" y="2844800"/>
          <p14:tracePt t="74844" x="5368925" y="2844800"/>
          <p14:tracePt t="74850" x="5297488" y="2844800"/>
          <p14:tracePt t="74858" x="5187950" y="2844800"/>
          <p14:tracePt t="74866" x="5078413" y="2844800"/>
          <p14:tracePt t="74874" x="4949825" y="2844800"/>
          <p14:tracePt t="74882" x="4859338" y="2844800"/>
          <p14:tracePt t="74889" x="4759325" y="2827338"/>
          <p14:tracePt t="74898" x="4667250" y="2827338"/>
          <p14:tracePt t="74906" x="4613275" y="2817813"/>
          <p14:tracePt t="74913" x="4586288" y="2817813"/>
          <p14:tracePt t="74923" x="4513263" y="2817813"/>
          <p14:tracePt t="74929" x="4457700" y="2817813"/>
          <p14:tracePt t="74938" x="4403725" y="2817813"/>
          <p14:tracePt t="74946" x="4357688" y="2817813"/>
          <p14:tracePt t="74956" x="4340225" y="2817813"/>
          <p14:tracePt t="74961" x="4294188" y="2827338"/>
          <p14:tracePt t="74969" x="4248150" y="2854325"/>
          <p14:tracePt t="74978" x="4184650" y="2890838"/>
          <p14:tracePt t="74986" x="4157663" y="2900363"/>
          <p14:tracePt t="74994" x="4075113" y="2927350"/>
          <p14:tracePt t="75002" x="3992563" y="2954338"/>
          <p14:tracePt t="75010" x="3911600" y="2982913"/>
          <p14:tracePt t="75026" x="3775075" y="3046413"/>
          <p14:tracePt t="75034" x="3729038" y="3054350"/>
          <p14:tracePt t="75043" x="3665538" y="3073400"/>
          <p14:tracePt t="75050" x="3656013" y="3082925"/>
          <p14:tracePt t="75058" x="3609975" y="3090863"/>
          <p14:tracePt t="75068" x="3546475" y="3136900"/>
          <p14:tracePt t="75076" x="3527425" y="3146425"/>
          <p14:tracePt t="75084" x="3482975" y="3163888"/>
          <p14:tracePt t="75092" x="3455988" y="3163888"/>
          <p14:tracePt t="75098" x="3427413" y="3192463"/>
          <p14:tracePt t="75107" x="3419475" y="3192463"/>
          <p14:tracePt t="75115" x="3400425" y="3192463"/>
          <p14:tracePt t="75126" x="3373438" y="3209925"/>
          <p14:tracePt t="75130" x="3354388" y="3219450"/>
          <p14:tracePt t="75147" x="3346450" y="3219450"/>
          <p14:tracePt t="75162" x="3336925" y="3228975"/>
          <p14:tracePt t="75179" x="3317875" y="3236913"/>
          <p14:tracePt t="75187" x="3300413" y="3246438"/>
          <p14:tracePt t="75195" x="3281363" y="3255963"/>
          <p14:tracePt t="75203" x="3273425" y="3255963"/>
          <p14:tracePt t="75211" x="3254375" y="3265488"/>
          <p14:tracePt t="75219" x="3244850" y="3273425"/>
          <p14:tracePt t="75316" x="3273425" y="3255963"/>
          <p14:tracePt t="75324" x="3346450" y="3192463"/>
          <p14:tracePt t="75332" x="3400425" y="3146425"/>
          <p14:tracePt t="75341" x="3446463" y="3100388"/>
          <p14:tracePt t="75348" x="3482975" y="3063875"/>
          <p14:tracePt t="75357" x="3527425" y="3017838"/>
          <p14:tracePt t="75362" x="3582988" y="2936875"/>
          <p14:tracePt t="75370" x="3656013" y="2863850"/>
          <p14:tracePt t="75378" x="3738563" y="2781300"/>
          <p14:tracePt t="75386" x="3802063" y="2744788"/>
          <p14:tracePt t="75394" x="3919538" y="2671763"/>
          <p14:tracePt t="75402" x="4002088" y="2617788"/>
          <p14:tracePt t="75410" x="4102100" y="2544763"/>
          <p14:tracePt t="75418" x="4221163" y="2481263"/>
          <p14:tracePt t="75426" x="4311650" y="2471738"/>
          <p14:tracePt t="75436" x="4440238" y="2408238"/>
          <p14:tracePt t="75442" x="4594225" y="2352675"/>
          <p14:tracePt t="75451" x="4759325" y="2325688"/>
          <p14:tracePt t="75457" x="4959350" y="2306638"/>
          <p14:tracePt t="75467" x="5141913" y="2270125"/>
          <p14:tracePt t="75473" x="5341938" y="2270125"/>
          <p14:tracePt t="75482" x="5524500" y="2270125"/>
          <p14:tracePt t="75489" x="5670550" y="2270125"/>
          <p14:tracePt t="75498" x="5780088" y="2298700"/>
          <p14:tracePt t="75506" x="5843588" y="2343150"/>
          <p14:tracePt t="75513" x="5916613" y="2416175"/>
          <p14:tracePt t="75522" x="5962650" y="2462213"/>
          <p14:tracePt t="75530" x="5972175" y="2481263"/>
          <p14:tracePt t="75539" x="5980113" y="2535238"/>
          <p14:tracePt t="75545" x="5999163" y="2571750"/>
          <p14:tracePt t="75554" x="5999163" y="2589213"/>
          <p14:tracePt t="75562" x="6007100" y="2617788"/>
          <p14:tracePt t="75570" x="6007100" y="2625725"/>
          <p14:tracePt t="75578" x="6026150" y="2654300"/>
          <p14:tracePt t="75684" x="6026150" y="2662238"/>
          <p14:tracePt t="75691" x="6035675" y="2662238"/>
          <p14:tracePt t="75699" x="6035675" y="2690813"/>
          <p14:tracePt t="75708" x="6043613" y="2698750"/>
          <p14:tracePt t="75715" x="6062663" y="2717800"/>
          <p14:tracePt t="75724" x="6080125" y="2735263"/>
          <p14:tracePt t="75731" x="6089650" y="2744788"/>
          <p14:tracePt t="75741" x="6099175" y="2744788"/>
          <p14:tracePt t="75747" x="6116638" y="2754313"/>
          <p14:tracePt t="77476" x="6145213" y="2754313"/>
          <p14:tracePt t="77484" x="6226175" y="2754313"/>
          <p14:tracePt t="77490" x="6345238" y="2781300"/>
          <p14:tracePt t="77500" x="6427788" y="2836863"/>
          <p14:tracePt t="77510" x="6481763" y="2836863"/>
          <p14:tracePt t="77513" x="6500813" y="2844800"/>
          <p14:tracePt t="77523" x="6545263" y="2854325"/>
          <p14:tracePt t="77529" x="6554788" y="2863850"/>
          <p14:tracePt t="77558" x="6564313" y="2863850"/>
          <p14:tracePt t="77603" x="6573838" y="2863850"/>
          <p14:tracePt t="77611" x="6600825" y="2863850"/>
          <p14:tracePt t="77619" x="6681788" y="2863850"/>
          <p14:tracePt t="77628" x="6773863" y="2863850"/>
          <p14:tracePt t="77635" x="6900863" y="2863850"/>
          <p14:tracePt t="77645" x="7046913" y="2863850"/>
          <p14:tracePt t="77650" x="7192963" y="2863850"/>
          <p14:tracePt t="77660" x="7319963" y="2863850"/>
          <p14:tracePt t="77666" x="7448550" y="2863850"/>
          <p14:tracePt t="77674" x="7558088" y="2863850"/>
          <p14:tracePt t="77683" x="7685088" y="2863850"/>
          <p14:tracePt t="77690" x="7794625" y="2863850"/>
          <p14:tracePt t="77699" x="7894638" y="2881313"/>
          <p14:tracePt t="77708" x="7950200" y="2890838"/>
          <p14:tracePt t="77715" x="7994650" y="2890838"/>
          <p14:tracePt t="77724" x="7994650" y="2900363"/>
          <p14:tracePt t="77852" x="8004175" y="2900363"/>
          <p14:tracePt t="77861" x="8059738" y="2900363"/>
          <p14:tracePt t="77868" x="8150225" y="2900363"/>
          <p14:tracePt t="77877" x="8240713" y="2900363"/>
          <p14:tracePt t="77884" x="8369300" y="2900363"/>
          <p14:tracePt t="77892" x="8459788" y="2900363"/>
          <p14:tracePt t="77900" x="8569325" y="2946400"/>
          <p14:tracePt t="77909" x="8651875" y="2963863"/>
          <p14:tracePt t="77914" x="8751888" y="2990850"/>
          <p14:tracePt t="77923" x="8824913" y="3017838"/>
          <p14:tracePt t="77930" x="8924925" y="3063875"/>
          <p14:tracePt t="77939" x="8970963" y="3082925"/>
          <p14:tracePt t="77945" x="9024938" y="3100388"/>
          <p14:tracePt t="77956" x="9080500" y="3136900"/>
          <p14:tracePt t="77961" x="9107488" y="3146425"/>
          <p14:tracePt t="77970" x="9134475" y="3146425"/>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4330" y="-316658"/>
            <a:ext cx="8229600" cy="1143000"/>
          </a:xfrm>
        </p:spPr>
        <p:txBody>
          <a:bodyPr/>
          <a:lstStyle/>
          <a:p>
            <a:r>
              <a:rPr lang="ja-JP" altLang="en-US" sz="3200" dirty="0"/>
              <a:t>利得（ゲイン）</a:t>
            </a:r>
            <a:endParaRPr kumimoji="1" lang="ja-JP" altLang="en-US" sz="3200" dirty="0"/>
          </a:p>
        </p:txBody>
      </p:sp>
      <p:sp>
        <p:nvSpPr>
          <p:cNvPr id="3" name="コンテンツ プレースホルダー 2"/>
          <p:cNvSpPr>
            <a:spLocks noGrp="1"/>
          </p:cNvSpPr>
          <p:nvPr>
            <p:ph idx="1"/>
          </p:nvPr>
        </p:nvSpPr>
        <p:spPr>
          <a:xfrm>
            <a:off x="375312" y="511479"/>
            <a:ext cx="8768688" cy="5647782"/>
          </a:xfrm>
        </p:spPr>
        <p:txBody>
          <a:bodyPr/>
          <a:lstStyle/>
          <a:p>
            <a:r>
              <a:rPr kumimoji="1" lang="ja-JP" altLang="en-US" sz="2400" dirty="0"/>
              <a:t>増幅度のことで、デシベル</a:t>
            </a:r>
            <a:r>
              <a:rPr kumimoji="1" lang="en-US" altLang="ja-JP" sz="2400" dirty="0"/>
              <a:t>dB</a:t>
            </a:r>
            <a:r>
              <a:rPr kumimoji="1" lang="ja-JP" altLang="en-US" sz="2400" dirty="0"/>
              <a:t>表記</a:t>
            </a:r>
            <a:r>
              <a:rPr lang="ja-JP" altLang="en-US" sz="2400" dirty="0"/>
              <a:t>する</a:t>
            </a:r>
            <a:endParaRPr lang="en-US" altLang="ja-JP" sz="2400" dirty="0"/>
          </a:p>
          <a:p>
            <a:r>
              <a:rPr kumimoji="1" lang="ja-JP" altLang="en-US" sz="2400" dirty="0"/>
              <a:t>デシベル表記とは？</a:t>
            </a:r>
            <a:endParaRPr kumimoji="1" lang="en-US" altLang="ja-JP" sz="2400" dirty="0"/>
          </a:p>
          <a:p>
            <a:pPr lvl="1"/>
            <a:r>
              <a:rPr kumimoji="1" lang="ja-JP" altLang="en-US" sz="2400" dirty="0"/>
              <a:t>電圧利得：</a:t>
            </a:r>
            <a:r>
              <a:rPr kumimoji="1" lang="en-US" altLang="ja-JP" sz="2400" dirty="0" err="1"/>
              <a:t>Gv</a:t>
            </a:r>
            <a:r>
              <a:rPr kumimoji="1" lang="en-US" altLang="ja-JP" sz="2400" dirty="0"/>
              <a:t>=20 log</a:t>
            </a:r>
            <a:r>
              <a:rPr lang="ja-JP" altLang="en-US" sz="2400" dirty="0"/>
              <a:t> </a:t>
            </a:r>
            <a:r>
              <a:rPr kumimoji="1" lang="en-US" altLang="ja-JP" sz="2400" dirty="0"/>
              <a:t>Av(</a:t>
            </a:r>
            <a:r>
              <a:rPr kumimoji="1" lang="ja-JP" altLang="en-US" sz="2400" dirty="0"/>
              <a:t>電圧増幅度）</a:t>
            </a:r>
            <a:endParaRPr kumimoji="1" lang="en-US" altLang="ja-JP" sz="2400" dirty="0"/>
          </a:p>
          <a:p>
            <a:pPr lvl="1"/>
            <a:r>
              <a:rPr lang="ja-JP" altLang="en-US" sz="2400" dirty="0"/>
              <a:t>電流利得：</a:t>
            </a:r>
            <a:r>
              <a:rPr lang="en-US" altLang="ja-JP" sz="2400" dirty="0" err="1"/>
              <a:t>Gi</a:t>
            </a:r>
            <a:r>
              <a:rPr lang="en-US" altLang="ja-JP" sz="2400" dirty="0"/>
              <a:t>=20</a:t>
            </a:r>
            <a:r>
              <a:rPr lang="ja-JP" altLang="en-US" sz="2400" dirty="0"/>
              <a:t> </a:t>
            </a:r>
            <a:r>
              <a:rPr lang="en-US" altLang="ja-JP" sz="2400" dirty="0"/>
              <a:t>log</a:t>
            </a:r>
            <a:r>
              <a:rPr lang="ja-JP" altLang="en-US" sz="2400" dirty="0"/>
              <a:t> </a:t>
            </a:r>
            <a:r>
              <a:rPr lang="en-US" altLang="ja-JP" sz="2400" dirty="0"/>
              <a:t>Ai(</a:t>
            </a:r>
            <a:r>
              <a:rPr lang="ja-JP" altLang="en-US" sz="2400" dirty="0"/>
              <a:t>電流増幅度）</a:t>
            </a:r>
            <a:endParaRPr kumimoji="1" lang="en-US" altLang="ja-JP" sz="2400" dirty="0"/>
          </a:p>
          <a:p>
            <a:pPr lvl="1"/>
            <a:r>
              <a:rPr kumimoji="1" lang="ja-JP" altLang="en-US" sz="2400" dirty="0"/>
              <a:t>電力利得</a:t>
            </a:r>
            <a:r>
              <a:rPr kumimoji="1" lang="en-US" altLang="ja-JP" sz="2400" dirty="0"/>
              <a:t>: </a:t>
            </a:r>
            <a:r>
              <a:rPr kumimoji="1" lang="en-US" altLang="ja-JP" sz="2400" dirty="0" err="1"/>
              <a:t>Gp</a:t>
            </a:r>
            <a:r>
              <a:rPr kumimoji="1" lang="en-US" altLang="ja-JP" sz="2400" dirty="0"/>
              <a:t>=10 log </a:t>
            </a:r>
            <a:r>
              <a:rPr kumimoji="1" lang="en-US" altLang="ja-JP" sz="2400" dirty="0" err="1"/>
              <a:t>Ap</a:t>
            </a:r>
            <a:r>
              <a:rPr lang="en-US" altLang="ja-JP" sz="2400" dirty="0"/>
              <a:t>(</a:t>
            </a:r>
            <a:r>
              <a:rPr lang="ja-JP" altLang="en-US" sz="2400" dirty="0"/>
              <a:t>電力増幅度：</a:t>
            </a:r>
            <a:r>
              <a:rPr lang="en-US" altLang="ja-JP" sz="2400" dirty="0" err="1"/>
              <a:t>Av×Ai</a:t>
            </a:r>
            <a:r>
              <a:rPr lang="en-US" altLang="ja-JP" sz="2400" dirty="0"/>
              <a:t>)</a:t>
            </a:r>
          </a:p>
          <a:p>
            <a:pPr marL="514350" indent="-457200"/>
            <a:r>
              <a:rPr kumimoji="1" lang="ja-JP" altLang="en-US" sz="2400" dirty="0"/>
              <a:t>なぜ係数が</a:t>
            </a:r>
            <a:r>
              <a:rPr kumimoji="1" lang="en-US" altLang="ja-JP" sz="2400" dirty="0"/>
              <a:t>20</a:t>
            </a:r>
            <a:r>
              <a:rPr kumimoji="1" lang="ja-JP" altLang="en-US" sz="2400" dirty="0"/>
              <a:t>なのか？→　</a:t>
            </a:r>
            <a:r>
              <a:rPr lang="ja-JP" altLang="en-US" sz="2400" dirty="0"/>
              <a:t>電力の係数が</a:t>
            </a:r>
            <a:r>
              <a:rPr lang="en-US" altLang="ja-JP" sz="2400" dirty="0"/>
              <a:t>10</a:t>
            </a:r>
            <a:r>
              <a:rPr lang="ja-JP" altLang="en-US" sz="2400" dirty="0" err="1"/>
              <a:t>なの</a:t>
            </a:r>
            <a:r>
              <a:rPr lang="ja-JP" altLang="en-US" sz="2400" dirty="0"/>
              <a:t>で、、</a:t>
            </a:r>
            <a:endParaRPr lang="en-US" altLang="ja-JP" sz="2400" dirty="0"/>
          </a:p>
          <a:p>
            <a:pPr marL="514350" indent="-457200"/>
            <a:r>
              <a:rPr kumimoji="1" lang="ja-JP" altLang="en-US" sz="2400" dirty="0"/>
              <a:t>なぜ対数を使うのか？</a:t>
            </a:r>
            <a:endParaRPr kumimoji="1" lang="en-US" altLang="ja-JP" sz="2400" dirty="0"/>
          </a:p>
          <a:p>
            <a:pPr marL="914400" lvl="1" indent="-457200"/>
            <a:r>
              <a:rPr lang="ja-JP" altLang="en-US" sz="2400" dirty="0"/>
              <a:t>利得の掛け算が足し算になる</a:t>
            </a:r>
            <a:endParaRPr lang="en-US" altLang="ja-JP" sz="2400" dirty="0"/>
          </a:p>
          <a:p>
            <a:pPr marL="914400" lvl="1" indent="-457200"/>
            <a:r>
              <a:rPr lang="ja-JP" altLang="en-US" sz="2400" dirty="0"/>
              <a:t>広い範囲を表す場合に</a:t>
            </a:r>
            <a:r>
              <a:rPr lang="en-US" altLang="ja-JP" sz="2400" dirty="0"/>
              <a:t>0</a:t>
            </a:r>
            <a:r>
              <a:rPr lang="ja-JP" altLang="en-US" sz="2400" dirty="0"/>
              <a:t>をたくさん付けなくて済む</a:t>
            </a:r>
            <a:endParaRPr kumimoji="1" lang="en-US" altLang="ja-JP" sz="2400" dirty="0"/>
          </a:p>
          <a:p>
            <a:pPr marL="914400" lvl="1" indent="-457200"/>
            <a:r>
              <a:rPr lang="ja-JP" altLang="en-US" sz="2400" dirty="0"/>
              <a:t>電圧増幅度が</a:t>
            </a:r>
            <a:r>
              <a:rPr lang="en-US" altLang="ja-JP" sz="2400" dirty="0"/>
              <a:t>10</a:t>
            </a:r>
            <a:r>
              <a:rPr lang="ja-JP" altLang="en-US" sz="2400" dirty="0"/>
              <a:t>倍ならば</a:t>
            </a:r>
            <a:r>
              <a:rPr lang="en-US" altLang="ja-JP" sz="2400" dirty="0"/>
              <a:t>20dB, 100</a:t>
            </a:r>
            <a:r>
              <a:rPr lang="ja-JP" altLang="en-US" sz="2400" dirty="0"/>
              <a:t>倍ならば</a:t>
            </a:r>
            <a:r>
              <a:rPr lang="en-US" altLang="ja-JP" sz="2400" dirty="0"/>
              <a:t>40dB</a:t>
            </a:r>
          </a:p>
          <a:p>
            <a:pPr marL="914400" lvl="1" indent="-457200"/>
            <a:r>
              <a:rPr lang="en-US" altLang="ja-JP" sz="2400" dirty="0"/>
              <a:t>20 log 2 = 6</a:t>
            </a:r>
            <a:r>
              <a:rPr lang="ja-JP" altLang="en-US" sz="2400" dirty="0" err="1"/>
              <a:t>なの</a:t>
            </a:r>
            <a:r>
              <a:rPr lang="ja-JP" altLang="en-US" sz="2400" dirty="0"/>
              <a:t>で</a:t>
            </a:r>
            <a:r>
              <a:rPr lang="en-US" altLang="ja-JP" sz="2400" dirty="0"/>
              <a:t>6dB</a:t>
            </a:r>
            <a:r>
              <a:rPr lang="ja-JP" altLang="en-US" sz="2400" dirty="0"/>
              <a:t>で倍、</a:t>
            </a:r>
            <a:r>
              <a:rPr lang="en-US" altLang="ja-JP" sz="2400" dirty="0"/>
              <a:t>-6dB</a:t>
            </a:r>
            <a:r>
              <a:rPr lang="ja-JP" altLang="en-US" sz="2400" dirty="0"/>
              <a:t>で半分</a:t>
            </a:r>
            <a:endParaRPr lang="en-US" altLang="ja-JP" sz="2400" dirty="0"/>
          </a:p>
          <a:p>
            <a:pPr marL="914400" lvl="1" indent="-457200"/>
            <a:r>
              <a:rPr lang="ja-JP" altLang="en-US" sz="2400" dirty="0"/>
              <a:t>マイナスは減衰：</a:t>
            </a:r>
            <a:r>
              <a:rPr lang="en-US" altLang="ja-JP" sz="2400" dirty="0"/>
              <a:t>-3dB</a:t>
            </a:r>
            <a:r>
              <a:rPr lang="ja-JP" altLang="en-US" sz="2400" dirty="0"/>
              <a:t>は１</a:t>
            </a:r>
            <a:r>
              <a:rPr lang="en-US" altLang="ja-JP" sz="2400" dirty="0"/>
              <a:t>/</a:t>
            </a:r>
            <a:r>
              <a:rPr lang="ja-JP" altLang="en-US" sz="2400" dirty="0"/>
              <a:t>√</a:t>
            </a:r>
            <a:r>
              <a:rPr lang="en-US" altLang="ja-JP" sz="2400" dirty="0"/>
              <a:t>2</a:t>
            </a:r>
          </a:p>
          <a:p>
            <a:pPr marL="914400" lvl="1" indent="-457200"/>
            <a:r>
              <a:rPr lang="ja-JP" altLang="en-US" sz="2400" dirty="0"/>
              <a:t>増幅率が</a:t>
            </a:r>
            <a:r>
              <a:rPr lang="en-US" altLang="ja-JP" sz="2400" dirty="0"/>
              <a:t>1</a:t>
            </a:r>
            <a:r>
              <a:rPr lang="ja-JP" altLang="en-US" sz="2400" dirty="0"/>
              <a:t>だと</a:t>
            </a:r>
            <a:r>
              <a:rPr lang="en-US" altLang="ja-JP" sz="2400" dirty="0"/>
              <a:t>0dB</a:t>
            </a:r>
          </a:p>
          <a:p>
            <a:pPr marL="914400" lvl="1" indent="-457200"/>
            <a:r>
              <a:rPr lang="ja-JP" altLang="en-US" sz="2400" dirty="0"/>
              <a:t>先の例題は約</a:t>
            </a:r>
            <a:r>
              <a:rPr lang="en-US" altLang="ja-JP" sz="2400" dirty="0"/>
              <a:t>42.5dB</a:t>
            </a:r>
          </a:p>
          <a:p>
            <a:pPr marL="914400" lvl="1" indent="-457200"/>
            <a:endParaRPr kumimoji="1" lang="ja-JP" altLang="en-US" sz="2400" dirty="0"/>
          </a:p>
        </p:txBody>
      </p:sp>
      <p:pic>
        <p:nvPicPr>
          <p:cNvPr id="4" name="オーディオ 3">
            <a:hlinkClick r:id="" action="ppaction://media"/>
            <a:extLst>
              <a:ext uri="{FF2B5EF4-FFF2-40B4-BE49-F238E27FC236}">
                <a16:creationId xmlns:a16="http://schemas.microsoft.com/office/drawing/2014/main" id="{E82CA59F-4A6D-4C0D-8D5D-4E47BA3D7B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99046377"/>
      </p:ext>
    </p:extLst>
  </p:cSld>
  <p:clrMapOvr>
    <a:masterClrMapping/>
  </p:clrMapOvr>
  <mc:AlternateContent xmlns:mc="http://schemas.openxmlformats.org/markup-compatibility/2006" xmlns:p14="http://schemas.microsoft.com/office/powerpoint/2010/main">
    <mc:Choice Requires="p14">
      <p:transition spd="slow" p14:dur="2000" advTm="237964"/>
    </mc:Choice>
    <mc:Fallback xmlns="">
      <p:transition spd="slow" advTm="237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26" x="9080500" y="3694113"/>
          <p14:tracePt t="435" x="9034463" y="3694113"/>
          <p14:tracePt t="442" x="8997950" y="3694113"/>
          <p14:tracePt t="450" x="8961438" y="3684588"/>
          <p14:tracePt t="458" x="8934450" y="3675063"/>
          <p14:tracePt t="468" x="8888413" y="3657600"/>
          <p14:tracePt t="478" x="8870950" y="3648075"/>
          <p14:tracePt t="483" x="8834438" y="3638550"/>
          <p14:tracePt t="494" x="8815388" y="3621088"/>
          <p14:tracePt t="499" x="8778875" y="3611563"/>
          <p14:tracePt t="507" x="8724900" y="3565525"/>
          <p14:tracePt t="515" x="8705850" y="3565525"/>
          <p14:tracePt t="522" x="8651875" y="3548063"/>
          <p14:tracePt t="530" x="8588375" y="3511550"/>
          <p14:tracePt t="541" x="8523288" y="3475038"/>
          <p14:tracePt t="546" x="8459788" y="3438525"/>
          <p14:tracePt t="556" x="8369300" y="3382963"/>
          <p14:tracePt t="562" x="8332788" y="3355975"/>
          <p14:tracePt t="571" x="8269288" y="3319463"/>
          <p14:tracePt t="578" x="8204200" y="3282950"/>
          <p14:tracePt t="586" x="8159750" y="3255963"/>
          <p14:tracePt t="595" x="8123238" y="3246438"/>
          <p14:tracePt t="604" x="8096250" y="3228975"/>
          <p14:tracePt t="612" x="8067675" y="3209925"/>
          <p14:tracePt t="620" x="8040688" y="3192463"/>
          <p14:tracePt t="628" x="8004175" y="3182938"/>
          <p14:tracePt t="636" x="7950200" y="3127375"/>
          <p14:tracePt t="646" x="7931150" y="3109913"/>
          <p14:tracePt t="652" x="7885113" y="3046413"/>
          <p14:tracePt t="662" x="7867650" y="3017838"/>
          <p14:tracePt t="667" x="7858125" y="2963863"/>
          <p14:tracePt t="678" x="7821613" y="2917825"/>
          <p14:tracePt t="685" x="7785100" y="2863850"/>
          <p14:tracePt t="690" x="7777163" y="2844800"/>
          <p14:tracePt t="698" x="7767638" y="2808288"/>
          <p14:tracePt t="706" x="7767638" y="2781300"/>
          <p14:tracePt t="714" x="7758113" y="2771775"/>
          <p14:tracePt t="723" x="7758113" y="2754313"/>
          <p14:tracePt t="730" x="7731125" y="2708275"/>
          <p14:tracePt t="746" x="7731125" y="2698750"/>
          <p14:tracePt t="755" x="7731125" y="2690813"/>
          <p14:tracePt t="772" x="7731125" y="2681288"/>
          <p14:tracePt t="819" x="7721600" y="2671763"/>
          <p14:tracePt t="827" x="7721600" y="2662238"/>
          <p14:tracePt t="836" x="7721600" y="2644775"/>
          <p14:tracePt t="843" x="7721600" y="2635250"/>
          <p14:tracePt t="851" x="7712075" y="2617788"/>
          <p14:tracePt t="859" x="7704138" y="2598738"/>
          <p14:tracePt t="874" x="7675563" y="2571750"/>
          <p14:tracePt t="882" x="7667625" y="2544763"/>
          <p14:tracePt t="908" x="7667625" y="2535238"/>
          <p14:tracePt t="1379" x="7667625" y="2489200"/>
          <p14:tracePt t="1386" x="7667625" y="2444750"/>
          <p14:tracePt t="1395" x="7667625" y="2416175"/>
          <p14:tracePt t="1404" x="7667625" y="2398713"/>
          <p14:tracePt t="1412" x="7667625" y="2371725"/>
          <p14:tracePt t="1427" x="7667625" y="2362200"/>
          <p14:tracePt t="1580" x="7667625" y="2343150"/>
          <p14:tracePt t="1588" x="7667625" y="2316163"/>
          <p14:tracePt t="1596" x="7667625" y="2306638"/>
          <p14:tracePt t="1604" x="7667625" y="2298700"/>
          <p14:tracePt t="1771" x="7658100" y="2289175"/>
          <p14:tracePt t="1778" x="7648575" y="2289175"/>
          <p14:tracePt t="1786" x="7639050" y="2289175"/>
          <p14:tracePt t="2236" x="7602538" y="2289175"/>
          <p14:tracePt t="2244" x="7558088" y="2289175"/>
          <p14:tracePt t="2252" x="7485063" y="2289175"/>
          <p14:tracePt t="2260" x="7439025" y="2316163"/>
          <p14:tracePt t="2268" x="7412038" y="2316163"/>
          <p14:tracePt t="2411" x="7392988" y="2316163"/>
          <p14:tracePt t="2421" x="7385050" y="2325688"/>
          <p14:tracePt t="2427" x="7348538" y="2335213"/>
          <p14:tracePt t="2435" x="7348538" y="2343150"/>
          <p14:tracePt t="2443" x="7339013" y="2343150"/>
          <p14:tracePt t="2500" x="7329488" y="2343150"/>
          <p14:tracePt t="2636" x="7319963" y="2343150"/>
          <p14:tracePt t="2645" x="7292975" y="2362200"/>
          <p14:tracePt t="2652" x="7239000" y="2379663"/>
          <p14:tracePt t="2661" x="7192963" y="2379663"/>
          <p14:tracePt t="2666" x="7156450" y="2389188"/>
          <p14:tracePt t="2674" x="7138988" y="2389188"/>
          <p14:tracePt t="2835" x="7129463" y="2389188"/>
          <p14:tracePt t="2843" x="7129463" y="2379663"/>
          <p14:tracePt t="2882" x="7129463" y="2371725"/>
          <p14:tracePt t="2907" x="7129463" y="2362200"/>
          <p14:tracePt t="2923" x="7129463" y="2335213"/>
          <p14:tracePt t="2932" x="7138988" y="2325688"/>
          <p14:tracePt t="2940" x="7138988" y="2316163"/>
          <p14:tracePt t="2947" x="7146925" y="2289175"/>
          <p14:tracePt t="2957" x="7146925" y="2279650"/>
          <p14:tracePt t="2966" x="7146925" y="2243138"/>
          <p14:tracePt t="2975" x="7146925" y="2225675"/>
          <p14:tracePt t="2980" x="7146925" y="2197100"/>
          <p14:tracePt t="2992" x="7146925" y="2179638"/>
          <p14:tracePt t="2996" x="7146925" y="2160588"/>
          <p14:tracePt t="3004" x="7146925" y="2143125"/>
          <p14:tracePt t="3012" x="7146925" y="2133600"/>
          <p14:tracePt t="3028" x="7146925" y="2125663"/>
          <p14:tracePt t="3037" x="7146925" y="2106613"/>
          <p14:tracePt t="3044" x="7146925" y="2079625"/>
          <p14:tracePt t="3052" x="7146925" y="2060575"/>
          <p14:tracePt t="3060" x="7146925" y="2024063"/>
          <p14:tracePt t="3076" x="7146925" y="2006600"/>
          <p14:tracePt t="3083" x="7146925" y="1987550"/>
          <p14:tracePt t="3092" x="7146925" y="1970088"/>
          <p14:tracePt t="3100" x="7146925" y="1960563"/>
          <p14:tracePt t="3107" x="7146925" y="1924050"/>
          <p14:tracePt t="3115" x="7146925" y="1897063"/>
          <p14:tracePt t="3125" x="7146925" y="1878013"/>
          <p14:tracePt t="3132" x="7146925" y="1851025"/>
          <p14:tracePt t="3142" x="7146925" y="1814513"/>
          <p14:tracePt t="3158" x="7138988" y="1787525"/>
          <p14:tracePt t="3164" x="7110413" y="1768475"/>
          <p14:tracePt t="3174" x="7110413" y="1741488"/>
          <p14:tracePt t="3180" x="7083425" y="1704975"/>
          <p14:tracePt t="3196" x="7083425" y="1697038"/>
          <p14:tracePt t="3204" x="7065963" y="1677988"/>
          <p14:tracePt t="3212" x="7056438" y="1668463"/>
          <p14:tracePt t="3316" x="7046913" y="1668463"/>
          <p14:tracePt t="3341" x="7019925" y="1668463"/>
          <p14:tracePt t="3355" x="6956425" y="1697038"/>
          <p14:tracePt t="3373" x="6946900" y="1704975"/>
          <p14:tracePt t="3476" x="6946900" y="1714500"/>
          <p14:tracePt t="3484" x="6956425" y="1714500"/>
          <p14:tracePt t="3493" x="6964363" y="1704975"/>
          <p14:tracePt t="25764" x="6946900" y="1704975"/>
          <p14:tracePt t="25772" x="6783388" y="1804988"/>
          <p14:tracePt t="25780" x="6673850" y="1960563"/>
          <p14:tracePt t="25789" x="6618288" y="2097088"/>
          <p14:tracePt t="25795" x="6554788" y="2225675"/>
          <p14:tracePt t="25804" x="6500813" y="2362200"/>
          <p14:tracePt t="25811" x="6435725" y="2481263"/>
          <p14:tracePt t="25820" x="6399213" y="2571750"/>
          <p14:tracePt t="25826" x="6326188" y="2662238"/>
          <p14:tracePt t="25834" x="6291263" y="2708275"/>
          <p14:tracePt t="25842" x="6245225" y="2754313"/>
          <p14:tracePt t="25850" x="6235700" y="2763838"/>
          <p14:tracePt t="25858" x="6226175" y="2771775"/>
          <p14:tracePt t="25978" x="6218238" y="2790825"/>
          <p14:tracePt t="25986" x="6199188" y="2808288"/>
          <p14:tracePt t="25994" x="6189663" y="2817813"/>
          <p14:tracePt t="26004" x="6153150" y="2836863"/>
          <p14:tracePt t="26011" x="6126163" y="2854325"/>
          <p14:tracePt t="26020" x="6108700" y="2863850"/>
          <p14:tracePt t="26027" x="6089650" y="2873375"/>
          <p14:tracePt t="26037" x="6053138" y="2873375"/>
          <p14:tracePt t="26042" x="6053138" y="2881313"/>
          <p14:tracePt t="26052" x="6026150" y="2900363"/>
          <p14:tracePt t="26058" x="6007100" y="2909888"/>
          <p14:tracePt t="26066" x="5972175" y="2917825"/>
          <p14:tracePt t="26074" x="5953125" y="2927350"/>
          <p14:tracePt t="26082" x="5943600" y="2927350"/>
          <p14:tracePt t="26162" x="5926138" y="2927350"/>
          <p14:tracePt t="26178" x="5907088" y="2936875"/>
          <p14:tracePt t="26186" x="5862638" y="2954338"/>
          <p14:tracePt t="26194" x="5834063" y="2954338"/>
          <p14:tracePt t="26203" x="5761038" y="2954338"/>
          <p14:tracePt t="26210" x="5707063" y="2973388"/>
          <p14:tracePt t="26219" x="5624513" y="2982913"/>
          <p14:tracePt t="26227" x="5588000" y="2982913"/>
          <p14:tracePt t="26237" x="5497513" y="3073400"/>
          <p14:tracePt t="26243" x="5434013" y="3082925"/>
          <p14:tracePt t="26253" x="5405438" y="3082925"/>
          <p14:tracePt t="26260" x="5387975" y="3082925"/>
          <p14:tracePt t="26266" x="5360988" y="3082925"/>
          <p14:tracePt t="26274" x="5341938" y="3082925"/>
          <p14:tracePt t="26282" x="5324475" y="3082925"/>
          <p14:tracePt t="26414" x="5314950" y="3082925"/>
          <p14:tracePt t="26428" x="5305425" y="3090863"/>
          <p14:tracePt t="26540" x="5287963" y="3090863"/>
          <p14:tracePt t="26548" x="5251450" y="3073400"/>
          <p14:tracePt t="26556" x="5214938" y="3009900"/>
          <p14:tracePt t="26564" x="5187950" y="2946400"/>
          <p14:tracePt t="26571" x="5132388" y="2863850"/>
          <p14:tracePt t="26580" x="5114925" y="2817813"/>
          <p14:tracePt t="26589" x="5041900" y="2698750"/>
          <p14:tracePt t="26596" x="4995863" y="2617788"/>
          <p14:tracePt t="26606" x="4968875" y="2544763"/>
          <p14:tracePt t="26612" x="4932363" y="2462213"/>
          <p14:tracePt t="26622" x="4905375" y="2398713"/>
          <p14:tracePt t="26628" x="4849813" y="2335213"/>
          <p14:tracePt t="26636" x="4803775" y="2270125"/>
          <p14:tracePt t="26643" x="4776788" y="2233613"/>
          <p14:tracePt t="26651" x="4759325" y="2216150"/>
          <p14:tracePt t="26658" x="4749800" y="2206625"/>
          <p14:tracePt t="26666" x="4740275" y="2189163"/>
          <p14:tracePt t="26674" x="4722813" y="2179638"/>
          <p14:tracePt t="26813" x="4713288" y="2179638"/>
          <p14:tracePt t="26828" x="4703763" y="2179638"/>
          <p14:tracePt t="26836" x="4676775" y="2179638"/>
          <p14:tracePt t="26845" x="4659313" y="2170113"/>
          <p14:tracePt t="26855" x="4613275" y="2160588"/>
          <p14:tracePt t="26862" x="4567238" y="2125663"/>
          <p14:tracePt t="26872" x="4549775" y="2116138"/>
          <p14:tracePt t="26874" x="4503738" y="2106613"/>
          <p14:tracePt t="26883" x="4457700" y="2070100"/>
          <p14:tracePt t="26890" x="4421188" y="2070100"/>
          <p14:tracePt t="26898" x="4367213" y="2070100"/>
          <p14:tracePt t="26906" x="4275138" y="2070100"/>
          <p14:tracePt t="26914" x="4165600" y="2070100"/>
          <p14:tracePt t="26922" x="4057650" y="2070100"/>
          <p14:tracePt t="26930" x="3929063" y="2070100"/>
          <p14:tracePt t="26938" x="3819525" y="2070100"/>
          <p14:tracePt t="26946" x="3709988" y="2070100"/>
          <p14:tracePt t="26954" x="3592513" y="2070100"/>
          <p14:tracePt t="26962" x="3519488" y="2070100"/>
          <p14:tracePt t="26970" x="3500438" y="2070100"/>
          <p14:tracePt t="26978" x="3490913" y="2070100"/>
          <p14:tracePt t="27085" x="3490913" y="2043113"/>
          <p14:tracePt t="27091" x="3490913" y="2024063"/>
          <p14:tracePt t="27099" x="3490913" y="2016125"/>
          <p14:tracePt t="27107" x="3490913" y="1987550"/>
          <p14:tracePt t="27115" x="3500438" y="1970088"/>
          <p14:tracePt t="27132" x="3500438" y="1951038"/>
          <p14:tracePt t="27162" x="3500438" y="1943100"/>
          <p14:tracePt t="27338" x="3500438" y="1933575"/>
          <p14:tracePt t="27346" x="3500438" y="1914525"/>
          <p14:tracePt t="27354" x="3500438" y="1906588"/>
          <p14:tracePt t="27362" x="3500438" y="1897063"/>
          <p14:tracePt t="27370" x="3500438" y="1887538"/>
          <p14:tracePt t="27378" x="3490913" y="1878013"/>
          <p14:tracePt t="27548" x="3482975" y="1860550"/>
          <p14:tracePt t="27555" x="3482975" y="1841500"/>
          <p14:tracePt t="27563" x="3473450" y="1814513"/>
          <p14:tracePt t="27571" x="3473450" y="1797050"/>
          <p14:tracePt t="27578" x="3436938" y="1741488"/>
          <p14:tracePt t="27594" x="3427413" y="1704975"/>
          <p14:tracePt t="27610" x="3419475" y="1697038"/>
          <p14:tracePt t="27690" x="3409950" y="1687513"/>
          <p14:tracePt t="27698" x="3400425" y="1687513"/>
          <p14:tracePt t="27706" x="3373438" y="1697038"/>
          <p14:tracePt t="27714" x="3373438" y="1724025"/>
          <p14:tracePt t="27722" x="3354388" y="1768475"/>
          <p14:tracePt t="27730" x="3346450" y="1778000"/>
          <p14:tracePt t="27739" x="3346450" y="1804988"/>
          <p14:tracePt t="27746" x="3346450" y="1814513"/>
          <p14:tracePt t="27754" x="3336925" y="1851025"/>
          <p14:tracePt t="27762" x="3336925" y="1860550"/>
          <p14:tracePt t="27772" x="3327400" y="1860550"/>
          <p14:tracePt t="27786" x="3327400" y="1878013"/>
          <p14:tracePt t="27844" x="3317875" y="1887538"/>
          <p14:tracePt t="28092" x="3317875" y="1860550"/>
          <p14:tracePt t="28098" x="3317875" y="1851025"/>
          <p14:tracePt t="28107" x="3336925" y="1804988"/>
          <p14:tracePt t="28114" x="3346450" y="1797050"/>
          <p14:tracePt t="28122" x="3354388" y="1778000"/>
          <p14:tracePt t="28130" x="3363913" y="1760538"/>
          <p14:tracePt t="28138" x="3373438" y="1751013"/>
          <p14:tracePt t="28146" x="3382963" y="1741488"/>
          <p14:tracePt t="28483" x="3373438" y="1741488"/>
          <p14:tracePt t="28491" x="3373438" y="1760538"/>
          <p14:tracePt t="28498" x="3373438" y="1768475"/>
          <p14:tracePt t="28514" x="3363913" y="1778000"/>
          <p14:tracePt t="28690" x="3363913" y="1797050"/>
          <p14:tracePt t="28707" x="3382963" y="1797050"/>
          <p14:tracePt t="28732" x="3390900" y="1797050"/>
          <p14:tracePt t="28741" x="3419475" y="1797050"/>
          <p14:tracePt t="28748" x="3436938" y="1797050"/>
          <p14:tracePt t="28756" x="3482975" y="1797050"/>
          <p14:tracePt t="28764" x="3536950" y="1787525"/>
          <p14:tracePt t="28774" x="3556000" y="1778000"/>
          <p14:tracePt t="28779" x="3592513" y="1768475"/>
          <p14:tracePt t="28793" x="3646488" y="1731963"/>
          <p14:tracePt t="28795" x="3665538" y="1724025"/>
          <p14:tracePt t="28805" x="3665538" y="1714500"/>
          <p14:tracePt t="28812" x="3692525" y="1704975"/>
          <p14:tracePt t="28822" x="3692525" y="1677988"/>
          <p14:tracePt t="28828" x="3692525" y="1668463"/>
          <p14:tracePt t="28843" x="3692525" y="1660525"/>
          <p14:tracePt t="28915" x="3719513" y="1677988"/>
          <p14:tracePt t="28932" x="3819525" y="1787525"/>
          <p14:tracePt t="28940" x="3829050" y="1797050"/>
          <p14:tracePt t="28947" x="3838575" y="1804988"/>
          <p14:tracePt t="29020" x="3838575" y="1787525"/>
          <p14:tracePt t="29027" x="3838575" y="1760538"/>
          <p14:tracePt t="29038" x="3865563" y="1714500"/>
          <p14:tracePt t="29043" x="3902075" y="1697038"/>
          <p14:tracePt t="29052" x="3919538" y="1677988"/>
          <p14:tracePt t="29060" x="3938588" y="1677988"/>
          <p14:tracePt t="29066" x="3965575" y="1651000"/>
          <p14:tracePt t="29074" x="3975100" y="1651000"/>
          <p14:tracePt t="29091" x="3992563" y="1641475"/>
          <p14:tracePt t="29174" x="3992563" y="1631950"/>
          <p14:tracePt t="29290" x="3992563" y="1624013"/>
          <p14:tracePt t="29306" x="4002088" y="1614488"/>
          <p14:tracePt t="29322" x="4011613" y="1604963"/>
          <p14:tracePt t="29331" x="4029075" y="1587500"/>
          <p14:tracePt t="29338" x="4065588" y="1577975"/>
          <p14:tracePt t="29354" x="4075113" y="1577975"/>
          <p14:tracePt t="29484" x="4075113" y="1587500"/>
          <p14:tracePt t="29495" x="4075113" y="1614488"/>
          <p14:tracePt t="29499" x="4075113" y="1641475"/>
          <p14:tracePt t="29508" x="4075113" y="1660525"/>
          <p14:tracePt t="29524" x="4075113" y="1668463"/>
          <p14:tracePt t="29694" x="4075113" y="1677988"/>
          <p14:tracePt t="29700" x="4084638" y="1687513"/>
          <p14:tracePt t="29708" x="4094163" y="1687513"/>
          <p14:tracePt t="29758" x="4102100" y="1687513"/>
          <p14:tracePt t="29774" x="4111625" y="1687513"/>
          <p14:tracePt t="29780" x="4148138" y="1697038"/>
          <p14:tracePt t="29788" x="4175125" y="1714500"/>
          <p14:tracePt t="29795" x="4211638" y="1724025"/>
          <p14:tracePt t="29803" x="4238625" y="1731963"/>
          <p14:tracePt t="29811" x="4275138" y="1731963"/>
          <p14:tracePt t="29820" x="4311650" y="1741488"/>
          <p14:tracePt t="29827" x="4340225" y="1768475"/>
          <p14:tracePt t="29835" x="4384675" y="1768475"/>
          <p14:tracePt t="29843" x="4421188" y="1778000"/>
          <p14:tracePt t="29851" x="4440238" y="1787525"/>
          <p14:tracePt t="30116" x="4448175" y="1787525"/>
          <p14:tracePt t="30124" x="4457700" y="1778000"/>
          <p14:tracePt t="30132" x="4467225" y="1760538"/>
          <p14:tracePt t="30143" x="4467225" y="1741488"/>
          <p14:tracePt t="30148" x="4476750" y="1741488"/>
          <p14:tracePt t="30163" x="4484688" y="1731963"/>
          <p14:tracePt t="30269" x="4494213" y="1731963"/>
          <p14:tracePt t="30420" x="4494213" y="1741488"/>
          <p14:tracePt t="30428" x="4494213" y="1760538"/>
          <p14:tracePt t="30436" x="4484688" y="1768475"/>
          <p14:tracePt t="30443" x="4467225" y="1778000"/>
          <p14:tracePt t="30452" x="4430713" y="1787525"/>
          <p14:tracePt t="30460" x="4384675" y="1797050"/>
          <p14:tracePt t="30468" x="4340225" y="1824038"/>
          <p14:tracePt t="30477" x="4311650" y="1824038"/>
          <p14:tracePt t="30484" x="4267200" y="1833563"/>
          <p14:tracePt t="30490" x="4230688" y="1833563"/>
          <p14:tracePt t="30498" x="4184650" y="1841500"/>
          <p14:tracePt t="30506" x="4165600" y="1841500"/>
          <p14:tracePt t="30514" x="4138613" y="1851025"/>
          <p14:tracePt t="30522" x="4129088" y="1851025"/>
          <p14:tracePt t="30530" x="4121150" y="1851025"/>
          <p14:tracePt t="30538" x="4111625" y="1851025"/>
          <p14:tracePt t="30774" x="4121150" y="1851025"/>
          <p14:tracePt t="30781" x="4238625" y="1851025"/>
          <p14:tracePt t="30790" x="4367213" y="1851025"/>
          <p14:tracePt t="30796" x="4494213" y="1851025"/>
          <p14:tracePt t="30804" x="4603750" y="1851025"/>
          <p14:tracePt t="30811" x="4676775" y="1851025"/>
          <p14:tracePt t="30820" x="4730750" y="1851025"/>
          <p14:tracePt t="30827" x="4759325" y="1851025"/>
          <p14:tracePt t="30836" x="4767263" y="1851025"/>
          <p14:tracePt t="30979" x="4740275" y="1851025"/>
          <p14:tracePt t="30986" x="4659313" y="1851025"/>
          <p14:tracePt t="30994" x="4586288" y="1851025"/>
          <p14:tracePt t="31002" x="4457700" y="1851025"/>
          <p14:tracePt t="31010" x="4384675" y="1851025"/>
          <p14:tracePt t="31019" x="4284663" y="1851025"/>
          <p14:tracePt t="31026" x="4211638" y="1851025"/>
          <p14:tracePt t="31035" x="4138613" y="1851025"/>
          <p14:tracePt t="31042" x="4111625" y="1851025"/>
          <p14:tracePt t="31050" x="4102100" y="1851025"/>
          <p14:tracePt t="31090" x="4094163" y="1851025"/>
          <p14:tracePt t="31210" x="4194175" y="1851025"/>
          <p14:tracePt t="31219" x="4357688" y="1851025"/>
          <p14:tracePt t="31226" x="4540250" y="1851025"/>
          <p14:tracePt t="31235" x="4713288" y="1851025"/>
          <p14:tracePt t="31242" x="4895850" y="1851025"/>
          <p14:tracePt t="31250" x="5041900" y="1851025"/>
          <p14:tracePt t="31258" x="5187950" y="1851025"/>
          <p14:tracePt t="31266" x="5334000" y="1851025"/>
          <p14:tracePt t="31274" x="5441950" y="1851025"/>
          <p14:tracePt t="31282" x="5497513" y="1851025"/>
          <p14:tracePt t="31290" x="5507038" y="1851025"/>
          <p14:tracePt t="31418" x="5470525" y="1851025"/>
          <p14:tracePt t="31426" x="5378450" y="1851025"/>
          <p14:tracePt t="31435" x="5251450" y="1851025"/>
          <p14:tracePt t="31443" x="5122863" y="1851025"/>
          <p14:tracePt t="31451" x="4995863" y="1851025"/>
          <p14:tracePt t="31459" x="4886325" y="1851025"/>
          <p14:tracePt t="31467" x="4776788" y="1851025"/>
          <p14:tracePt t="31477" x="4686300" y="1851025"/>
          <p14:tracePt t="31483" x="4622800" y="1851025"/>
          <p14:tracePt t="31493" x="4586288" y="1851025"/>
          <p14:tracePt t="31499" x="4567238" y="1841500"/>
          <p14:tracePt t="31507" x="4557713" y="1833563"/>
          <p14:tracePt t="31668" x="4586288" y="1824038"/>
          <p14:tracePt t="31678" x="4676775" y="1824038"/>
          <p14:tracePt t="31684" x="4822825" y="1824038"/>
          <p14:tracePt t="31694" x="5005388" y="1824038"/>
          <p14:tracePt t="31700" x="5168900" y="1804988"/>
          <p14:tracePt t="31707" x="5334000" y="1797050"/>
          <p14:tracePt t="31715" x="5461000" y="1797050"/>
          <p14:tracePt t="31724" x="5570538" y="1797050"/>
          <p14:tracePt t="31731" x="5697538" y="1797050"/>
          <p14:tracePt t="31739" x="5789613" y="1797050"/>
          <p14:tracePt t="31747" x="5862638" y="1797050"/>
          <p14:tracePt t="31755" x="5907088" y="1797050"/>
          <p14:tracePt t="31763" x="5916613" y="1797050"/>
          <p14:tracePt t="31879" x="5926138" y="1804988"/>
          <p14:tracePt t="31892" x="5907088" y="1824038"/>
          <p14:tracePt t="31900" x="5770563" y="1824038"/>
          <p14:tracePt t="31908" x="5580063" y="1824038"/>
          <p14:tracePt t="31915" x="5397500" y="1824038"/>
          <p14:tracePt t="31922" x="5195888" y="1824038"/>
          <p14:tracePt t="31931" x="5032375" y="1824038"/>
          <p14:tracePt t="31938" x="4886325" y="1824038"/>
          <p14:tracePt t="31947" x="4759325" y="1824038"/>
          <p14:tracePt t="31954" x="4686300" y="1824038"/>
          <p14:tracePt t="31962" x="4630738" y="1824038"/>
          <p14:tracePt t="31970" x="4622800" y="1824038"/>
          <p14:tracePt t="32292" x="4603750" y="1824038"/>
          <p14:tracePt t="32316" x="4586288" y="1824038"/>
          <p14:tracePt t="32322" x="4521200" y="1824038"/>
          <p14:tracePt t="32330" x="4394200" y="1841500"/>
          <p14:tracePt t="32338" x="4267200" y="1841500"/>
          <p14:tracePt t="32346" x="4138613" y="1841500"/>
          <p14:tracePt t="32354" x="4029075" y="1841500"/>
          <p14:tracePt t="32365" x="3984625" y="1841500"/>
          <p14:tracePt t="32371" x="3929063" y="1841500"/>
          <p14:tracePt t="32381" x="3902075" y="1851025"/>
          <p14:tracePt t="32389" x="3892550" y="1851025"/>
          <p14:tracePt t="32548" x="3902075" y="1851025"/>
          <p14:tracePt t="32676" x="3902075" y="1824038"/>
          <p14:tracePt t="32684" x="3829050" y="1751013"/>
          <p14:tracePt t="32696" x="3729038" y="1641475"/>
          <p14:tracePt t="32702" x="3702050" y="1614488"/>
          <p14:tracePt t="32707" x="3692525" y="1595438"/>
          <p14:tracePt t="32715" x="3692525" y="1577975"/>
          <p14:tracePt t="32724" x="3702050" y="1541463"/>
          <p14:tracePt t="32730" x="3702050" y="1514475"/>
          <p14:tracePt t="32740" x="3719513" y="1504950"/>
          <p14:tracePt t="32747" x="3738563" y="1477963"/>
          <p14:tracePt t="32755" x="3746500" y="1468438"/>
          <p14:tracePt t="32762" x="3756025" y="1441450"/>
          <p14:tracePt t="32770" x="3783013" y="1412875"/>
          <p14:tracePt t="32778" x="3792538" y="1395413"/>
          <p14:tracePt t="32786" x="3802063" y="1385888"/>
          <p14:tracePt t="32796" x="3819525" y="1376363"/>
          <p14:tracePt t="32805" x="3829050" y="1368425"/>
          <p14:tracePt t="32812" x="3846513" y="1358900"/>
          <p14:tracePt t="32822" x="3856038" y="1349375"/>
          <p14:tracePt t="32828" x="3875088" y="1339850"/>
          <p14:tracePt t="32844" x="3911600" y="1339850"/>
          <p14:tracePt t="32853" x="3956050" y="1339850"/>
          <p14:tracePt t="32860" x="3992563" y="1339850"/>
          <p14:tracePt t="32871" x="4048125" y="1339850"/>
          <p14:tracePt t="32875" x="4084638" y="1339850"/>
          <p14:tracePt t="32886" x="4165600" y="1339850"/>
          <p14:tracePt t="32890" x="4238625" y="1358900"/>
          <p14:tracePt t="32898" x="4340225" y="1385888"/>
          <p14:tracePt t="32906" x="4421188" y="1412875"/>
          <p14:tracePt t="32914" x="4513263" y="1441450"/>
          <p14:tracePt t="32922" x="4530725" y="1449388"/>
          <p14:tracePt t="32930" x="4594225" y="1485900"/>
          <p14:tracePt t="32938" x="4603750" y="1495425"/>
          <p14:tracePt t="32962" x="4603750" y="1514475"/>
          <p14:tracePt t="32988" x="4603750" y="1531938"/>
          <p14:tracePt t="33004" x="4603750" y="1550988"/>
          <p14:tracePt t="33012" x="4603750" y="1558925"/>
          <p14:tracePt t="33023" x="4586288" y="1577975"/>
          <p14:tracePt t="33040" x="4576763" y="1595438"/>
          <p14:tracePt t="33044" x="4576763" y="1604963"/>
          <p14:tracePt t="33055" x="4576763" y="1614488"/>
          <p14:tracePt t="33060" x="4576763" y="1624013"/>
          <p14:tracePt t="33072" x="4576763" y="1631950"/>
          <p14:tracePt t="33088" x="4576763" y="1641475"/>
          <p14:tracePt t="33092" x="4576763" y="1651000"/>
          <p14:tracePt t="33100" x="4567238" y="1660525"/>
          <p14:tracePt t="33108" x="4557713" y="1677988"/>
          <p14:tracePt t="33116" x="4549775" y="1704975"/>
          <p14:tracePt t="33124" x="4513263" y="1741488"/>
          <p14:tracePt t="33142" x="4494213" y="1760538"/>
          <p14:tracePt t="33148" x="4448175" y="1787525"/>
          <p14:tracePt t="33158" x="4413250" y="1804988"/>
          <p14:tracePt t="33164" x="4384675" y="1814513"/>
          <p14:tracePt t="33171" x="4357688" y="1833563"/>
          <p14:tracePt t="33178" x="4340225" y="1841500"/>
          <p14:tracePt t="33194" x="4330700" y="1841500"/>
          <p14:tracePt t="33202" x="4321175" y="1851025"/>
          <p14:tracePt t="33210" x="4311650" y="1860550"/>
          <p14:tracePt t="33511" x="4284663" y="1860550"/>
          <p14:tracePt t="33517" x="4211638" y="1887538"/>
          <p14:tracePt t="33524" x="4102100" y="1897063"/>
          <p14:tracePt t="33531" x="4011613" y="1897063"/>
          <p14:tracePt t="33539" x="3956050" y="1897063"/>
          <p14:tracePt t="33546" x="3865563" y="1897063"/>
          <p14:tracePt t="33554" x="3838575" y="1897063"/>
          <p14:tracePt t="33562" x="3802063" y="1897063"/>
          <p14:tracePt t="33570" x="3802063" y="1906588"/>
          <p14:tracePt t="33660" x="3792538" y="1906588"/>
          <p14:tracePt t="33670" x="3775075" y="1906588"/>
          <p14:tracePt t="33676" x="3765550" y="1906588"/>
          <p14:tracePt t="33683" x="3746500" y="1906588"/>
          <p14:tracePt t="33699" x="3729038" y="1906588"/>
          <p14:tracePt t="33707" x="3709988" y="1897063"/>
          <p14:tracePt t="33715" x="3702050" y="1887538"/>
          <p14:tracePt t="33731" x="3683000" y="1870075"/>
          <p14:tracePt t="33747" x="3683000" y="1860550"/>
          <p14:tracePt t="33755" x="3673475" y="1851025"/>
          <p14:tracePt t="33762" x="3665538" y="1851025"/>
          <p14:tracePt t="33787" x="3656013" y="1841500"/>
          <p14:tracePt t="33996" x="3665538" y="1841500"/>
          <p14:tracePt t="34003" x="3673475" y="1841500"/>
          <p14:tracePt t="34013" x="3709988" y="1841500"/>
          <p14:tracePt t="34022" x="3729038" y="1841500"/>
          <p14:tracePt t="34039" x="3746500" y="1841500"/>
          <p14:tracePt t="34188" x="3709988" y="1841500"/>
          <p14:tracePt t="34196" x="3673475" y="1841500"/>
          <p14:tracePt t="34207" x="3665538" y="1841500"/>
          <p14:tracePt t="34210" x="3636963" y="1841500"/>
          <p14:tracePt t="34219" x="3629025" y="1841500"/>
          <p14:tracePt t="34226" x="3619500" y="1841500"/>
          <p14:tracePt t="34378" x="3636963" y="1841500"/>
          <p14:tracePt t="34386" x="3765550" y="1841500"/>
          <p14:tracePt t="34395" x="3948113" y="1841500"/>
          <p14:tracePt t="34402" x="4075113" y="1841500"/>
          <p14:tracePt t="34412" x="4202113" y="1841500"/>
          <p14:tracePt t="34422" x="4294188" y="1841500"/>
          <p14:tracePt t="34429" x="4321175" y="1841500"/>
          <p14:tracePt t="34439" x="4357688" y="1841500"/>
          <p14:tracePt t="34612" x="4294188" y="1841500"/>
          <p14:tracePt t="34621" x="4165600" y="1841500"/>
          <p14:tracePt t="34628" x="4021138" y="1841500"/>
          <p14:tracePt t="34637" x="3929063" y="1841500"/>
          <p14:tracePt t="34645" x="3838575" y="1841500"/>
          <p14:tracePt t="34654" x="3783013" y="1841500"/>
          <p14:tracePt t="34661" x="3765550" y="1833563"/>
          <p14:tracePt t="34672" x="3719513" y="1804988"/>
          <p14:tracePt t="34813" x="3719513" y="1787525"/>
          <p14:tracePt t="34821" x="3792538" y="1751013"/>
          <p14:tracePt t="34828" x="3883025" y="1741488"/>
          <p14:tracePt t="34838" x="3975100" y="1741488"/>
          <p14:tracePt t="34844" x="4094163" y="1724025"/>
          <p14:tracePt t="34853" x="4165600" y="1714500"/>
          <p14:tracePt t="34860" x="4248150" y="1687513"/>
          <p14:tracePt t="34873" x="4284663" y="1687513"/>
          <p14:tracePt t="34875" x="4303713" y="1677988"/>
          <p14:tracePt t="34882" x="4321175" y="1677988"/>
          <p14:tracePt t="35037" x="4311650" y="1677988"/>
          <p14:tracePt t="35044" x="4211638" y="1677988"/>
          <p14:tracePt t="35054" x="4084638" y="1687513"/>
          <p14:tracePt t="35061" x="3938588" y="1704975"/>
          <p14:tracePt t="35075" x="3729038" y="1751013"/>
          <p14:tracePt t="35082" x="3636963" y="1751013"/>
          <p14:tracePt t="35091" x="3546475" y="1751013"/>
          <p14:tracePt t="35099" x="3519488" y="1751013"/>
          <p14:tracePt t="35106" x="3490913" y="1751013"/>
          <p14:tracePt t="35115" x="3482975" y="1751013"/>
          <p14:tracePt t="35325" x="3500438" y="1751013"/>
          <p14:tracePt t="35330" x="3609975" y="1751013"/>
          <p14:tracePt t="35338" x="3756025" y="1778000"/>
          <p14:tracePt t="35346" x="3902075" y="1778000"/>
          <p14:tracePt t="35354" x="4048125" y="1787525"/>
          <p14:tracePt t="35362" x="4184650" y="1824038"/>
          <p14:tracePt t="35370" x="4275138" y="1833563"/>
          <p14:tracePt t="35378" x="4340225" y="1841500"/>
          <p14:tracePt t="35388" x="4376738" y="1841500"/>
          <p14:tracePt t="35394" x="4384675" y="1841500"/>
          <p14:tracePt t="35532" x="4357688" y="1841500"/>
          <p14:tracePt t="35540" x="4230688" y="1841500"/>
          <p14:tracePt t="35548" x="4029075" y="1841500"/>
          <p14:tracePt t="35556" x="3846513" y="1841500"/>
          <p14:tracePt t="35564" x="3646488" y="1841500"/>
          <p14:tracePt t="35571" x="3490913" y="1841500"/>
          <p14:tracePt t="35579" x="3346450" y="1841500"/>
          <p14:tracePt t="35587" x="3273425" y="1841500"/>
          <p14:tracePt t="35595" x="3171825" y="1841500"/>
          <p14:tracePt t="35602" x="3163888" y="1841500"/>
          <p14:tracePt t="35611" x="3154363" y="1841500"/>
          <p14:tracePt t="35748" x="3227388" y="1841500"/>
          <p14:tracePt t="35756" x="3300413" y="1841500"/>
          <p14:tracePt t="35765" x="3427413" y="1841500"/>
          <p14:tracePt t="35775" x="3556000" y="1841500"/>
          <p14:tracePt t="35780" x="3646488" y="1841500"/>
          <p14:tracePt t="35791" x="3756025" y="1841500"/>
          <p14:tracePt t="35795" x="3829050" y="1841500"/>
          <p14:tracePt t="35802" x="3892550" y="1841500"/>
          <p14:tracePt t="35810" x="3965575" y="1841500"/>
          <p14:tracePt t="35819" x="4002088" y="1841500"/>
          <p14:tracePt t="35826" x="4048125" y="1841500"/>
          <p14:tracePt t="35836" x="4057650" y="1841500"/>
          <p14:tracePt t="36308" x="4094163" y="1824038"/>
          <p14:tracePt t="36315" x="4148138" y="1814513"/>
          <p14:tracePt t="36324" x="4248150" y="1797050"/>
          <p14:tracePt t="36331" x="4357688" y="1768475"/>
          <p14:tracePt t="36338" x="4421188" y="1760538"/>
          <p14:tracePt t="36346" x="4494213" y="1751013"/>
          <p14:tracePt t="36354" x="4540250" y="1731963"/>
          <p14:tracePt t="36362" x="4613275" y="1731963"/>
          <p14:tracePt t="36371" x="4630738" y="1724025"/>
          <p14:tracePt t="36378" x="4649788" y="1714500"/>
          <p14:tracePt t="36494" x="4640263" y="1714500"/>
          <p14:tracePt t="36502" x="4586288" y="1714500"/>
          <p14:tracePt t="36509" x="4530725" y="1724025"/>
          <p14:tracePt t="36515" x="4467225" y="1731963"/>
          <p14:tracePt t="36523" x="4376738" y="1731963"/>
          <p14:tracePt t="36531" x="4311650" y="1741488"/>
          <p14:tracePt t="36538" x="4238625" y="1768475"/>
          <p14:tracePt t="36548" x="4148138" y="1768475"/>
          <p14:tracePt t="36557" x="4048125" y="1787525"/>
          <p14:tracePt t="36563" x="3992563" y="1797050"/>
          <p14:tracePt t="36573" x="3938588" y="1797050"/>
          <p14:tracePt t="36579" x="3919538" y="1797050"/>
          <p14:tracePt t="36587" x="3911600" y="1797050"/>
          <p14:tracePt t="36595" x="3883025" y="1797050"/>
          <p14:tracePt t="36606" x="3875088" y="1797050"/>
          <p14:tracePt t="36780" x="3846513" y="1804988"/>
          <p14:tracePt t="36788" x="3792538" y="1804988"/>
          <p14:tracePt t="36796" x="3729038" y="1833563"/>
          <p14:tracePt t="36809" x="3656013" y="1841500"/>
          <p14:tracePt t="36812" x="3582988" y="1841500"/>
          <p14:tracePt t="36821" x="3536950" y="1851025"/>
          <p14:tracePt t="36827" x="3482975" y="1851025"/>
          <p14:tracePt t="36837" x="3446463" y="1851025"/>
          <p14:tracePt t="36843" x="3427413" y="1851025"/>
          <p14:tracePt t="36851" x="3419475" y="1851025"/>
          <p14:tracePt t="37106" x="3390900" y="1851025"/>
          <p14:tracePt t="37115" x="3373438" y="1851025"/>
          <p14:tracePt t="37123" x="3336925" y="1851025"/>
          <p14:tracePt t="37131" x="3300413" y="1851025"/>
          <p14:tracePt t="37139" x="3281363" y="1851025"/>
          <p14:tracePt t="37148" x="3244850" y="1851025"/>
          <p14:tracePt t="37154" x="3217863" y="1851025"/>
          <p14:tracePt t="37164" x="3200400" y="1851025"/>
          <p14:tracePt t="37172" x="3181350" y="1851025"/>
          <p14:tracePt t="37187" x="3163888" y="1851025"/>
          <p14:tracePt t="38086" x="3236913" y="1851025"/>
          <p14:tracePt t="38092" x="3400425" y="1851025"/>
          <p14:tracePt t="38104" x="3563938" y="1851025"/>
          <p14:tracePt t="38109" x="3729038" y="1851025"/>
          <p14:tracePt t="38116" x="3856038" y="1851025"/>
          <p14:tracePt t="38141" x="4065588" y="1851025"/>
          <p14:tracePt t="38148" x="4111625" y="1851025"/>
          <p14:tracePt t="38155" x="4121150" y="1851025"/>
          <p14:tracePt t="39338" x="4129088" y="1870075"/>
          <p14:tracePt t="39346" x="4129088" y="1897063"/>
          <p14:tracePt t="39354" x="4121150" y="1951038"/>
          <p14:tracePt t="39362" x="4084638" y="2033588"/>
          <p14:tracePt t="39370" x="4057650" y="2079625"/>
          <p14:tracePt t="39379" x="4021138" y="2160588"/>
          <p14:tracePt t="39386" x="3992563" y="2243138"/>
          <p14:tracePt t="39395" x="3956050" y="2325688"/>
          <p14:tracePt t="39404" x="3938588" y="2398713"/>
          <p14:tracePt t="39414" x="3929063" y="2471738"/>
          <p14:tracePt t="39420" x="3902075" y="2554288"/>
          <p14:tracePt t="39427" x="3892550" y="2598738"/>
          <p14:tracePt t="39437" x="3883025" y="2635250"/>
          <p14:tracePt t="39444" x="3883025" y="2662238"/>
          <p14:tracePt t="39452" x="3883025" y="2681288"/>
          <p14:tracePt t="39757" x="3875088" y="2671763"/>
          <p14:tracePt t="39764" x="3875088" y="2654300"/>
          <p14:tracePt t="39774" x="3865563" y="2608263"/>
          <p14:tracePt t="39780" x="3846513" y="2581275"/>
          <p14:tracePt t="39787" x="3846513" y="2535238"/>
          <p14:tracePt t="39795" x="3846513" y="2508250"/>
          <p14:tracePt t="39804" x="3838575" y="2481263"/>
          <p14:tracePt t="39811" x="3838575" y="2435225"/>
          <p14:tracePt t="39820" x="3838575" y="2416175"/>
          <p14:tracePt t="39827" x="3829050" y="2379663"/>
          <p14:tracePt t="39836" x="3829050" y="2335213"/>
          <p14:tracePt t="39843" x="3819525" y="2335213"/>
          <p14:tracePt t="39852" x="3819525" y="2306638"/>
          <p14:tracePt t="39860" x="3810000" y="2289175"/>
          <p14:tracePt t="39867" x="3802063" y="2279650"/>
          <p14:tracePt t="40036" x="3802063" y="2270125"/>
          <p14:tracePt t="40044" x="3802063" y="2262188"/>
          <p14:tracePt t="40053" x="3802063" y="2252663"/>
          <p14:tracePt t="40070" x="3802063" y="2243138"/>
          <p14:tracePt t="40084" x="3802063" y="2233613"/>
          <p14:tracePt t="40540" x="3792538" y="2233613"/>
          <p14:tracePt t="40605" x="3765550" y="2233613"/>
          <p14:tracePt t="40612" x="3709988" y="2233613"/>
          <p14:tracePt t="40620" x="3636963" y="2233613"/>
          <p14:tracePt t="40627" x="3556000" y="2233613"/>
          <p14:tracePt t="40637" x="3463925" y="2262188"/>
          <p14:tracePt t="40643" x="3382963" y="2270125"/>
          <p14:tracePt t="40652" x="3327400" y="2270125"/>
          <p14:tracePt t="40659" x="3273425" y="2289175"/>
          <p14:tracePt t="40668" x="3217863" y="2289175"/>
          <p14:tracePt t="40675" x="3171825" y="2289175"/>
          <p14:tracePt t="40683" x="3117850" y="2289175"/>
          <p14:tracePt t="40692" x="3090863" y="2289175"/>
          <p14:tracePt t="40699" x="3044825" y="2289175"/>
          <p14:tracePt t="40813" x="3035300" y="2289175"/>
          <p14:tracePt t="40820" x="3035300" y="2279650"/>
          <p14:tracePt t="40837" x="3035300" y="2270125"/>
          <p14:tracePt t="40853" x="3035300" y="2262188"/>
          <p14:tracePt t="40916" x="3054350" y="2233613"/>
          <p14:tracePt t="40924" x="3071813" y="2233613"/>
          <p14:tracePt t="40932" x="3127375" y="2233613"/>
          <p14:tracePt t="40940" x="3217863" y="2225675"/>
          <p14:tracePt t="40947" x="3273425" y="2216150"/>
          <p14:tracePt t="40955" x="3373438" y="2216150"/>
          <p14:tracePt t="40963" x="3446463" y="2197100"/>
          <p14:tracePt t="40971" x="3556000" y="2170113"/>
          <p14:tracePt t="40978" x="3600450" y="2160588"/>
          <p14:tracePt t="40986" x="3656013" y="2160588"/>
          <p14:tracePt t="40994" x="3673475" y="2152650"/>
          <p14:tracePt t="41002" x="3683000" y="2152650"/>
          <p14:tracePt t="41018" x="3702050" y="2152650"/>
          <p14:tracePt t="41186" x="3719513" y="2152650"/>
          <p14:tracePt t="41194" x="3729038" y="2152650"/>
          <p14:tracePt t="41202" x="3738563" y="2152650"/>
          <p14:tracePt t="41210" x="3746500" y="2152650"/>
          <p14:tracePt t="41218" x="3756025" y="2152650"/>
          <p14:tracePt t="41229" x="3765550" y="2152650"/>
          <p14:tracePt t="41234" x="3783013" y="2152650"/>
          <p14:tracePt t="41242" x="3792538" y="2152650"/>
          <p14:tracePt t="41251" x="3802063" y="2152650"/>
          <p14:tracePt t="41284" x="3819525" y="2152650"/>
          <p14:tracePt t="41390" x="3838575" y="2152650"/>
          <p14:tracePt t="41398" x="3856038" y="2160588"/>
          <p14:tracePt t="41403" x="3875088" y="2160588"/>
          <p14:tracePt t="41415" x="3892550" y="2170113"/>
          <p14:tracePt t="41421" x="3919538" y="2170113"/>
          <p14:tracePt t="41427" x="3948113" y="2179638"/>
          <p14:tracePt t="41438" x="3956050" y="2179638"/>
          <p14:tracePt t="41444" x="3975100" y="2189163"/>
          <p14:tracePt t="41452" x="3984625" y="2189163"/>
          <p14:tracePt t="41678" x="4011613" y="2189163"/>
          <p14:tracePt t="41682" x="4029075" y="2189163"/>
          <p14:tracePt t="41690" x="4048125" y="2189163"/>
          <p14:tracePt t="41698" x="4075113" y="2189163"/>
          <p14:tracePt t="41706" x="4111625" y="2189163"/>
          <p14:tracePt t="41714" x="4129088" y="2170113"/>
          <p14:tracePt t="41722" x="4165600" y="2170113"/>
          <p14:tracePt t="41730" x="4211638" y="2160588"/>
          <p14:tracePt t="41739" x="4267200" y="2160588"/>
          <p14:tracePt t="41746" x="4311650" y="2152650"/>
          <p14:tracePt t="41754" x="4367213" y="2152650"/>
          <p14:tracePt t="41762" x="4394200" y="2133600"/>
          <p14:tracePt t="41770" x="4440238" y="2125663"/>
          <p14:tracePt t="41779" x="4448175" y="2116138"/>
          <p14:tracePt t="41789" x="4457700" y="2116138"/>
          <p14:tracePt t="41802" x="4467225" y="2106613"/>
          <p14:tracePt t="42459" x="4467225" y="2116138"/>
          <p14:tracePt t="42468" x="4467225" y="2125663"/>
          <p14:tracePt t="42477" x="4467225" y="2152650"/>
          <p14:tracePt t="42484" x="4467225" y="2160588"/>
          <p14:tracePt t="42492" x="4467225" y="2170113"/>
          <p14:tracePt t="42498" x="4467225" y="2179638"/>
          <p14:tracePt t="42588" x="4476750" y="2189163"/>
          <p14:tracePt t="43028" x="4540250" y="2189163"/>
          <p14:tracePt t="43037" x="4667250" y="2189163"/>
          <p14:tracePt t="43044" x="4813300" y="2189163"/>
          <p14:tracePt t="43053" x="4941888" y="2189163"/>
          <p14:tracePt t="43060" x="5032375" y="2189163"/>
          <p14:tracePt t="43071" x="5159375" y="2189163"/>
          <p14:tracePt t="43076" x="5268913" y="2189163"/>
          <p14:tracePt t="43085" x="5360988" y="2189163"/>
          <p14:tracePt t="43095" x="5434013" y="2189163"/>
          <p14:tracePt t="43100" x="5487988" y="2189163"/>
          <p14:tracePt t="43107" x="5534025" y="2189163"/>
          <p14:tracePt t="43115" x="5561013" y="2189163"/>
          <p14:tracePt t="43362" x="5524500" y="2189163"/>
          <p14:tracePt t="43370" x="5434013" y="2189163"/>
          <p14:tracePt t="43378" x="5324475" y="2189163"/>
          <p14:tracePt t="43386" x="5178425" y="2189163"/>
          <p14:tracePt t="43394" x="5049838" y="2189163"/>
          <p14:tracePt t="43402" x="4922838" y="2189163"/>
          <p14:tracePt t="43411" x="4832350" y="2189163"/>
          <p14:tracePt t="43418" x="4749800" y="2189163"/>
          <p14:tracePt t="43426" x="4695825" y="2189163"/>
          <p14:tracePt t="43435" x="4676775" y="2189163"/>
          <p14:tracePt t="43443" x="4667250" y="2189163"/>
          <p14:tracePt t="43612" x="4695825" y="2189163"/>
          <p14:tracePt t="43618" x="4749800" y="2189163"/>
          <p14:tracePt t="43626" x="4859338" y="2189163"/>
          <p14:tracePt t="43634" x="5005388" y="2189163"/>
          <p14:tracePt t="43642" x="5132388" y="2189163"/>
          <p14:tracePt t="43651" x="5297488" y="2189163"/>
          <p14:tracePt t="43658" x="5424488" y="2189163"/>
          <p14:tracePt t="43668" x="5551488" y="2206625"/>
          <p14:tracePt t="43675" x="5643563" y="2206625"/>
          <p14:tracePt t="43683" x="5707063" y="2216150"/>
          <p14:tracePt t="43693" x="5743575" y="2216150"/>
          <p14:tracePt t="43871" x="5680075" y="2225675"/>
          <p14:tracePt t="43877" x="5607050" y="2252663"/>
          <p14:tracePt t="43887" x="5497513" y="2252663"/>
          <p14:tracePt t="43892" x="5368925" y="2252663"/>
          <p14:tracePt t="43900" x="5224463" y="2252663"/>
          <p14:tracePt t="43907" x="5059363" y="2252663"/>
          <p14:tracePt t="43915" x="4913313" y="2252663"/>
          <p14:tracePt t="43923" x="4786313" y="2252663"/>
          <p14:tracePt t="43931" x="4659313" y="2252663"/>
          <p14:tracePt t="43939" x="4567238" y="2252663"/>
          <p14:tracePt t="43947" x="4494213" y="2252663"/>
          <p14:tracePt t="43955" x="4440238" y="2252663"/>
          <p14:tracePt t="43963" x="4403725" y="2252663"/>
          <p14:tracePt t="44092" x="4394200" y="2252663"/>
          <p14:tracePt t="44101" x="4384675" y="2252663"/>
          <p14:tracePt t="44108" x="4357688" y="2252663"/>
          <p14:tracePt t="44116" x="4348163" y="2252663"/>
          <p14:tracePt t="44125" x="4321175" y="2252663"/>
          <p14:tracePt t="44132" x="4303713" y="2252663"/>
          <p14:tracePt t="44140" x="4275138" y="2252663"/>
          <p14:tracePt t="44148" x="4267200" y="2252663"/>
          <p14:tracePt t="44156" x="4248150" y="2252663"/>
          <p14:tracePt t="44164" x="4221163" y="2252663"/>
          <p14:tracePt t="44171" x="4202113" y="2252663"/>
          <p14:tracePt t="44180" x="4175125" y="2252663"/>
          <p14:tracePt t="44187" x="4165600" y="2252663"/>
          <p14:tracePt t="44195" x="4138613" y="2252663"/>
          <p14:tracePt t="44202" x="4129088" y="2252663"/>
          <p14:tracePt t="44226" x="4121150" y="2252663"/>
          <p14:tracePt t="44235" x="4102100" y="2252663"/>
          <p14:tracePt t="44242" x="4094163" y="2252663"/>
          <p14:tracePt t="44251" x="4084638" y="2252663"/>
          <p14:tracePt t="44260" x="4075113" y="2252663"/>
          <p14:tracePt t="44276" x="4065588" y="2252663"/>
          <p14:tracePt t="44287" x="4057650" y="2252663"/>
          <p14:tracePt t="44292" x="4038600" y="2252663"/>
          <p14:tracePt t="44308" x="4021138" y="2252663"/>
          <p14:tracePt t="44321" x="4011613" y="2252663"/>
          <p14:tracePt t="44331" x="4002088" y="2252663"/>
          <p14:tracePt t="45148" x="3992563" y="2252663"/>
          <p14:tracePt t="45354" x="3992563" y="2225675"/>
          <p14:tracePt t="45362" x="3992563" y="2216150"/>
          <p14:tracePt t="45379" x="3992563" y="2206625"/>
          <p14:tracePt t="45387" x="4002088" y="2197100"/>
          <p14:tracePt t="45604" x="3975100" y="2197100"/>
          <p14:tracePt t="45612" x="3956050" y="2216150"/>
          <p14:tracePt t="45619" x="3948113" y="2225675"/>
          <p14:tracePt t="45628" x="3929063" y="2243138"/>
          <p14:tracePt t="45644" x="3911600" y="2262188"/>
          <p14:tracePt t="45654" x="3902075" y="2270125"/>
          <p14:tracePt t="45660" x="3892550" y="2279650"/>
          <p14:tracePt t="45670" x="3883025" y="2289175"/>
          <p14:tracePt t="45676" x="3865563" y="2298700"/>
          <p14:tracePt t="45684" x="3856038" y="2306638"/>
          <p14:tracePt t="45692" x="3838575" y="2325688"/>
          <p14:tracePt t="45699" x="3819525" y="2343150"/>
          <p14:tracePt t="45708" x="3802063" y="2371725"/>
          <p14:tracePt t="45716" x="3783013" y="2379663"/>
          <p14:tracePt t="45725" x="3783013" y="2389188"/>
          <p14:tracePt t="45731" x="3775075" y="2416175"/>
          <p14:tracePt t="45747" x="3765550" y="2416175"/>
          <p14:tracePt t="45755" x="3756025" y="2435225"/>
          <p14:tracePt t="45763" x="3746500" y="2444750"/>
          <p14:tracePt t="45772" x="3746500" y="2452688"/>
          <p14:tracePt t="45789" x="3738563" y="2471738"/>
          <p14:tracePt t="45794" x="3729038" y="2489200"/>
          <p14:tracePt t="45802" x="3719513" y="2489200"/>
          <p14:tracePt t="45810" x="3709988" y="2498725"/>
          <p14:tracePt t="45819" x="3702050" y="2508250"/>
          <p14:tracePt t="45834" x="3692525" y="2508250"/>
          <p14:tracePt t="45842" x="3683000" y="2517775"/>
          <p14:tracePt t="45851" x="3673475" y="2525713"/>
          <p14:tracePt t="45858" x="3673475" y="2535238"/>
          <p14:tracePt t="45889" x="3629025" y="2544763"/>
          <p14:tracePt t="45890" x="3619500" y="2544763"/>
          <p14:tracePt t="45898" x="3609975" y="2554288"/>
          <p14:tracePt t="45906" x="3582988" y="2571750"/>
          <p14:tracePt t="45922" x="3563938" y="2581275"/>
          <p14:tracePt t="45931" x="3546475" y="2589213"/>
          <p14:tracePt t="45939" x="3509963" y="2608263"/>
          <p14:tracePt t="45947" x="3509963" y="2617788"/>
          <p14:tracePt t="45956" x="3490913" y="2625725"/>
          <p14:tracePt t="45964" x="3473450" y="2635250"/>
          <p14:tracePt t="45975" x="3446463" y="2654300"/>
          <p14:tracePt t="45980" x="3446463" y="2662238"/>
          <p14:tracePt t="45990" x="3436938" y="2671763"/>
          <p14:tracePt t="45995" x="3400425" y="2681288"/>
          <p14:tracePt t="46020" x="3400425" y="2690813"/>
          <p14:tracePt t="46102" x="3390900" y="2698750"/>
          <p14:tracePt t="46974" x="3390900" y="2690813"/>
          <p14:tracePt t="46980" x="3390900" y="2681288"/>
          <p14:tracePt t="46988" x="3390900" y="2671763"/>
          <p14:tracePt t="46994" x="3390900" y="2662238"/>
          <p14:tracePt t="47010" x="3390900" y="2654300"/>
          <p14:tracePt t="47164" x="3400425" y="2644775"/>
          <p14:tracePt t="47181" x="3419475" y="2654300"/>
          <p14:tracePt t="47189" x="3419475" y="2662238"/>
          <p14:tracePt t="47199" x="3427413" y="2662238"/>
          <p14:tracePt t="47203" x="3436938" y="2671763"/>
          <p14:tracePt t="47268" x="3446463" y="2681288"/>
          <p14:tracePt t="47354" x="3482975" y="2681288"/>
          <p14:tracePt t="47362" x="3546475" y="2681288"/>
          <p14:tracePt t="47370" x="3609975" y="2681288"/>
          <p14:tracePt t="47379" x="3738563" y="2681288"/>
          <p14:tracePt t="47386" x="3846513" y="2681288"/>
          <p14:tracePt t="47395" x="3938588" y="2681288"/>
          <p14:tracePt t="47402" x="4048125" y="2681288"/>
          <p14:tracePt t="47411" x="4121150" y="2681288"/>
          <p14:tracePt t="47419" x="4202113" y="2662238"/>
          <p14:tracePt t="47428" x="4202113" y="2654300"/>
          <p14:tracePt t="47437" x="4230688" y="2654300"/>
          <p14:tracePt t="47682" x="4238625" y="2654300"/>
          <p14:tracePt t="47698" x="4238625" y="2662238"/>
          <p14:tracePt t="47706" x="4238625" y="2690813"/>
          <p14:tracePt t="47722" x="4238625" y="2698750"/>
          <p14:tracePt t="47836" x="4238625" y="2690813"/>
          <p14:tracePt t="47845" x="4248150" y="2681288"/>
          <p14:tracePt t="47853" x="4248150" y="2654300"/>
          <p14:tracePt t="47861" x="4257675" y="2654300"/>
          <p14:tracePt t="47891" x="4257675" y="2644775"/>
          <p14:tracePt t="48803" x="4275138" y="2625725"/>
          <p14:tracePt t="48957" x="4284663" y="2625725"/>
          <p14:tracePt t="49154" x="4303713" y="2625725"/>
          <p14:tracePt t="49162" x="4311650" y="2625725"/>
          <p14:tracePt t="49170" x="4321175" y="2625725"/>
          <p14:tracePt t="49548" x="4330700" y="2625725"/>
          <p14:tracePt t="49626" x="4348163" y="2617788"/>
          <p14:tracePt t="49650" x="4357688" y="2608263"/>
          <p14:tracePt t="49684" x="4357688" y="2598738"/>
          <p14:tracePt t="50101" x="4357688" y="2562225"/>
          <p14:tracePt t="50106" x="4357688" y="2535238"/>
          <p14:tracePt t="50115" x="4357688" y="2517775"/>
          <p14:tracePt t="50122" x="4357688" y="2508250"/>
          <p14:tracePt t="50131" x="4367213" y="2481263"/>
          <p14:tracePt t="50138" x="4367213" y="2462213"/>
          <p14:tracePt t="50146" x="4367213" y="2444750"/>
          <p14:tracePt t="50154" x="4367213" y="2435225"/>
          <p14:tracePt t="50388" x="4367213" y="2452688"/>
          <p14:tracePt t="50397" x="4348163" y="2471738"/>
          <p14:tracePt t="50404" x="4311650" y="2481263"/>
          <p14:tracePt t="50414" x="4267200" y="2498725"/>
          <p14:tracePt t="50418" x="4221163" y="2525713"/>
          <p14:tracePt t="50426" x="4194175" y="2544763"/>
          <p14:tracePt t="50434" x="4157663" y="2554288"/>
          <p14:tracePt t="50442" x="4102100" y="2589213"/>
          <p14:tracePt t="50451" x="4065588" y="2598738"/>
          <p14:tracePt t="50458" x="4029075" y="2608263"/>
          <p14:tracePt t="50467" x="3965575" y="2617788"/>
          <p14:tracePt t="50474" x="3929063" y="2617788"/>
          <p14:tracePt t="50482" x="3883025" y="2644775"/>
          <p14:tracePt t="50491" x="3865563" y="2654300"/>
          <p14:tracePt t="50498" x="3838575" y="2654300"/>
          <p14:tracePt t="50507" x="3810000" y="2654300"/>
          <p14:tracePt t="50514" x="3775075" y="2654300"/>
          <p14:tracePt t="50522" x="3765550" y="2654300"/>
          <p14:tracePt t="50530" x="3729038" y="2654300"/>
          <p14:tracePt t="50538" x="3719513" y="2654300"/>
          <p14:tracePt t="50587" x="3702050" y="2654300"/>
          <p14:tracePt t="50603" x="3692525" y="2654300"/>
          <p14:tracePt t="50610" x="3683000" y="2654300"/>
          <p14:tracePt t="50618" x="3656013" y="2654300"/>
          <p14:tracePt t="50626" x="3636963" y="2654300"/>
          <p14:tracePt t="50635" x="3629025" y="2644775"/>
          <p14:tracePt t="50642" x="3592513" y="2635250"/>
          <p14:tracePt t="50651" x="3563938" y="2625725"/>
          <p14:tracePt t="50658" x="3556000" y="2625725"/>
          <p14:tracePt t="50667" x="3536950" y="2608263"/>
          <p14:tracePt t="50796" x="3527425" y="2608263"/>
          <p14:tracePt t="50802" x="3500438" y="2598738"/>
          <p14:tracePt t="50818" x="3463925" y="2589213"/>
          <p14:tracePt t="50826" x="3455988" y="2589213"/>
          <p14:tracePt t="50834" x="3427413" y="2581275"/>
          <p14:tracePt t="50859" x="3409950" y="2562225"/>
          <p14:tracePt t="50964" x="3409950" y="2581275"/>
          <p14:tracePt t="51172" x="3409950" y="2589213"/>
          <p14:tracePt t="51188" x="3409950" y="2598738"/>
          <p14:tracePt t="51643" x="3409950" y="2589213"/>
          <p14:tracePt t="51766" x="3409950" y="2581275"/>
          <p14:tracePt t="51773" x="3409950" y="2562225"/>
          <p14:tracePt t="51780" x="3400425" y="2544763"/>
          <p14:tracePt t="51790" x="3390900" y="2535238"/>
          <p14:tracePt t="51803" x="3373438" y="2525713"/>
          <p14:tracePt t="51812" x="3363913" y="2517775"/>
          <p14:tracePt t="51828" x="3354388" y="2508250"/>
          <p14:tracePt t="51852" x="3354388" y="2498725"/>
          <p14:tracePt t="51860" x="3354388" y="2481263"/>
          <p14:tracePt t="51889" x="3354388" y="2462213"/>
          <p14:tracePt t="51973" x="3354388" y="2444750"/>
          <p14:tracePt t="51996" x="3354388" y="2435225"/>
          <p14:tracePt t="52005" x="3354388" y="2425700"/>
          <p14:tracePt t="52012" x="3373438" y="2408238"/>
          <p14:tracePt t="52019" x="3382963" y="2398713"/>
          <p14:tracePt t="52027" x="3390900" y="2379663"/>
          <p14:tracePt t="52034" x="3400425" y="2379663"/>
          <p14:tracePt t="52052" x="3409950" y="2362200"/>
          <p14:tracePt t="52059" x="3419475" y="2352675"/>
          <p14:tracePt t="52075" x="3427413" y="2343150"/>
          <p14:tracePt t="52085" x="3436938" y="2335213"/>
          <p14:tracePt t="52091" x="3455988" y="2316163"/>
          <p14:tracePt t="52099" x="3490913" y="2270125"/>
          <p14:tracePt t="52107" x="3519488" y="2252663"/>
          <p14:tracePt t="52115" x="3546475" y="2243138"/>
          <p14:tracePt t="52122" x="3609975" y="2216150"/>
          <p14:tracePt t="52130" x="3665538" y="2197100"/>
          <p14:tracePt t="52138" x="3746500" y="2179638"/>
          <p14:tracePt t="52146" x="3838575" y="2152650"/>
          <p14:tracePt t="52154" x="3919538" y="2143125"/>
          <p14:tracePt t="52162" x="3992563" y="2125663"/>
          <p14:tracePt t="52170" x="4094163" y="2116138"/>
          <p14:tracePt t="52178" x="4148138" y="2089150"/>
          <p14:tracePt t="52186" x="4194175" y="2089150"/>
          <p14:tracePt t="52194" x="4238625" y="2060575"/>
          <p14:tracePt t="52220" x="4248150" y="2052638"/>
          <p14:tracePt t="52243" x="4257675" y="2033588"/>
          <p14:tracePt t="52251" x="4267200" y="2024063"/>
          <p14:tracePt t="52258" x="4267200" y="2016125"/>
          <p14:tracePt t="52268" x="4284663" y="2006600"/>
          <p14:tracePt t="52274" x="4294188" y="1997075"/>
          <p14:tracePt t="52282" x="4311650" y="1987550"/>
          <p14:tracePt t="52290" x="4340225" y="1960563"/>
          <p14:tracePt t="52298" x="4348163" y="1951038"/>
          <p14:tracePt t="52306" x="4367213" y="1933575"/>
          <p14:tracePt t="52314" x="4384675" y="1914525"/>
          <p14:tracePt t="52323" x="4403725" y="1897063"/>
          <p14:tracePt t="52330" x="4421188" y="1878013"/>
          <p14:tracePt t="52338" x="4448175" y="1860550"/>
          <p14:tracePt t="52346" x="4457700" y="1841500"/>
          <p14:tracePt t="52354" x="4484688" y="1804988"/>
          <p14:tracePt t="52362" x="4484688" y="1797050"/>
          <p14:tracePt t="52370" x="4494213" y="1768475"/>
          <p14:tracePt t="52378" x="4503738" y="1751013"/>
          <p14:tracePt t="52386" x="4503738" y="1741488"/>
          <p14:tracePt t="52394" x="4521200" y="1731963"/>
          <p14:tracePt t="52435" x="4521200" y="1714500"/>
          <p14:tracePt t="52643" x="4521200" y="1731963"/>
          <p14:tracePt t="52652" x="4513263" y="1778000"/>
          <p14:tracePt t="52659" x="4503738" y="1804988"/>
          <p14:tracePt t="52666" x="4476750" y="1860550"/>
          <p14:tracePt t="52674" x="4467225" y="1906588"/>
          <p14:tracePt t="52682" x="4440238" y="1951038"/>
          <p14:tracePt t="52690" x="4421188" y="1997075"/>
          <p14:tracePt t="52698" x="4421188" y="2024063"/>
          <p14:tracePt t="52706" x="4413250" y="2079625"/>
          <p14:tracePt t="52714" x="4440238" y="2143125"/>
          <p14:tracePt t="52722" x="4603750" y="2306638"/>
          <p14:tracePt t="52730" x="4613275" y="2316163"/>
          <p14:tracePt t="52739" x="4613275" y="2325688"/>
          <p14:tracePt t="52746" x="4613275" y="2343150"/>
          <p14:tracePt t="52885" x="4613275" y="2352675"/>
          <p14:tracePt t="52908" x="4594225" y="2362200"/>
          <p14:tracePt t="52916" x="4557713" y="2371725"/>
          <p14:tracePt t="52924" x="4494213" y="2371725"/>
          <p14:tracePt t="52932" x="4384675" y="2398713"/>
          <p14:tracePt t="52940" x="4275138" y="2398713"/>
          <p14:tracePt t="52948" x="4165600" y="2398713"/>
          <p14:tracePt t="52956" x="4038600" y="2398713"/>
          <p14:tracePt t="52964" x="3911600" y="2398713"/>
          <p14:tracePt t="52973" x="3802063" y="2398713"/>
          <p14:tracePt t="52980" x="3729038" y="2398713"/>
          <p14:tracePt t="52987" x="3656013" y="2398713"/>
          <p14:tracePt t="52995" x="3619500" y="2398713"/>
          <p14:tracePt t="53003" x="3609975" y="2389188"/>
          <p14:tracePt t="53274" x="3609975" y="2379663"/>
          <p14:tracePt t="53290" x="3600450" y="2362200"/>
          <p14:tracePt t="53298" x="3592513" y="2343150"/>
          <p14:tracePt t="53306" x="3592513" y="2325688"/>
          <p14:tracePt t="53314" x="3563938" y="2306638"/>
          <p14:tracePt t="53322" x="3556000" y="2289175"/>
          <p14:tracePt t="53330" x="3556000" y="2279650"/>
          <p14:tracePt t="53338" x="3546475" y="2270125"/>
          <p14:tracePt t="53346" x="3546475" y="2262188"/>
          <p14:tracePt t="53354" x="3536950" y="2262188"/>
          <p14:tracePt t="53370" x="3519488" y="2252663"/>
          <p14:tracePt t="53395" x="3509963" y="2243138"/>
          <p14:tracePt t="53460" x="3509963" y="2233613"/>
          <p14:tracePt t="53477" x="3509963" y="2225675"/>
          <p14:tracePt t="53492" x="3509963" y="2216150"/>
          <p14:tracePt t="53501" x="3509963" y="2197100"/>
          <p14:tracePt t="53524" x="3509963" y="2189163"/>
          <p14:tracePt t="53549" x="3509963" y="2179638"/>
          <p14:tracePt t="53956" x="3509963" y="2197100"/>
          <p14:tracePt t="53972" x="3509963" y="2225675"/>
          <p14:tracePt t="53980" x="3509963" y="2262188"/>
          <p14:tracePt t="53988" x="3509963" y="2270125"/>
          <p14:tracePt t="53996" x="3509963" y="2306638"/>
          <p14:tracePt t="54003" x="3509963" y="2325688"/>
          <p14:tracePt t="54011" x="3509963" y="2335213"/>
          <p14:tracePt t="54021" x="3509963" y="2352675"/>
          <p14:tracePt t="54027" x="3509963" y="2362200"/>
          <p14:tracePt t="54034" x="3509963" y="2371725"/>
          <p14:tracePt t="54059" x="3509963" y="2379663"/>
          <p14:tracePt t="54101" x="3509963" y="2398713"/>
          <p14:tracePt t="54108" x="3509963" y="2416175"/>
          <p14:tracePt t="54118" x="3509963" y="2425700"/>
          <p14:tracePt t="54122" x="3509963" y="2444750"/>
          <p14:tracePt t="54130" x="3490913" y="2481263"/>
          <p14:tracePt t="54138" x="3473450" y="2498725"/>
          <p14:tracePt t="54146" x="3463925" y="2544763"/>
          <p14:tracePt t="54154" x="3455988" y="2562225"/>
          <p14:tracePt t="54162" x="3427413" y="2581275"/>
          <p14:tracePt t="54170" x="3419475" y="2598738"/>
          <p14:tracePt t="54178" x="3409950" y="2617788"/>
          <p14:tracePt t="54186" x="3409950" y="2644775"/>
          <p14:tracePt t="54195" x="3409950" y="2654300"/>
          <p14:tracePt t="54203" x="3409950" y="2662238"/>
          <p14:tracePt t="54213" x="3409950" y="2681288"/>
          <p14:tracePt t="54959" x="3409950" y="2690813"/>
          <p14:tracePt t="54996" x="3409950" y="2681288"/>
          <p14:tracePt t="55076" x="3409950" y="2671763"/>
          <p14:tracePt t="55086" x="3427413" y="2654300"/>
          <p14:tracePt t="55092" x="3436938" y="2644775"/>
          <p14:tracePt t="55101" x="3446463" y="2635250"/>
          <p14:tracePt t="55108" x="3446463" y="2617788"/>
          <p14:tracePt t="55118" x="3473450" y="2598738"/>
          <p14:tracePt t="55122" x="3482975" y="2589213"/>
          <p14:tracePt t="55130" x="3490913" y="2581275"/>
          <p14:tracePt t="55146" x="3500438" y="2571750"/>
          <p14:tracePt t="55154" x="3509963" y="2562225"/>
          <p14:tracePt t="55170" x="3519488" y="2554288"/>
          <p14:tracePt t="55730" x="3519488" y="2535238"/>
          <p14:tracePt t="55738" x="3527425" y="2525713"/>
          <p14:tracePt t="55746" x="3536950" y="2498725"/>
          <p14:tracePt t="55754" x="3546475" y="2498725"/>
          <p14:tracePt t="55762" x="3556000" y="2481263"/>
          <p14:tracePt t="55772" x="3563938" y="2471738"/>
          <p14:tracePt t="55778" x="3573463" y="2452688"/>
          <p14:tracePt t="55786" x="3592513" y="2435225"/>
          <p14:tracePt t="55794" x="3600450" y="2425700"/>
          <p14:tracePt t="55819" x="3609975" y="2416175"/>
          <p14:tracePt t="56387" x="3609975" y="2425700"/>
          <p14:tracePt t="56396" x="3609975" y="2435225"/>
          <p14:tracePt t="56402" x="3609975" y="2452688"/>
          <p14:tracePt t="56410" x="3609975" y="2462213"/>
          <p14:tracePt t="56418" x="3609975" y="2481263"/>
          <p14:tracePt t="56426" x="3609975" y="2517775"/>
          <p14:tracePt t="56442" x="3600450" y="2544763"/>
          <p14:tracePt t="56458" x="3600450" y="2554288"/>
          <p14:tracePt t="56467" x="3600450" y="2562225"/>
          <p14:tracePt t="56548" x="3600450" y="2571750"/>
          <p14:tracePt t="57204" x="3600450" y="2581275"/>
          <p14:tracePt t="57524" x="3600450" y="2571750"/>
          <p14:tracePt t="57532" x="3609975" y="2554288"/>
          <p14:tracePt t="57540" x="3619500" y="2525713"/>
          <p14:tracePt t="57549" x="3619500" y="2508250"/>
          <p14:tracePt t="57555" x="3619500" y="2489200"/>
          <p14:tracePt t="57563" x="3619500" y="2471738"/>
          <p14:tracePt t="57572" x="3619500" y="2462213"/>
          <p14:tracePt t="57578" x="3619500" y="2444750"/>
          <p14:tracePt t="58175" x="3619500" y="2416175"/>
          <p14:tracePt t="58180" x="3619500" y="2371725"/>
          <p14:tracePt t="58188" x="3619500" y="2316163"/>
          <p14:tracePt t="58196" x="3619500" y="2262188"/>
          <p14:tracePt t="58205" x="3619500" y="2206625"/>
          <p14:tracePt t="58211" x="3619500" y="2133600"/>
          <p14:tracePt t="58219" x="3619500" y="2079625"/>
          <p14:tracePt t="58227" x="3619500" y="2024063"/>
          <p14:tracePt t="58234" x="3619500" y="1979613"/>
          <p14:tracePt t="58242" x="3636963" y="1924050"/>
          <p14:tracePt t="58250" x="3665538" y="1860550"/>
          <p14:tracePt t="58258" x="3665538" y="1824038"/>
          <p14:tracePt t="58267" x="3702050" y="1741488"/>
          <p14:tracePt t="58274" x="3709988" y="1724025"/>
          <p14:tracePt t="58283" x="3709988" y="1687513"/>
          <p14:tracePt t="58290" x="3719513" y="1660525"/>
          <p14:tracePt t="58300" x="3729038" y="1641475"/>
          <p14:tracePt t="58307" x="3729038" y="1604963"/>
          <p14:tracePt t="58317" x="3746500" y="1587500"/>
          <p14:tracePt t="58323" x="3756025" y="1568450"/>
          <p14:tracePt t="58336" x="3756025" y="1558925"/>
          <p14:tracePt t="58932" x="3756025" y="1568450"/>
          <p14:tracePt t="58940" x="3756025" y="1595438"/>
          <p14:tracePt t="58948" x="3756025" y="1614488"/>
          <p14:tracePt t="58957" x="3746500" y="1660525"/>
          <p14:tracePt t="58964" x="3738563" y="1668463"/>
          <p14:tracePt t="58972" x="3729038" y="1714500"/>
          <p14:tracePt t="58983" x="3709988" y="1760538"/>
          <p14:tracePt t="58990" x="3709988" y="1768475"/>
          <p14:tracePt t="58996" x="3709988" y="1797050"/>
          <p14:tracePt t="59005" x="3702050" y="1804988"/>
          <p14:tracePt t="59011" x="3702050" y="1814513"/>
          <p14:tracePt t="59027" x="3692525" y="1833563"/>
          <p14:tracePt t="59069" x="3683000" y="1833563"/>
          <p14:tracePt t="59075" x="3673475" y="1851025"/>
          <p14:tracePt t="59084" x="3656013" y="1870075"/>
          <p14:tracePt t="59091" x="3656013" y="1878013"/>
          <p14:tracePt t="59102" x="3619500" y="1914525"/>
          <p14:tracePt t="59107" x="3619500" y="1924050"/>
          <p14:tracePt t="59117" x="3592513" y="1951038"/>
          <p14:tracePt t="59123" x="3563938" y="1997075"/>
          <p14:tracePt t="59131" x="3556000" y="1997075"/>
          <p14:tracePt t="59139" x="3546475" y="2006600"/>
          <p14:tracePt t="59147" x="3527425" y="2024063"/>
          <p14:tracePt t="59155" x="3519488" y="2033588"/>
          <p14:tracePt t="59171" x="3509963" y="2043113"/>
          <p14:tracePt t="59787" x="3500438" y="2043113"/>
          <p14:tracePt t="59796" x="3482975" y="2060575"/>
          <p14:tracePt t="59805" x="3473450" y="2079625"/>
          <p14:tracePt t="59812" x="3455988" y="2106613"/>
          <p14:tracePt t="59820" x="3427413" y="2152650"/>
          <p14:tracePt t="59828" x="3419475" y="2179638"/>
          <p14:tracePt t="59835" x="3390900" y="2216150"/>
          <p14:tracePt t="59843" x="3373438" y="2270125"/>
          <p14:tracePt t="59851" x="3373438" y="2316163"/>
          <p14:tracePt t="59859" x="3346450" y="2352675"/>
          <p14:tracePt t="59867" x="3346450" y="2389188"/>
          <p14:tracePt t="59885" x="3336925" y="2435225"/>
          <p14:tracePt t="59891" x="3336925" y="2452688"/>
          <p14:tracePt t="59899" x="3327400" y="2481263"/>
          <p14:tracePt t="59907" x="3317875" y="2489200"/>
          <p14:tracePt t="59939" x="3317875" y="2498725"/>
          <p14:tracePt t="60420" x="3317875" y="2525713"/>
          <p14:tracePt t="60676" x="3327400" y="2544763"/>
          <p14:tracePt t="60708" x="3327400" y="2562225"/>
          <p14:tracePt t="61018" x="3336925" y="2571750"/>
          <p14:tracePt t="61034" x="3346450" y="2562225"/>
          <p14:tracePt t="61042" x="3354388" y="2554288"/>
          <p14:tracePt t="61050" x="3363913" y="2544763"/>
          <p14:tracePt t="61084" x="3363913" y="2535238"/>
          <p14:tracePt t="61172" x="3363913" y="2517775"/>
          <p14:tracePt t="61180" x="3363913" y="2498725"/>
          <p14:tracePt t="61196" x="3363913" y="2481263"/>
          <p14:tracePt t="61203" x="3373438" y="2471738"/>
          <p14:tracePt t="61211" x="3373438" y="2452688"/>
          <p14:tracePt t="61221" x="3373438" y="2444750"/>
          <p14:tracePt t="61228" x="3373438" y="2416175"/>
          <p14:tracePt t="61235" x="3373438" y="2398713"/>
          <p14:tracePt t="61252" x="3382963" y="2371725"/>
          <p14:tracePt t="61260" x="3382963" y="2352675"/>
          <p14:tracePt t="61269" x="3382963" y="2316163"/>
          <p14:tracePt t="61276" x="3400425" y="2298700"/>
          <p14:tracePt t="61286" x="3400425" y="2270125"/>
          <p14:tracePt t="61292" x="3409950" y="2252663"/>
          <p14:tracePt t="61302" x="3409950" y="2233613"/>
          <p14:tracePt t="61307" x="3409950" y="2216150"/>
          <p14:tracePt t="61315" x="3409950" y="2189163"/>
          <p14:tracePt t="61323" x="3419475" y="2170113"/>
          <p14:tracePt t="61330" x="3419475" y="2160588"/>
          <p14:tracePt t="61339" x="3419475" y="2143125"/>
          <p14:tracePt t="61346" x="3419475" y="2133600"/>
          <p14:tracePt t="61354" x="3427413" y="2133600"/>
          <p14:tracePt t="61543" x="3427413" y="2170113"/>
          <p14:tracePt t="61549" x="3427413" y="2197100"/>
          <p14:tracePt t="61556" x="3427413" y="2233613"/>
          <p14:tracePt t="61565" x="3427413" y="2279650"/>
          <p14:tracePt t="61572" x="3427413" y="2316163"/>
          <p14:tracePt t="61579" x="3427413" y="2335213"/>
          <p14:tracePt t="61586" x="3427413" y="2379663"/>
          <p14:tracePt t="61594" x="3427413" y="2398713"/>
          <p14:tracePt t="61602" x="3427413" y="2416175"/>
          <p14:tracePt t="61626" x="3427413" y="2425700"/>
          <p14:tracePt t="61642" x="3427413" y="2435225"/>
          <p14:tracePt t="61650" x="3436938" y="2444750"/>
          <p14:tracePt t="61690" x="3436938" y="2452688"/>
          <p14:tracePt t="61706" x="3436938" y="2462213"/>
          <p14:tracePt t="61723" x="3436938" y="2471738"/>
          <p14:tracePt t="61747" x="3436938" y="2489200"/>
          <p14:tracePt t="61756" x="3436938" y="2498725"/>
          <p14:tracePt t="61763" x="3436938" y="2508250"/>
          <p14:tracePt t="61771" x="3436938" y="2517775"/>
          <p14:tracePt t="61779" x="3436938" y="2544763"/>
          <p14:tracePt t="61794" x="3436938" y="2554288"/>
          <p14:tracePt t="61802" x="3427413" y="2562225"/>
          <p14:tracePt t="61811" x="3427413" y="2571750"/>
          <p14:tracePt t="61827" x="3427413" y="2581275"/>
          <p14:tracePt t="61836" x="3427413" y="2589213"/>
          <p14:tracePt t="61842" x="3427413" y="2598738"/>
          <p14:tracePt t="61859" x="3409950" y="2617788"/>
          <p14:tracePt t="61885" x="3409950" y="2625725"/>
          <p14:tracePt t="62362" x="3409950" y="2617788"/>
          <p14:tracePt t="62370" x="3419475" y="2571750"/>
          <p14:tracePt t="62378" x="3446463" y="2554288"/>
          <p14:tracePt t="62386" x="3473450" y="2508250"/>
          <p14:tracePt t="62394" x="3482975" y="2489200"/>
          <p14:tracePt t="62402" x="3509963" y="2452688"/>
          <p14:tracePt t="62410" x="3519488" y="2425700"/>
          <p14:tracePt t="62418" x="3519488" y="2408238"/>
          <p14:tracePt t="62427" x="3536950" y="2379663"/>
          <p14:tracePt t="62436" x="3556000" y="2362200"/>
          <p14:tracePt t="62443" x="3556000" y="2325688"/>
          <p14:tracePt t="62450" x="3563938" y="2306638"/>
          <p14:tracePt t="62460" x="3563938" y="2289175"/>
          <p14:tracePt t="62466" x="3563938" y="2279650"/>
          <p14:tracePt t="62475" x="3563938" y="2243138"/>
          <p14:tracePt t="62483" x="3563938" y="2225675"/>
          <p14:tracePt t="62499" x="3563938" y="2206625"/>
          <p14:tracePt t="62563" x="3563938" y="2197100"/>
          <p14:tracePt t="62891" x="3563938" y="2189163"/>
          <p14:tracePt t="62898" x="3556000" y="2179638"/>
          <p14:tracePt t="62915" x="3546475" y="2170113"/>
          <p14:tracePt t="62924" x="3527425" y="2170113"/>
          <p14:tracePt t="62939" x="3519488" y="2170113"/>
          <p14:tracePt t="63012" x="3509963" y="2170113"/>
          <p14:tracePt t="63021" x="3490913" y="2170113"/>
          <p14:tracePt t="63028" x="3473450" y="2170113"/>
          <p14:tracePt t="63035" x="3436938" y="2170113"/>
          <p14:tracePt t="63044" x="3382963" y="2170113"/>
          <p14:tracePt t="63052" x="3317875" y="2170113"/>
          <p14:tracePt t="63059" x="3300413" y="2170113"/>
          <p14:tracePt t="63067" x="3263900" y="2170113"/>
          <p14:tracePt t="63074" x="3254375" y="2170113"/>
          <p14:tracePt t="63084" x="3236913" y="2170113"/>
          <p14:tracePt t="63150" x="3227388" y="2160588"/>
          <p14:tracePt t="63900" x="3263900" y="2160588"/>
          <p14:tracePt t="63913" x="3309938" y="2125663"/>
          <p14:tracePt t="63918" x="3363913" y="2079625"/>
          <p14:tracePt t="63925" x="3390900" y="2043113"/>
          <p14:tracePt t="63933" x="3409950" y="2024063"/>
          <p14:tracePt t="63939" x="3455988" y="1979613"/>
          <p14:tracePt t="63947" x="3490913" y="1943100"/>
          <p14:tracePt t="63955" x="3509963" y="1924050"/>
          <p14:tracePt t="63963" x="3546475" y="1878013"/>
          <p14:tracePt t="63971" x="3563938" y="1860550"/>
          <p14:tracePt t="63979" x="3563938" y="1841500"/>
          <p14:tracePt t="63987" x="3592513" y="1824038"/>
          <p14:tracePt t="64002" x="3592513" y="1814513"/>
          <p14:tracePt t="64010" x="3600450" y="1804988"/>
          <p14:tracePt t="64018" x="3600450" y="1797050"/>
          <p14:tracePt t="64034" x="3609975" y="1787525"/>
          <p14:tracePt t="64051" x="3609975" y="1778000"/>
          <p14:tracePt t="64071" x="3609975" y="1760538"/>
          <p14:tracePt t="64093" x="3609975" y="1751013"/>
          <p14:tracePt t="64451" x="3609975" y="1741488"/>
          <p14:tracePt t="64466" x="3619500" y="1731963"/>
          <p14:tracePt t="64482" x="3619500" y="1724025"/>
          <p14:tracePt t="64499" x="3619500" y="1714500"/>
          <p14:tracePt t="64514" x="3619500" y="1704975"/>
          <p14:tracePt t="64662" x="3619500" y="1697038"/>
          <p14:tracePt t="64699" x="3629025" y="1704975"/>
          <p14:tracePt t="64707" x="3629025" y="1741488"/>
          <p14:tracePt t="64716" x="3629025" y="1797050"/>
          <p14:tracePt t="64724" x="3629025" y="1833563"/>
          <p14:tracePt t="64730" x="3646488" y="1870075"/>
          <p14:tracePt t="64738" x="3646488" y="1897063"/>
          <p14:tracePt t="64746" x="3656013" y="1933575"/>
          <p14:tracePt t="64755" x="3656013" y="1951038"/>
          <p14:tracePt t="64762" x="3656013" y="1960563"/>
          <p14:tracePt t="64901" x="3656013" y="1970088"/>
          <p14:tracePt t="64906" x="3656013" y="1987550"/>
          <p14:tracePt t="64915" x="3656013" y="1997075"/>
          <p14:tracePt t="64922" x="3656013" y="2016125"/>
          <p14:tracePt t="64930" x="3656013" y="2033588"/>
          <p14:tracePt t="64938" x="3656013" y="2052638"/>
          <p14:tracePt t="64954" x="3656013" y="2070100"/>
          <p14:tracePt t="64963" x="3656013" y="2079625"/>
          <p14:tracePt t="64970" x="3656013" y="2089150"/>
          <p14:tracePt t="65338" x="3673475" y="2097088"/>
          <p14:tracePt t="65354" x="3683000" y="2079625"/>
          <p14:tracePt t="65452" x="3692525" y="2097088"/>
          <p14:tracePt t="65462" x="3692525" y="2133600"/>
          <p14:tracePt t="65468" x="3692525" y="2143125"/>
          <p14:tracePt t="65476" x="3702050" y="2170113"/>
          <p14:tracePt t="65486" x="3719513" y="2189163"/>
          <p14:tracePt t="65532" x="3765550" y="2189163"/>
          <p14:tracePt t="65541" x="3810000" y="2170113"/>
          <p14:tracePt t="65548" x="3829050" y="2143125"/>
          <p14:tracePt t="65556" x="3875088" y="2116138"/>
          <p14:tracePt t="65564" x="3892550" y="2097088"/>
          <p14:tracePt t="65573" x="3911600" y="2070100"/>
          <p14:tracePt t="65580" x="3929063" y="2052638"/>
          <p14:tracePt t="65684" x="3929063" y="2060575"/>
          <p14:tracePt t="65696" x="3938588" y="2070100"/>
          <p14:tracePt t="65698" x="3948113" y="2079625"/>
          <p14:tracePt t="65715" x="3956050" y="2089150"/>
          <p14:tracePt t="65791" x="3965575" y="2089150"/>
          <p14:tracePt t="65797" x="3992563" y="2089150"/>
          <p14:tracePt t="65804" x="4075113" y="2089150"/>
          <p14:tracePt t="65812" x="4221163" y="2089150"/>
          <p14:tracePt t="65819" x="4367213" y="2089150"/>
          <p14:tracePt t="65828" x="4530725" y="2089150"/>
          <p14:tracePt t="65835" x="4676775" y="2089150"/>
          <p14:tracePt t="65842" x="4840288" y="2116138"/>
          <p14:tracePt t="65851" x="4949825" y="2116138"/>
          <p14:tracePt t="65858" x="4978400" y="2116138"/>
          <p14:tracePt t="65867" x="5059363" y="2125663"/>
          <p14:tracePt t="65890" x="5122863" y="2143125"/>
          <p14:tracePt t="65893" x="5132388" y="2143125"/>
          <p14:tracePt t="65907" x="5132388" y="2152650"/>
          <p14:tracePt t="65916" x="5151438" y="2170113"/>
          <p14:tracePt t="65923" x="5159375" y="2179638"/>
          <p14:tracePt t="65931" x="5159375" y="2197100"/>
          <p14:tracePt t="65939" x="5159375" y="2206625"/>
          <p14:tracePt t="65947" x="5168900" y="2216150"/>
          <p14:tracePt t="65955" x="5178425" y="2252663"/>
          <p14:tracePt t="65979" x="5187950" y="2262188"/>
          <p14:tracePt t="66093" x="5187950" y="2279650"/>
          <p14:tracePt t="66102" x="5187950" y="2298700"/>
          <p14:tracePt t="66109" x="5187950" y="2325688"/>
          <p14:tracePt t="66117" x="5187950" y="2352675"/>
          <p14:tracePt t="66123" x="5168900" y="2416175"/>
          <p14:tracePt t="66131" x="5159375" y="2452688"/>
          <p14:tracePt t="66139" x="5141913" y="2498725"/>
          <p14:tracePt t="66147" x="5132388" y="2544763"/>
          <p14:tracePt t="66155" x="5105400" y="2571750"/>
          <p14:tracePt t="66163" x="5086350" y="2608263"/>
          <p14:tracePt t="66170" x="5078413" y="2644775"/>
          <p14:tracePt t="66179" x="5059363" y="2662238"/>
          <p14:tracePt t="66268" x="5049838" y="2681288"/>
          <p14:tracePt t="66774" x="5049838" y="2662238"/>
          <p14:tracePt t="66780" x="5095875" y="2644775"/>
          <p14:tracePt t="66788" x="5205413" y="2625725"/>
          <p14:tracePt t="66797" x="5360988" y="2598738"/>
          <p14:tracePt t="66804" x="5470525" y="2598738"/>
          <p14:tracePt t="66811" x="5597525" y="2571750"/>
          <p14:tracePt t="66819" x="5670550" y="2571750"/>
          <p14:tracePt t="66827" x="5716588" y="2562225"/>
          <p14:tracePt t="66836" x="5743575" y="2562225"/>
          <p14:tracePt t="66843" x="5770563" y="2554288"/>
          <p14:tracePt t="66851" x="5780088" y="2544763"/>
          <p14:tracePt t="67140" x="5789613" y="2544763"/>
          <p14:tracePt t="67148" x="5843588" y="2562225"/>
          <p14:tracePt t="67156" x="5935663" y="2589213"/>
          <p14:tracePt t="67164" x="6016625" y="2598738"/>
          <p14:tracePt t="67171" x="6089650" y="2625725"/>
          <p14:tracePt t="67179" x="6135688" y="2654300"/>
          <p14:tracePt t="67187" x="6153150" y="2662238"/>
          <p14:tracePt t="67195" x="6208713" y="2671763"/>
          <p14:tracePt t="67204" x="6245225" y="2671763"/>
          <p14:tracePt t="67210" x="6254750" y="2681288"/>
          <p14:tracePt t="67226" x="6272213" y="2681288"/>
          <p14:tracePt t="67695" x="6281738" y="2681288"/>
          <p14:tracePt t="67701" x="6281738" y="2671763"/>
          <p14:tracePt t="67709" x="6281738" y="2654300"/>
          <p14:tracePt t="67717" x="6272213" y="2644775"/>
          <p14:tracePt t="67724" x="6262688" y="2644775"/>
          <p14:tracePt t="67730" x="6262688" y="2635250"/>
          <p14:tracePt t="67738" x="6254750" y="2617788"/>
          <p14:tracePt t="67754" x="6245225" y="2608263"/>
          <p14:tracePt t="67762" x="6235700" y="2598738"/>
          <p14:tracePt t="67771" x="6226175" y="2589213"/>
          <p14:tracePt t="67779" x="6199188" y="2562225"/>
          <p14:tracePt t="67789" x="6153150" y="2554288"/>
          <p14:tracePt t="67795" x="6108700" y="2517775"/>
          <p14:tracePt t="67805" x="6007100" y="2462213"/>
          <p14:tracePt t="67810" x="5935663" y="2435225"/>
          <p14:tracePt t="67818" x="5816600" y="2389188"/>
          <p14:tracePt t="67826" x="5716588" y="2352675"/>
          <p14:tracePt t="67834" x="5588000" y="2306638"/>
          <p14:tracePt t="67842" x="5451475" y="2233613"/>
          <p14:tracePt t="67850" x="5305425" y="2189163"/>
          <p14:tracePt t="67858" x="5205413" y="2143125"/>
          <p14:tracePt t="67866" x="5068888" y="2089150"/>
          <p14:tracePt t="67884" x="4822825" y="1970088"/>
          <p14:tracePt t="67890" x="4703763" y="1924050"/>
          <p14:tracePt t="67899" x="4594225" y="1870075"/>
          <p14:tracePt t="67906" x="4494213" y="1841500"/>
          <p14:tracePt t="67915" x="4413250" y="1797050"/>
          <p14:tracePt t="67922" x="4367213" y="1778000"/>
          <p14:tracePt t="67931" x="4321175" y="1741488"/>
          <p14:tracePt t="67939" x="4294188" y="1724025"/>
          <p14:tracePt t="67947" x="4275138" y="1704975"/>
          <p14:tracePt t="67963" x="4267200" y="1697038"/>
          <p14:tracePt t="67979" x="4238625" y="1687513"/>
          <p14:tracePt t="67987" x="4230688" y="1677988"/>
          <p14:tracePt t="67995" x="4202113" y="1660525"/>
          <p14:tracePt t="68003" x="4184650" y="1651000"/>
          <p14:tracePt t="68011" x="4175125" y="1651000"/>
          <p14:tracePt t="68021" x="4138613" y="1641475"/>
          <p14:tracePt t="68027" x="4121150" y="1631950"/>
          <p14:tracePt t="68036" x="4094163" y="1614488"/>
          <p14:tracePt t="68043" x="4075113" y="1604963"/>
          <p14:tracePt t="68053" x="4038600" y="1595438"/>
          <p14:tracePt t="68059" x="4021138" y="1595438"/>
          <p14:tracePt t="68069" x="4011613" y="1587500"/>
          <p14:tracePt t="68083" x="4002088" y="1577975"/>
          <p14:tracePt t="68099" x="4002088" y="1568450"/>
          <p14:tracePt t="68106" x="4002088" y="1558925"/>
          <p14:tracePt t="68116" x="4002088" y="1550988"/>
          <p14:tracePt t="68124" x="4002088" y="1531938"/>
          <p14:tracePt t="68134" x="4002088" y="1522413"/>
          <p14:tracePt t="68140" x="4002088" y="1514475"/>
          <p14:tracePt t="68148" x="4002088" y="1485900"/>
          <p14:tracePt t="68156" x="4002088" y="1477963"/>
          <p14:tracePt t="68164" x="4002088" y="1468438"/>
          <p14:tracePt t="68172" x="4002088" y="1441450"/>
          <p14:tracePt t="68292" x="4002088" y="1449388"/>
          <p14:tracePt t="68301" x="4002088" y="1485900"/>
          <p14:tracePt t="68311" x="4002088" y="1514475"/>
          <p14:tracePt t="68316" x="4002088" y="1541463"/>
          <p14:tracePt t="68325" x="4002088" y="1568450"/>
          <p14:tracePt t="68334" x="4002088" y="1604963"/>
          <p14:tracePt t="68339" x="4011613" y="1631950"/>
          <p14:tracePt t="68347" x="4021138" y="1651000"/>
          <p14:tracePt t="68355" x="4038600" y="1677988"/>
          <p14:tracePt t="68370" x="4048125" y="1704975"/>
          <p14:tracePt t="68514" x="4048125" y="1724025"/>
          <p14:tracePt t="68522" x="4048125" y="1768475"/>
          <p14:tracePt t="68530" x="4038600" y="1787525"/>
          <p14:tracePt t="68539" x="4029075" y="1824038"/>
          <p14:tracePt t="68546" x="4021138" y="1860550"/>
          <p14:tracePt t="68554" x="3992563" y="1906588"/>
          <p14:tracePt t="68562" x="3984625" y="1933575"/>
          <p14:tracePt t="68570" x="3975100" y="1970088"/>
          <p14:tracePt t="68578" x="3965575" y="1987550"/>
          <p14:tracePt t="68586" x="3965575" y="2006600"/>
          <p14:tracePt t="68594" x="3965575" y="2016125"/>
          <p14:tracePt t="68602" x="3948113" y="2033588"/>
          <p14:tracePt t="68898" x="4029075" y="2060575"/>
          <p14:tracePt t="68907" x="4211638" y="2089150"/>
          <p14:tracePt t="68914" x="4321175" y="2089150"/>
          <p14:tracePt t="68922" x="4576763" y="2125663"/>
          <p14:tracePt t="68930" x="4978400" y="2189163"/>
          <p14:tracePt t="68938" x="5341938" y="2279650"/>
          <p14:tracePt t="68946" x="5753100" y="2298700"/>
          <p14:tracePt t="68954" x="5926138" y="2325688"/>
          <p14:tracePt t="68962" x="6072188" y="2371725"/>
          <p14:tracePt t="68970" x="6199188" y="2389188"/>
          <p14:tracePt t="68978" x="6281738" y="2425700"/>
          <p14:tracePt t="68986" x="6326188" y="2425700"/>
          <p14:tracePt t="69244" x="6335713" y="2435225"/>
          <p14:tracePt t="69300" x="6354763" y="2452688"/>
          <p14:tracePt t="69308" x="6354763" y="2462213"/>
          <p14:tracePt t="69317" x="6354763" y="2481263"/>
          <p14:tracePt t="69324" x="6354763" y="2508250"/>
          <p14:tracePt t="69335" x="6354763" y="2517775"/>
          <p14:tracePt t="69339" x="6354763" y="2525713"/>
          <p14:tracePt t="69346" x="6354763" y="2535238"/>
          <p14:tracePt t="69354" x="6354763" y="2544763"/>
          <p14:tracePt t="69509" x="6362700" y="2554288"/>
          <p14:tracePt t="69517" x="6372225" y="2562225"/>
          <p14:tracePt t="69526" x="6381750" y="2571750"/>
          <p14:tracePt t="69532" x="6399213" y="2598738"/>
          <p14:tracePt t="69539" x="6408738" y="2608263"/>
          <p14:tracePt t="69547" x="6418263" y="2625725"/>
          <p14:tracePt t="69555" x="6454775" y="2654300"/>
          <p14:tracePt t="69563" x="6500813" y="2662238"/>
          <p14:tracePt t="69571" x="6527800" y="2681288"/>
          <p14:tracePt t="69587" x="6545263" y="2717800"/>
          <p14:tracePt t="69595" x="6554788" y="2717800"/>
          <p14:tracePt t="69852" x="6591300" y="2717800"/>
          <p14:tracePt t="69861" x="6600825" y="2708275"/>
          <p14:tracePt t="69867" x="6654800" y="2681288"/>
          <p14:tracePt t="69876" x="6691313" y="2681288"/>
          <p14:tracePt t="69883" x="6718300" y="2654300"/>
          <p14:tracePt t="69890" x="6754813" y="2644775"/>
          <p14:tracePt t="69898" x="6783388" y="2644775"/>
          <p14:tracePt t="69907" x="6800850" y="2635250"/>
          <p14:tracePt t="69915" x="6810375" y="2635250"/>
          <p14:tracePt t="70191" x="6746875" y="2635250"/>
          <p14:tracePt t="70194" x="6600825" y="2625725"/>
          <p14:tracePt t="70202" x="6435725" y="2625725"/>
          <p14:tracePt t="70210" x="6272213" y="2625725"/>
          <p14:tracePt t="70218" x="6072188" y="2625725"/>
          <p14:tracePt t="70226" x="5907088" y="2625725"/>
          <p14:tracePt t="70234" x="5743575" y="2625725"/>
          <p14:tracePt t="70242" x="5616575" y="2625725"/>
          <p14:tracePt t="70250" x="5487988" y="2625725"/>
          <p14:tracePt t="70258" x="5434013" y="2625725"/>
          <p14:tracePt t="70266" x="5378450" y="2625725"/>
          <p14:tracePt t="70274" x="5360988" y="2625725"/>
          <p14:tracePt t="70282" x="5341938" y="2625725"/>
          <p14:tracePt t="70371" x="5334000" y="2625725"/>
          <p14:tracePt t="70381" x="5314950" y="2625725"/>
          <p14:tracePt t="70388" x="5232400" y="2625725"/>
          <p14:tracePt t="70398" x="5159375" y="2625725"/>
          <p14:tracePt t="70404" x="5068888" y="2625725"/>
          <p14:tracePt t="70415" x="4978400" y="2625725"/>
          <p14:tracePt t="70419" x="4905375" y="2625725"/>
          <p14:tracePt t="70428" x="4832350" y="2625725"/>
          <p14:tracePt t="70436" x="4767263" y="2625725"/>
          <p14:tracePt t="70445" x="4713288" y="2625725"/>
          <p14:tracePt t="70451" x="4686300" y="2625725"/>
          <p14:tracePt t="70460" x="4676775" y="2625725"/>
          <p14:tracePt t="71035" x="4786313" y="2625725"/>
          <p14:tracePt t="71043" x="4949825" y="2625725"/>
          <p14:tracePt t="71051" x="5195888" y="2625725"/>
          <p14:tracePt t="71060" x="5451475" y="2671763"/>
          <p14:tracePt t="71068" x="5734050" y="2708275"/>
          <p14:tracePt t="71075" x="6007100" y="2727325"/>
          <p14:tracePt t="71086" x="6189663" y="2754313"/>
          <p14:tracePt t="71092" x="6372225" y="2754313"/>
          <p14:tracePt t="71103" x="6518275" y="2781300"/>
          <p14:tracePt t="71106" x="6591300" y="2781300"/>
          <p14:tracePt t="71116" x="6645275" y="2781300"/>
          <p14:tracePt t="71122" x="6654800" y="2781300"/>
          <p14:tracePt t="71354" x="6645275" y="2781300"/>
          <p14:tracePt t="71362" x="6508750" y="2763838"/>
          <p14:tracePt t="71370" x="6254750" y="2754313"/>
          <p14:tracePt t="71378" x="5989638" y="2754313"/>
          <p14:tracePt t="71386" x="5688013" y="2754313"/>
          <p14:tracePt t="71395" x="5314950" y="2754313"/>
          <p14:tracePt t="71402" x="5049838" y="2754313"/>
          <p14:tracePt t="71412" x="4795838" y="2754313"/>
          <p14:tracePt t="71420" x="4530725" y="2754313"/>
          <p14:tracePt t="71428" x="4367213" y="2754313"/>
          <p14:tracePt t="71436" x="4275138" y="2754313"/>
          <p14:tracePt t="71445" x="4230688" y="2735263"/>
          <p14:tracePt t="71451" x="4202113" y="2735263"/>
          <p14:tracePt t="71460" x="4194175" y="2735263"/>
          <p14:tracePt t="71628" x="4184650" y="2735263"/>
          <p14:tracePt t="71884" x="4165600" y="2735263"/>
          <p14:tracePt t="71892" x="4121150" y="2735263"/>
          <p14:tracePt t="71901" x="4084638" y="2735263"/>
          <p14:tracePt t="71908" x="4048125" y="2735263"/>
          <p14:tracePt t="71917" x="4021138" y="2735263"/>
          <p14:tracePt t="71923" x="4002088" y="2735263"/>
          <p14:tracePt t="71932" x="3992563" y="2735263"/>
          <p14:tracePt t="72044" x="3984625" y="2727325"/>
          <p14:tracePt t="72060" x="3984625" y="2717800"/>
          <p14:tracePt t="72076" x="3984625" y="2708275"/>
          <p14:tracePt t="72092" x="3975100" y="2690813"/>
          <p14:tracePt t="72101" x="3975100" y="2681288"/>
          <p14:tracePt t="72116" x="3975100" y="2671763"/>
          <p14:tracePt t="72132" x="3975100" y="2662238"/>
          <p14:tracePt t="72147" x="3975100" y="2644775"/>
          <p14:tracePt t="72155" x="3975100" y="2635250"/>
          <p14:tracePt t="72163" x="3975100" y="2625725"/>
          <p14:tracePt t="72171" x="3975100" y="2617788"/>
          <p14:tracePt t="72187" x="3975100" y="2598738"/>
          <p14:tracePt t="72354" x="3965575" y="2589213"/>
          <p14:tracePt t="72748" x="3875088" y="2598738"/>
          <p14:tracePt t="72757" x="3846513" y="2608263"/>
          <p14:tracePt t="72764" x="3819525" y="2617788"/>
          <p14:tracePt t="72774" x="3810000" y="2617788"/>
          <p14:tracePt t="72780" x="3792538" y="2635250"/>
          <p14:tracePt t="72852" x="3783013" y="2635250"/>
          <p14:tracePt t="72861" x="3775075" y="2635250"/>
          <p14:tracePt t="72867" x="3765550" y="2644775"/>
          <p14:tracePt t="72887" x="3719513" y="2644775"/>
          <p14:tracePt t="72892" x="3692525" y="2654300"/>
          <p14:tracePt t="72900" x="3673475" y="2654300"/>
          <p14:tracePt t="72917" x="3665538" y="2654300"/>
          <p14:tracePt t="74101" x="3656013" y="2654300"/>
          <p14:tracePt t="74108" x="3592513" y="2662238"/>
          <p14:tracePt t="74120" x="3482975" y="2662238"/>
          <p14:tracePt t="74123" x="3373438" y="2662238"/>
          <p14:tracePt t="74131" x="3227388" y="2662238"/>
          <p14:tracePt t="74139" x="3100388" y="2662238"/>
          <p14:tracePt t="74147" x="3008313" y="2662238"/>
          <p14:tracePt t="74155" x="2954338" y="2662238"/>
          <p14:tracePt t="74163" x="2862263" y="2662238"/>
          <p14:tracePt t="74171" x="2808288" y="2662238"/>
          <p14:tracePt t="74179" x="2762250" y="2662238"/>
          <p14:tracePt t="74187" x="2708275" y="2662238"/>
          <p14:tracePt t="74195" x="2689225" y="2662238"/>
          <p14:tracePt t="74252" x="2679700" y="2662238"/>
          <p14:tracePt t="74276" x="2671763" y="2662238"/>
          <p14:tracePt t="74402" x="2635250" y="2662238"/>
          <p14:tracePt t="74410" x="2589213" y="2681288"/>
          <p14:tracePt t="74418" x="2533650" y="2698750"/>
          <p14:tracePt t="74427" x="2516188" y="2708275"/>
          <p14:tracePt t="74435" x="2470150" y="2708275"/>
          <p14:tracePt t="74443" x="2433638" y="2717800"/>
          <p14:tracePt t="74452" x="2397125" y="2727325"/>
          <p14:tracePt t="74459" x="2352675" y="2744788"/>
          <p14:tracePt t="74466" x="2297113" y="2763838"/>
          <p14:tracePt t="74476" x="2233613" y="2771775"/>
          <p14:tracePt t="74483" x="2206625" y="2771775"/>
          <p14:tracePt t="74492" x="2133600" y="2790825"/>
          <p14:tracePt t="74501" x="2078038" y="2790825"/>
          <p14:tracePt t="74508" x="2041525" y="2808288"/>
          <p14:tracePt t="74517" x="1960563" y="2808288"/>
          <p14:tracePt t="74524" x="1905000" y="2817813"/>
          <p14:tracePt t="74533" x="1851025" y="2817813"/>
          <p14:tracePt t="74539" x="1804988" y="2827338"/>
          <p14:tracePt t="74547" x="1768475" y="2827338"/>
          <p14:tracePt t="74555" x="1751013" y="2827338"/>
          <p14:tracePt t="74563" x="1741488" y="2827338"/>
          <p14:tracePt t="74571" x="1722438" y="2827338"/>
          <p14:tracePt t="74836" x="1714500" y="2827338"/>
          <p14:tracePt t="74844" x="1641475" y="2827338"/>
          <p14:tracePt t="74852" x="1585913" y="2827338"/>
          <p14:tracePt t="74861" x="1522413" y="2800350"/>
          <p14:tracePt t="74870" x="1439863" y="2771775"/>
          <p14:tracePt t="74875" x="1403350" y="2763838"/>
          <p14:tracePt t="74887" x="1376363" y="2763838"/>
          <p14:tracePt t="74891" x="1339850" y="2744788"/>
          <p14:tracePt t="75252" x="1376363" y="2727325"/>
          <p14:tracePt t="75260" x="1522413" y="2708275"/>
          <p14:tracePt t="75267" x="1685925" y="2681288"/>
          <p14:tracePt t="75276" x="1831975" y="2681288"/>
          <p14:tracePt t="75285" x="1978025" y="2662238"/>
          <p14:tracePt t="75292" x="2143125" y="2662238"/>
          <p14:tracePt t="75302" x="2270125" y="2644775"/>
          <p14:tracePt t="75307" x="2397125" y="2644775"/>
          <p14:tracePt t="75321" x="2489200" y="2644775"/>
          <p14:tracePt t="75322" x="2570163" y="2644775"/>
          <p14:tracePt t="75330" x="2598738" y="2644775"/>
          <p14:tracePt t="75338" x="2625725" y="2644775"/>
          <p14:tracePt t="75354" x="2635250" y="2644775"/>
          <p14:tracePt t="75387" x="2643188" y="2644775"/>
          <p14:tracePt t="75396" x="2652713" y="2644775"/>
          <p14:tracePt t="75403" x="2662238" y="2644775"/>
          <p14:tracePt t="75411" x="2716213" y="2644775"/>
          <p14:tracePt t="75419" x="2771775" y="2644775"/>
          <p14:tracePt t="75427" x="2844800" y="2644775"/>
          <p14:tracePt t="75435" x="2971800" y="2644775"/>
          <p14:tracePt t="75443" x="3100388" y="2644775"/>
          <p14:tracePt t="75451" x="3190875" y="2644775"/>
          <p14:tracePt t="75459" x="3336925" y="2644775"/>
          <p14:tracePt t="75468" x="3463925" y="2644775"/>
          <p14:tracePt t="75477" x="3573463" y="2644775"/>
          <p14:tracePt t="75483" x="3683000" y="2644775"/>
          <p14:tracePt t="75493" x="3756025" y="2644775"/>
          <p14:tracePt t="75500" x="3802063" y="2644775"/>
          <p14:tracePt t="75507" x="3829050" y="2644775"/>
          <p14:tracePt t="75517" x="3838575" y="2644775"/>
          <p14:tracePt t="75852" x="3810000" y="2644775"/>
          <p14:tracePt t="75861" x="3709988" y="2662238"/>
          <p14:tracePt t="75869" x="3673475" y="2671763"/>
          <p14:tracePt t="75878" x="3592513" y="2671763"/>
          <p14:tracePt t="75882" x="3482975" y="2671763"/>
          <p14:tracePt t="75890" x="3390900" y="2671763"/>
          <p14:tracePt t="75898" x="3300413" y="2671763"/>
          <p14:tracePt t="75906" x="3244850" y="2671763"/>
          <p14:tracePt t="75915" x="3181350" y="2671763"/>
          <p14:tracePt t="75922" x="3171825" y="2671763"/>
          <p14:tracePt t="75931" x="3127375" y="2671763"/>
          <p14:tracePt t="75938" x="3117850" y="2671763"/>
          <p14:tracePt t="75946" x="3108325" y="2671763"/>
          <p14:tracePt t="75954" x="3100388" y="2671763"/>
          <p14:tracePt t="75970" x="3090863" y="2671763"/>
          <p14:tracePt t="75994" x="3081338" y="2671763"/>
          <p14:tracePt t="76010" x="3071813" y="2671763"/>
          <p14:tracePt t="76018" x="3044825" y="2671763"/>
          <p14:tracePt t="76026" x="3035300" y="2671763"/>
          <p14:tracePt t="76034" x="3008313" y="2671763"/>
          <p14:tracePt t="76042" x="2990850" y="2671763"/>
          <p14:tracePt t="76050" x="2962275" y="2671763"/>
          <p14:tracePt t="76058" x="2935288" y="2671763"/>
          <p14:tracePt t="76067" x="2898775" y="2671763"/>
          <p14:tracePt t="76074" x="2852738" y="2671763"/>
          <p14:tracePt t="76082" x="2808288" y="2662238"/>
          <p14:tracePt t="76090" x="2781300" y="2662238"/>
          <p14:tracePt t="76099" x="2744788" y="2662238"/>
          <p14:tracePt t="76106" x="2708275" y="2654300"/>
          <p14:tracePt t="76115" x="2679700" y="2654300"/>
          <p14:tracePt t="76122" x="2662238" y="2654300"/>
          <p14:tracePt t="76131" x="2652713" y="2654300"/>
          <p14:tracePt t="76138" x="2652713" y="2644775"/>
          <p14:tracePt t="76146" x="2643188" y="2644775"/>
          <p14:tracePt t="76170" x="2625725" y="2644775"/>
          <p14:tracePt t="78468" x="2625725" y="2635250"/>
          <p14:tracePt t="97204" x="2625725" y="2589213"/>
          <p14:tracePt t="97212" x="2671763" y="2471738"/>
          <p14:tracePt t="97220" x="2771775" y="2389188"/>
          <p14:tracePt t="97228" x="2844800" y="2316163"/>
          <p14:tracePt t="97236" x="2908300" y="2252663"/>
          <p14:tracePt t="97244" x="2981325" y="2189163"/>
          <p14:tracePt t="97252" x="3027363" y="2116138"/>
          <p14:tracePt t="97258" x="3054350" y="2070100"/>
          <p14:tracePt t="97266" x="3090863" y="2006600"/>
          <p14:tracePt t="97282" x="3100388" y="1979613"/>
          <p14:tracePt t="97290" x="3090863" y="1924050"/>
          <p14:tracePt t="97298" x="3090863" y="1914525"/>
          <p14:tracePt t="97306" x="3090863" y="1906588"/>
          <p14:tracePt t="97548" x="3090863" y="1933575"/>
          <p14:tracePt t="97565" x="3090863" y="1960563"/>
          <p14:tracePt t="97581" x="3090863" y="1970088"/>
          <p14:tracePt t="97709" x="3090863" y="1979613"/>
          <p14:tracePt t="97716" x="3090863" y="2006600"/>
          <p14:tracePt t="97726" x="3090863" y="2033588"/>
          <p14:tracePt t="97733" x="3090863" y="2070100"/>
          <p14:tracePt t="97740" x="3090863" y="2116138"/>
          <p14:tracePt t="97750" x="3090863" y="2152650"/>
          <p14:tracePt t="97756" x="3108325" y="2189163"/>
          <p14:tracePt t="97765" x="3136900" y="2216150"/>
          <p14:tracePt t="97771" x="3144838" y="2225675"/>
          <p14:tracePt t="97779" x="3154363" y="2243138"/>
          <p14:tracePt t="97787" x="3154363" y="2252663"/>
          <p14:tracePt t="97804" x="3163888" y="2262188"/>
          <p14:tracePt t="97916" x="3171825" y="2262188"/>
          <p14:tracePt t="97924" x="3181350" y="2262188"/>
          <p14:tracePt t="97931" x="3217863" y="2262188"/>
          <p14:tracePt t="97940" x="3244850" y="2262188"/>
          <p14:tracePt t="97950" x="3263900" y="2262188"/>
          <p14:tracePt t="97956" x="3290888" y="2262188"/>
          <p14:tracePt t="97966" x="3300413" y="2252663"/>
          <p14:tracePt t="97972" x="3309938" y="2252663"/>
          <p14:tracePt t="98072" x="3317875" y="2243138"/>
          <p14:tracePt t="98077" x="3346450" y="2243138"/>
          <p14:tracePt t="98085" x="3382963" y="2233613"/>
          <p14:tracePt t="98092" x="3419475" y="2197100"/>
          <p14:tracePt t="98101" x="3455988" y="2197100"/>
          <p14:tracePt t="98106" x="3500438" y="2189163"/>
          <p14:tracePt t="98114" x="3519488" y="2179638"/>
          <p14:tracePt t="98122" x="3527425" y="2170113"/>
          <p14:tracePt t="98130" x="3556000" y="2152650"/>
          <p14:tracePt t="98146" x="3582988" y="2152650"/>
          <p14:tracePt t="98154" x="3592513" y="2143125"/>
          <p14:tracePt t="98324" x="3609975" y="2133600"/>
          <p14:tracePt t="98331" x="3629025" y="2133600"/>
          <p14:tracePt t="98338" x="3656013" y="2116138"/>
          <p14:tracePt t="98346" x="3702050" y="2106613"/>
          <p14:tracePt t="98354" x="3738563" y="2097088"/>
          <p14:tracePt t="98362" x="3783013" y="2060575"/>
          <p14:tracePt t="98370" x="3802063" y="2052638"/>
          <p14:tracePt t="98379" x="3838575" y="2043113"/>
          <p14:tracePt t="98386" x="3865563" y="2006600"/>
          <p14:tracePt t="98402" x="3883025" y="2006600"/>
          <p14:tracePt t="98410" x="3892550" y="1997075"/>
          <p14:tracePt t="98443" x="3902075" y="1997075"/>
          <p14:tracePt t="99322" x="3902075" y="1987550"/>
          <p14:tracePt t="99397" x="3883025" y="1987550"/>
          <p14:tracePt t="99404" x="3829050" y="1987550"/>
          <p14:tracePt t="99415" x="3792538" y="1987550"/>
          <p14:tracePt t="99420" x="3746500" y="1987550"/>
          <p14:tracePt t="99427" x="3692525" y="1987550"/>
          <p14:tracePt t="99435" x="3656013" y="1987550"/>
          <p14:tracePt t="99443" x="3619500" y="1997075"/>
          <p14:tracePt t="99450" x="3600450" y="2006600"/>
          <p14:tracePt t="99458" x="3592513" y="2006600"/>
          <p14:tracePt t="99466" x="3592513" y="2016125"/>
          <p14:tracePt t="99482" x="3582988" y="2016125"/>
          <p14:tracePt t="99490" x="3556000" y="2016125"/>
          <p14:tracePt t="99506" x="3546475" y="2016125"/>
          <p14:tracePt t="99612" x="3536950" y="1997075"/>
          <p14:tracePt t="99620" x="3527425" y="1970088"/>
          <p14:tracePt t="99628" x="3527425" y="1924050"/>
          <p14:tracePt t="99636" x="3527425" y="1897063"/>
          <p14:tracePt t="99644" x="3527425" y="1870075"/>
          <p14:tracePt t="99650" x="3527425" y="1851025"/>
          <p14:tracePt t="99659" x="3527425" y="1824038"/>
          <p14:tracePt t="99666" x="3527425" y="1778000"/>
          <p14:tracePt t="99674" x="3527425" y="1751013"/>
          <p14:tracePt t="99682" x="3527425" y="1731963"/>
          <p14:tracePt t="99690" x="3527425" y="1714500"/>
          <p14:tracePt t="99698" x="3527425" y="1687513"/>
          <p14:tracePt t="99706" x="3527425" y="1668463"/>
          <p14:tracePt t="99714" x="3527425" y="1641475"/>
          <p14:tracePt t="99722" x="3527425" y="1631950"/>
          <p14:tracePt t="99730" x="3527425" y="1614488"/>
          <p14:tracePt t="99738" x="3527425" y="1595438"/>
          <p14:tracePt t="99746" x="3527425" y="1568450"/>
          <p14:tracePt t="99754" x="3527425" y="1541463"/>
          <p14:tracePt t="99763" x="3527425" y="1522413"/>
          <p14:tracePt t="99770" x="3527425" y="1477963"/>
          <p14:tracePt t="99780" x="3527425" y="1449388"/>
          <p14:tracePt t="99788" x="3527425" y="1422400"/>
          <p14:tracePt t="99794" x="3527425" y="1395413"/>
          <p14:tracePt t="99802" x="3490913" y="1331913"/>
          <p14:tracePt t="99810" x="3482975" y="1295400"/>
          <p14:tracePt t="99818" x="3473450" y="1276350"/>
          <p14:tracePt t="99826" x="3455988" y="1239838"/>
          <p14:tracePt t="99834" x="3455988" y="1231900"/>
          <p14:tracePt t="99842" x="3446463" y="1222375"/>
          <p14:tracePt t="100005" x="3446463" y="1203325"/>
          <p14:tracePt t="100012" x="3446463" y="1195388"/>
          <p14:tracePt t="100021" x="3446463" y="1185863"/>
          <p14:tracePt t="100028" x="3436938" y="1166813"/>
          <p14:tracePt t="100612" x="3436938" y="1158875"/>
          <p14:tracePt t="100693" x="3436938" y="1130300"/>
          <p14:tracePt t="100700" x="3446463" y="1093788"/>
          <p14:tracePt t="100708" x="3463925" y="1066800"/>
          <p14:tracePt t="100726" x="3500438" y="1057275"/>
          <p14:tracePt t="100734" x="3519488" y="1030288"/>
          <p14:tracePt t="100739" x="3527425" y="1020763"/>
          <p14:tracePt t="100746" x="3556000" y="993775"/>
          <p14:tracePt t="100754" x="3563938" y="984250"/>
          <p14:tracePt t="100763" x="3563938" y="976313"/>
          <p14:tracePt t="100770" x="3573463" y="976313"/>
          <p14:tracePt t="100779" x="3592513" y="957263"/>
          <p14:tracePt t="100786" x="3600450" y="957263"/>
          <p14:tracePt t="101956" x="3582988" y="947738"/>
          <p14:tracePt t="101964" x="3509963" y="947738"/>
          <p14:tracePt t="101973" x="3455988" y="947738"/>
          <p14:tracePt t="101982" x="3400425" y="947738"/>
          <p14:tracePt t="101988" x="3373438" y="947738"/>
          <p14:tracePt t="101998" x="3317875" y="947738"/>
          <p14:tracePt t="102003" x="3300413" y="947738"/>
          <p14:tracePt t="102011" x="3273425" y="947738"/>
          <p14:tracePt t="102019" x="3254375" y="947738"/>
          <p14:tracePt t="102388" x="3263900" y="947738"/>
          <p14:tracePt t="102396" x="3327400" y="947738"/>
          <p14:tracePt t="102402" x="3409950" y="947738"/>
          <p14:tracePt t="102410" x="3519488" y="947738"/>
          <p14:tracePt t="102418" x="3592513" y="947738"/>
          <p14:tracePt t="102426" x="3629025" y="947738"/>
          <p14:tracePt t="102434" x="3656013" y="947738"/>
          <p14:tracePt t="102442" x="3692525" y="947738"/>
          <p14:tracePt t="102458" x="3709988" y="947738"/>
          <p14:tracePt t="102466" x="3719513" y="947738"/>
          <p14:tracePt t="102474" x="3729038" y="947738"/>
          <p14:tracePt t="103036" x="3738563" y="947738"/>
          <p14:tracePt t="103316" x="3765550" y="947738"/>
          <p14:tracePt t="103325" x="3819525" y="947738"/>
          <p14:tracePt t="103330" x="3856038" y="947738"/>
          <p14:tracePt t="103338" x="3875088" y="947738"/>
          <p14:tracePt t="103346" x="3902075" y="947738"/>
          <p14:tracePt t="103354" x="3911600" y="947738"/>
          <p14:tracePt t="103363" x="3919538" y="947738"/>
          <p14:tracePt t="103386" x="3929063" y="947738"/>
          <p14:tracePt t="103702" x="3919538" y="966788"/>
          <p14:tracePt t="103706" x="3856038" y="1049338"/>
          <p14:tracePt t="103714" x="3783013" y="1158875"/>
          <p14:tracePt t="103722" x="3746500" y="1222375"/>
          <p14:tracePt t="103730" x="3692525" y="1312863"/>
          <p14:tracePt t="103739" x="3683000" y="1368425"/>
          <p14:tracePt t="103747" x="3636963" y="1431925"/>
          <p14:tracePt t="103754" x="3629025" y="1495425"/>
          <p14:tracePt t="103762" x="3619500" y="1531938"/>
          <p14:tracePt t="103770" x="3592513" y="1577975"/>
          <p14:tracePt t="103779" x="3582988" y="1604963"/>
          <p14:tracePt t="103787" x="3582988" y="1624013"/>
          <p14:tracePt t="103802" x="3582988" y="1631950"/>
          <p14:tracePt t="103827" x="3582988" y="1641475"/>
          <p14:tracePt t="103835" x="3582988" y="1660525"/>
          <p14:tracePt t="103844" x="3573463" y="1677988"/>
          <p14:tracePt t="103852" x="3563938" y="1704975"/>
          <p14:tracePt t="103860" x="3527425" y="1768475"/>
          <p14:tracePt t="103867" x="3519488" y="1804988"/>
          <p14:tracePt t="103883" x="3482975" y="1960563"/>
          <p14:tracePt t="103890" x="3482975" y="2024063"/>
          <p14:tracePt t="103898" x="3482975" y="2116138"/>
          <p14:tracePt t="103906" x="3482975" y="2170113"/>
          <p14:tracePt t="103914" x="3482975" y="2262188"/>
          <p14:tracePt t="103922" x="3482975" y="2298700"/>
          <p14:tracePt t="103930" x="3482975" y="2335213"/>
          <p14:tracePt t="103938" x="3482975" y="2362200"/>
          <p14:tracePt t="103946" x="3482975" y="2379663"/>
          <p14:tracePt t="103954" x="3482975" y="2389188"/>
          <p14:tracePt t="103964" x="3482975" y="2398713"/>
          <p14:tracePt t="104220" x="3482975" y="2408238"/>
          <p14:tracePt t="104236" x="3482975" y="2444750"/>
          <p14:tracePt t="104244" x="3473450" y="2471738"/>
          <p14:tracePt t="104252" x="3463925" y="2508250"/>
          <p14:tracePt t="104262" x="3455988" y="2517775"/>
          <p14:tracePt t="104266" x="3436938" y="2544763"/>
          <p14:tracePt t="104274" x="3419475" y="2562225"/>
          <p14:tracePt t="104282" x="3419475" y="2571750"/>
          <p14:tracePt t="104290" x="3409950" y="2608263"/>
          <p14:tracePt t="104298" x="3390900" y="2625725"/>
          <p14:tracePt t="104306" x="3390900" y="2635250"/>
          <p14:tracePt t="104314" x="3382963" y="2644775"/>
          <p14:tracePt t="104908" x="3427413" y="2644775"/>
          <p14:tracePt t="104916" x="3500438" y="2644775"/>
          <p14:tracePt t="104924" x="3573463" y="2644775"/>
          <p14:tracePt t="104932" x="3600450" y="2644775"/>
          <p14:tracePt t="104940" x="3619500" y="2644775"/>
          <p14:tracePt t="104948" x="3665538" y="2662238"/>
          <p14:tracePt t="104966" x="3692525" y="2662238"/>
          <p14:tracePt t="104970" x="3702050" y="2662238"/>
          <p14:tracePt t="104979" x="3709988" y="2662238"/>
          <p14:tracePt t="104986" x="3719513" y="2662238"/>
          <p14:tracePt t="105395" x="3738563" y="2662238"/>
          <p14:tracePt t="105418" x="3746500" y="2662238"/>
          <p14:tracePt t="105426" x="3792538" y="2662238"/>
          <p14:tracePt t="105434" x="3829050" y="2662238"/>
          <p14:tracePt t="105442" x="3875088" y="2635250"/>
          <p14:tracePt t="105450" x="3892550" y="2635250"/>
          <p14:tracePt t="105458" x="3902075" y="2625725"/>
          <p14:tracePt t="105466" x="3911600" y="2617788"/>
          <p14:tracePt t="105474" x="3948113" y="2598738"/>
          <p14:tracePt t="105490" x="3956050" y="2589213"/>
          <p14:tracePt t="105938" x="3956050" y="2544763"/>
          <p14:tracePt t="105946" x="3956050" y="2435225"/>
          <p14:tracePt t="105954" x="3956050" y="2343150"/>
          <p14:tracePt t="105962" x="3956050" y="2289175"/>
          <p14:tracePt t="105970" x="3956050" y="2216150"/>
          <p14:tracePt t="105980" x="3956050" y="2125663"/>
          <p14:tracePt t="105987" x="3956050" y="2024063"/>
          <p14:tracePt t="105996" x="3956050" y="1951038"/>
          <p14:tracePt t="106004" x="3956050" y="1878013"/>
          <p14:tracePt t="106011" x="3956050" y="1804988"/>
          <p14:tracePt t="106020" x="3956050" y="1731963"/>
          <p14:tracePt t="106026" x="3956050" y="1704975"/>
          <p14:tracePt t="106034" x="3956050" y="1668463"/>
          <p14:tracePt t="106042" x="3956050" y="1641475"/>
          <p14:tracePt t="106050" x="3956050" y="1624013"/>
          <p14:tracePt t="106058" x="3956050" y="1595438"/>
          <p14:tracePt t="106066" x="3956050" y="1577975"/>
          <p14:tracePt t="106074" x="3956050" y="1550988"/>
          <p14:tracePt t="106083" x="3956050" y="1522413"/>
          <p14:tracePt t="106091" x="3956050" y="1441450"/>
          <p14:tracePt t="106100" x="3956050" y="1358900"/>
          <p14:tracePt t="106108" x="3956050" y="1285875"/>
          <p14:tracePt t="106116" x="3956050" y="1231900"/>
          <p14:tracePt t="106124" x="3992563" y="1149350"/>
          <p14:tracePt t="106132" x="3992563" y="1122363"/>
          <p14:tracePt t="106139" x="4021138" y="1066800"/>
          <p14:tracePt t="106148" x="4029075" y="1049338"/>
          <p14:tracePt t="106155" x="4029075" y="1020763"/>
          <p14:tracePt t="106163" x="4048125" y="984250"/>
          <p14:tracePt t="106171" x="4057650" y="966788"/>
          <p14:tracePt t="106187" x="4057650" y="957263"/>
          <p14:tracePt t="106386" x="4065588" y="930275"/>
          <p14:tracePt t="106398" x="4084638" y="911225"/>
          <p14:tracePt t="106402" x="4094163" y="903288"/>
          <p14:tracePt t="106418" x="4102100" y="893763"/>
          <p14:tracePt t="106426" x="4111625" y="893763"/>
          <p14:tracePt t="106434" x="4121150" y="884238"/>
          <p14:tracePt t="106450" x="4121150" y="874713"/>
          <p14:tracePt t="106458" x="4121150" y="866775"/>
          <p14:tracePt t="106564" x="4129088" y="866775"/>
          <p14:tracePt t="106572" x="4148138" y="866775"/>
          <p14:tracePt t="106580" x="4194175" y="866775"/>
          <p14:tracePt t="106588" x="4257675" y="866775"/>
          <p14:tracePt t="106599" x="4348163" y="866775"/>
          <p14:tracePt t="106606" x="4421188" y="866775"/>
          <p14:tracePt t="106612" x="4440238" y="866775"/>
          <p14:tracePt t="106619" x="4484688" y="866775"/>
          <p14:tracePt t="106629" x="4521200" y="866775"/>
          <p14:tracePt t="106634" x="4540250" y="874713"/>
          <p14:tracePt t="106739" x="4549775" y="884238"/>
          <p14:tracePt t="106771" x="4549775" y="903288"/>
          <p14:tracePt t="106778" x="4530725" y="930275"/>
          <p14:tracePt t="106786" x="4513263" y="939800"/>
          <p14:tracePt t="106802" x="4494213" y="939800"/>
          <p14:tracePt t="106810" x="4484688" y="939800"/>
          <p14:tracePt t="106835" x="4476750" y="947738"/>
          <p14:tracePt t="107268" x="4467225" y="947738"/>
          <p14:tracePt t="112924" x="4457700" y="966788"/>
          <p14:tracePt t="112932" x="4413250" y="1057275"/>
          <p14:tracePt t="112940" x="4357688" y="1166813"/>
          <p14:tracePt t="112947" x="4275138" y="1285875"/>
          <p14:tracePt t="112956" x="4248150" y="1385888"/>
          <p14:tracePt t="112966" x="4230688" y="1449388"/>
          <p14:tracePt t="112972" x="4211638" y="1522413"/>
          <p14:tracePt t="112981" x="4202113" y="1604963"/>
          <p14:tracePt t="112992" x="4157663" y="1697038"/>
          <p14:tracePt t="112994" x="4148138" y="1778000"/>
          <p14:tracePt t="113002" x="4121150" y="1851025"/>
          <p14:tracePt t="113011" x="4094163" y="1914525"/>
          <p14:tracePt t="113018" x="4084638" y="1979613"/>
          <p14:tracePt t="113029" x="4075113" y="2006600"/>
          <p14:tracePt t="113035" x="4065588" y="2033588"/>
          <p14:tracePt t="113043" x="4065588" y="2052638"/>
          <p14:tracePt t="113051" x="4065588" y="2060575"/>
          <p14:tracePt t="113060" x="4065588" y="2070100"/>
          <p14:tracePt t="113069" x="4057650" y="2079625"/>
          <p14:tracePt t="113132" x="4048125" y="2089150"/>
          <p14:tracePt t="113140" x="4038600" y="2097088"/>
          <p14:tracePt t="113148" x="4021138" y="2133600"/>
          <p14:tracePt t="113155" x="4002088" y="2160588"/>
          <p14:tracePt t="113163" x="3975100" y="2206625"/>
          <p14:tracePt t="113171" x="3929063" y="2270125"/>
          <p14:tracePt t="113181" x="3875088" y="2325688"/>
          <p14:tracePt t="113187" x="3846513" y="2379663"/>
          <p14:tracePt t="113197" x="3802063" y="2452688"/>
          <p14:tracePt t="113203" x="3775075" y="2481263"/>
          <p14:tracePt t="113213" x="3746500" y="2525713"/>
          <p14:tracePt t="113219" x="3719513" y="2571750"/>
          <p14:tracePt t="113229" x="3702050" y="2617788"/>
          <p14:tracePt t="113234" x="3683000" y="2635250"/>
          <p14:tracePt t="113247" x="3646488" y="2681288"/>
          <p14:tracePt t="113251" x="3629025" y="2698750"/>
          <p14:tracePt t="113260" x="3619500" y="2727325"/>
          <p14:tracePt t="113267" x="3573463" y="2771775"/>
          <p14:tracePt t="113278" x="3556000" y="2817813"/>
          <p14:tracePt t="113285" x="3536950" y="2844800"/>
          <p14:tracePt t="113293" x="3519488" y="2890838"/>
          <p14:tracePt t="113299" x="3509963" y="2936875"/>
          <p14:tracePt t="113310" x="3482975" y="2963863"/>
          <p14:tracePt t="113317" x="3463925" y="3017838"/>
          <p14:tracePt t="113327" x="3436938" y="3100388"/>
          <p14:tracePt t="113332" x="3427413" y="3146425"/>
          <p14:tracePt t="113338" x="3419475" y="3200400"/>
          <p14:tracePt t="113346" x="3400425" y="3246438"/>
          <p14:tracePt t="113354" x="3390900" y="3273425"/>
          <p14:tracePt t="113364" x="3390900" y="3328988"/>
          <p14:tracePt t="113372" x="3390900" y="3355975"/>
          <p14:tracePt t="113379" x="3390900" y="3382963"/>
          <p14:tracePt t="113386" x="3390900" y="3392488"/>
          <p14:tracePt t="113396" x="3390900" y="3419475"/>
          <p14:tracePt t="113411" x="3390900" y="3429000"/>
          <p14:tracePt t="113780" x="3382963" y="3455988"/>
          <p14:tracePt t="113790" x="3363913" y="3465513"/>
          <p14:tracePt t="113797" x="3354388" y="3475038"/>
          <p14:tracePt t="113804" x="3346450" y="3482975"/>
          <p14:tracePt t="113813" x="3317875" y="3502025"/>
          <p14:tracePt t="113819" x="3290888" y="3529013"/>
          <p14:tracePt t="113827" x="3263900" y="3548063"/>
          <p14:tracePt t="113836" x="3171825" y="3548063"/>
          <p14:tracePt t="113844" x="3100388" y="3556000"/>
          <p14:tracePt t="113852" x="3044825" y="3556000"/>
          <p14:tracePt t="113860" x="2971800" y="3556000"/>
          <p14:tracePt t="113867" x="2917825" y="3556000"/>
          <p14:tracePt t="113884" x="2762250" y="3556000"/>
          <p14:tracePt t="113890" x="2689225" y="3556000"/>
          <p14:tracePt t="113898" x="2662238" y="3556000"/>
          <p14:tracePt t="113906" x="2616200" y="3556000"/>
          <p14:tracePt t="113914" x="2589213" y="3556000"/>
          <p14:tracePt t="113922" x="2579688" y="3556000"/>
          <p14:tracePt t="113930" x="2570163" y="3556000"/>
          <p14:tracePt t="113946" x="2552700" y="3556000"/>
          <p14:tracePt t="113954" x="2533650" y="3556000"/>
          <p14:tracePt t="113962" x="2506663" y="3556000"/>
          <p14:tracePt t="113970" x="2479675" y="3575050"/>
          <p14:tracePt t="113978" x="2479675" y="3584575"/>
          <p14:tracePt t="113987" x="2443163" y="3592513"/>
          <p14:tracePt t="113996" x="2433638" y="3602038"/>
          <p14:tracePt t="114013" x="2406650" y="3611563"/>
          <p14:tracePt t="114019" x="2397125" y="3621088"/>
          <p14:tracePt t="114212" x="2389188" y="3621088"/>
          <p14:tracePt t="114221" x="2360613" y="3629025"/>
          <p14:tracePt t="114338" x="2352675" y="3629025"/>
          <p14:tracePt t="114422" x="2343150" y="3629025"/>
          <p14:tracePt t="114540" x="2343150" y="3621088"/>
          <p14:tracePt t="114547" x="2316163" y="3611563"/>
          <p14:tracePt t="114555" x="2306638" y="3602038"/>
          <p14:tracePt t="114564" x="2279650" y="3575050"/>
          <p14:tracePt t="114570" x="2260600" y="3556000"/>
          <p14:tracePt t="114579" x="2243138" y="3556000"/>
          <p14:tracePt t="114602" x="2233613" y="3556000"/>
          <p14:tracePt t="114619" x="2224088" y="3556000"/>
          <p14:tracePt t="114628" x="2197100" y="3556000"/>
          <p14:tracePt t="114634" x="2179638" y="3556000"/>
          <p14:tracePt t="114642" x="2151063" y="3556000"/>
          <p14:tracePt t="114650" x="2143125" y="3556000"/>
          <p14:tracePt t="114658" x="2133600" y="3556000"/>
          <p14:tracePt t="114666" x="2124075" y="3556000"/>
          <p14:tracePt t="114907" x="2197100" y="3556000"/>
          <p14:tracePt t="114915" x="2270125" y="3556000"/>
          <p14:tracePt t="114923" x="2397125" y="3556000"/>
          <p14:tracePt t="114931" x="2533650" y="3529013"/>
          <p14:tracePt t="114940" x="2589213" y="3511550"/>
          <p14:tracePt t="114948" x="2689225" y="3502025"/>
          <p14:tracePt t="114956" x="2798763" y="3475038"/>
          <p14:tracePt t="114962" x="2862263" y="3446463"/>
          <p14:tracePt t="114972" x="2917825" y="3438525"/>
          <p14:tracePt t="114980" x="2962275" y="3429000"/>
          <p14:tracePt t="114988" x="2981325" y="3402013"/>
          <p14:tracePt t="114997" x="2990850" y="3402013"/>
          <p14:tracePt t="115003" x="3008313" y="3402013"/>
          <p14:tracePt t="115092" x="3017838" y="3402013"/>
          <p14:tracePt t="115108" x="3017838" y="3411538"/>
          <p14:tracePt t="115122" x="3027363" y="3438525"/>
          <p14:tracePt t="115362" x="3027363" y="3446463"/>
          <p14:tracePt t="115526" x="3027363" y="3455988"/>
          <p14:tracePt t="116948" x="3027363" y="3475038"/>
          <p14:tracePt t="116957" x="3017838" y="3492500"/>
          <p14:tracePt t="116963" x="3017838" y="3502025"/>
          <p14:tracePt t="116972" x="3008313" y="3519488"/>
          <p14:tracePt t="116988" x="3008313" y="3529013"/>
          <p14:tracePt t="116998" x="3008313" y="3538538"/>
          <p14:tracePt t="117015" x="3008313" y="3556000"/>
          <p14:tracePt t="117084" x="2998788" y="3565525"/>
          <p14:tracePt t="117124" x="2998788" y="3584575"/>
          <p14:tracePt t="117134" x="2998788" y="3611563"/>
          <p14:tracePt t="117140" x="2998788" y="3629025"/>
          <p14:tracePt t="117147" x="2998788" y="3657600"/>
          <p14:tracePt t="117155" x="2998788" y="3665538"/>
          <p14:tracePt t="117164" x="2998788" y="3702050"/>
          <p14:tracePt t="117171" x="2981325" y="3721100"/>
          <p14:tracePt t="117178" x="2981325" y="3748088"/>
          <p14:tracePt t="117187" x="2981325" y="3767138"/>
          <p14:tracePt t="117203" x="2981325" y="3784600"/>
          <p14:tracePt t="117394" x="2971800" y="3803650"/>
          <p14:tracePt t="117428" x="2971800" y="3811588"/>
          <p14:tracePt t="117596" x="2971800" y="3830638"/>
          <p14:tracePt t="117604" x="2971800" y="3840163"/>
          <p14:tracePt t="117626" x="2962275" y="3857625"/>
          <p14:tracePt t="117634" x="2962275" y="3867150"/>
          <p14:tracePt t="117642" x="2954338" y="3884613"/>
          <p14:tracePt t="117650" x="2954338" y="3894138"/>
          <p14:tracePt t="117658" x="2954338" y="3911600"/>
          <p14:tracePt t="117666" x="2944813" y="3930650"/>
          <p14:tracePt t="117674" x="2935288" y="3940175"/>
          <p14:tracePt t="117691" x="2925763" y="3940175"/>
          <p14:tracePt t="117698" x="2917825" y="3948113"/>
          <p14:tracePt t="117834" x="2908300" y="3957638"/>
          <p14:tracePt t="117842" x="2889250" y="3976688"/>
          <p14:tracePt t="118378" x="2898775" y="3976688"/>
          <p14:tracePt t="118387" x="2971800" y="3957638"/>
          <p14:tracePt t="118394" x="3035300" y="3948113"/>
          <p14:tracePt t="118404" x="3071813" y="3948113"/>
          <p14:tracePt t="118412" x="3108325" y="3948113"/>
          <p14:tracePt t="118418" x="3144838" y="3948113"/>
          <p14:tracePt t="118428" x="3163888" y="3948113"/>
          <p14:tracePt t="118434" x="3171825" y="3948113"/>
          <p14:tracePt t="118442" x="3200400" y="3948113"/>
          <p14:tracePt t="118450" x="3208338" y="3948113"/>
          <p14:tracePt t="118466" x="3227388" y="3948113"/>
          <p14:tracePt t="118474" x="3244850" y="3948113"/>
          <p14:tracePt t="118482" x="3273425" y="3948113"/>
          <p14:tracePt t="118491" x="3290888" y="3940175"/>
          <p14:tracePt t="118499" x="3336925" y="3940175"/>
          <p14:tracePt t="118507" x="3354388" y="3940175"/>
          <p14:tracePt t="118515" x="3382963" y="3940175"/>
          <p14:tracePt t="118523" x="3427413" y="3940175"/>
          <p14:tracePt t="118538" x="3446463" y="3940175"/>
          <p14:tracePt t="118546" x="3463925" y="3940175"/>
          <p14:tracePt t="118650" x="3473450" y="3940175"/>
          <p14:tracePt t="118788" x="3482975" y="3940175"/>
          <p14:tracePt t="118796" x="3490913" y="3940175"/>
          <p14:tracePt t="118804" x="3519488" y="3940175"/>
          <p14:tracePt t="118811" x="3556000" y="3940175"/>
          <p14:tracePt t="118818" x="3609975" y="3940175"/>
          <p14:tracePt t="118827" x="3665538" y="3940175"/>
          <p14:tracePt t="118834" x="3719513" y="3940175"/>
          <p14:tracePt t="118842" x="3783013" y="3940175"/>
          <p14:tracePt t="118850" x="3810000" y="3940175"/>
          <p14:tracePt t="118859" x="3883025" y="3967163"/>
          <p14:tracePt t="118866" x="3929063" y="3984625"/>
          <p14:tracePt t="118880" x="3965575" y="3994150"/>
          <p14:tracePt t="118882" x="4011613" y="4021138"/>
          <p14:tracePt t="118891" x="4057650" y="4030663"/>
          <p14:tracePt t="118898" x="4102100" y="4049713"/>
          <p14:tracePt t="118906" x="4121150" y="4049713"/>
          <p14:tracePt t="118914" x="4129088" y="4049713"/>
          <p14:tracePt t="118922" x="4138613" y="4049713"/>
          <p14:tracePt t="119012" x="4148138" y="4049713"/>
          <p14:tracePt t="120270" x="4157663" y="4049713"/>
          <p14:tracePt t="120276" x="4175125" y="4049713"/>
          <p14:tracePt t="120284" x="4194175" y="4049713"/>
          <p14:tracePt t="120292" x="4202113" y="4049713"/>
          <p14:tracePt t="120300" x="4230688" y="4030663"/>
          <p14:tracePt t="120308" x="4248150" y="4003675"/>
          <p14:tracePt t="120316" x="4267200" y="3957638"/>
          <p14:tracePt t="120324" x="4284663" y="3940175"/>
          <p14:tracePt t="120334" x="4303713" y="3911600"/>
          <p14:tracePt t="120338" x="4330700" y="3875088"/>
          <p14:tracePt t="120346" x="4367213" y="3848100"/>
          <p14:tracePt t="120354" x="4376738" y="3830638"/>
          <p14:tracePt t="120362" x="4384675" y="3821113"/>
          <p14:tracePt t="210271" x="4440238" y="3811588"/>
          <p14:tracePt t="210279" x="4859338" y="3811588"/>
          <p14:tracePt t="210285" x="5670550" y="3811588"/>
          <p14:tracePt t="210292" x="6481763" y="3811588"/>
          <p14:tracePt t="210302" x="7292975" y="3811588"/>
          <p14:tracePt t="210308" x="8104188" y="3811588"/>
          <p14:tracePt t="210315" x="8678863" y="3848100"/>
          <p14:tracePt t="210987" x="9053513" y="4040188"/>
          <p14:tracePt t="210995" x="9017000" y="4040188"/>
          <p14:tracePt t="211003" x="8997950" y="4040188"/>
          <p14:tracePt t="211011" x="8980488" y="4040188"/>
          <p14:tracePt t="211021" x="8970963" y="4040188"/>
          <p14:tracePt t="211026" x="8961438" y="4040188"/>
          <p14:tracePt t="211035" x="8951913" y="4040188"/>
          <p14:tracePt t="211042" x="8943975" y="4040188"/>
          <p14:tracePt t="211050" x="8924925" y="4040188"/>
          <p14:tracePt t="211058" x="8870950" y="4040188"/>
          <p14:tracePt t="211066" x="8824913" y="4040188"/>
          <p14:tracePt t="211074" x="8788400" y="4040188"/>
          <p14:tracePt t="211082" x="8751888" y="4057650"/>
          <p14:tracePt t="211090" x="8697913" y="4076700"/>
          <p14:tracePt t="211099" x="8678863" y="4086225"/>
          <p14:tracePt t="211106" x="8661400" y="4094163"/>
          <p14:tracePt t="211114" x="8642350" y="4103688"/>
          <p14:tracePt t="211197" x="8615363" y="4103688"/>
          <p14:tracePt t="211204" x="8542338" y="4103688"/>
          <p14:tracePt t="211212" x="8378825" y="4140200"/>
          <p14:tracePt t="211223" x="8196263" y="4167188"/>
          <p14:tracePt t="211228" x="8023225" y="4213225"/>
          <p14:tracePt t="211238" x="7794625" y="4249738"/>
          <p14:tracePt t="211244" x="7631113" y="4259263"/>
          <p14:tracePt t="211256" x="7466013" y="4295775"/>
          <p14:tracePt t="211259" x="7256463" y="4322763"/>
          <p14:tracePt t="211267" x="7183438" y="4340225"/>
          <p14:tracePt t="211274" x="7046913" y="4376738"/>
          <p14:tracePt t="211282" x="6973888" y="4395788"/>
          <p14:tracePt t="211290" x="6919913" y="4405313"/>
          <p14:tracePt t="211298" x="6910388" y="4405313"/>
          <p14:tracePt t="211532" x="6864350" y="4340225"/>
          <p14:tracePt t="211541" x="6837363" y="4276725"/>
          <p14:tracePt t="211548" x="6783388" y="4195763"/>
          <p14:tracePt t="211557" x="6773863" y="4149725"/>
          <p14:tracePt t="211566" x="6737350" y="4086225"/>
          <p14:tracePt t="211572" x="6710363" y="4013200"/>
          <p14:tracePt t="211578" x="6673850" y="3948113"/>
          <p14:tracePt t="211588" x="6654800" y="3867150"/>
          <p14:tracePt t="211594" x="6654800" y="3794125"/>
          <p14:tracePt t="211602" x="6654800" y="3738563"/>
          <p14:tracePt t="211610" x="6654800" y="3648075"/>
          <p14:tracePt t="211619" x="6654800" y="3621088"/>
          <p14:tracePt t="211626" x="6654800" y="3565525"/>
          <p14:tracePt t="211635" x="6645275" y="3529013"/>
          <p14:tracePt t="211642" x="6645275" y="3519488"/>
          <p14:tracePt t="211667" x="6637338" y="3511550"/>
          <p14:tracePt t="212172" x="6627813" y="3446463"/>
          <p14:tracePt t="212182" x="6627813" y="3392488"/>
          <p14:tracePt t="212187" x="6618288" y="3355975"/>
          <p14:tracePt t="212196" x="6618288" y="3319463"/>
          <p14:tracePt t="212205" x="6618288" y="3292475"/>
          <p14:tracePt t="212211" x="6610350" y="3273425"/>
          <p14:tracePt t="212221" x="6610350" y="3228975"/>
          <p14:tracePt t="212226" x="6610350" y="3209925"/>
          <p14:tracePt t="212236" x="6610350" y="3173413"/>
          <p14:tracePt t="212242" x="6600825" y="3146425"/>
          <p14:tracePt t="212251" x="6591300" y="3109913"/>
          <p14:tracePt t="212259" x="6581775" y="3100388"/>
          <p14:tracePt t="214892" x="6581775" y="3090863"/>
          <p14:tracePt t="215339" x="6591300" y="3082925"/>
          <p14:tracePt t="215861" x="6600825" y="3073400"/>
          <p14:tracePt t="216004" x="6637338" y="3073400"/>
          <p14:tracePt t="216012" x="6727825" y="3063875"/>
          <p14:tracePt t="216022" x="6791325" y="3017838"/>
          <p14:tracePt t="216028" x="6827838" y="3017838"/>
          <p14:tracePt t="216039" x="6846888" y="3009900"/>
          <p14:tracePt t="216043" x="6856413" y="3009900"/>
          <p14:tracePt t="216051" x="6883400" y="3000375"/>
          <p14:tracePt t="216059" x="6900863" y="3000375"/>
          <p14:tracePt t="216067" x="6929438" y="2990850"/>
          <p14:tracePt t="216074" x="6937375" y="2982913"/>
          <p14:tracePt t="216083" x="6956425" y="2982913"/>
          <p14:tracePt t="216140" x="6964363" y="2982913"/>
          <p14:tracePt t="216163" x="6973888" y="2982913"/>
          <p14:tracePt t="216170" x="6983413" y="2973388"/>
          <p14:tracePt t="217012" x="7019925" y="2963863"/>
          <p14:tracePt t="217021" x="7073900" y="2936875"/>
          <p14:tracePt t="217030" x="7092950" y="2917825"/>
          <p14:tracePt t="217038" x="7129463" y="2909888"/>
          <p14:tracePt t="217045" x="7138988" y="2909888"/>
          <p14:tracePt t="217052" x="7156450" y="2890838"/>
          <p14:tracePt t="217059" x="7175500" y="2873375"/>
          <p14:tracePt t="217070" x="7192963" y="2863850"/>
          <p14:tracePt t="217075" x="7219950" y="2854325"/>
          <p14:tracePt t="217083" x="7229475" y="2844800"/>
          <p14:tracePt t="217820" x="7256463" y="2836863"/>
          <p14:tracePt t="217828" x="7312025" y="2781300"/>
          <p14:tracePt t="217837" x="7392988" y="2763838"/>
          <p14:tracePt t="217842" x="7421563" y="2735263"/>
          <p14:tracePt t="217851" x="7448550" y="2717800"/>
          <p14:tracePt t="217866" x="7466013" y="2708275"/>
          <p14:tracePt t="217886" x="7512050" y="2681288"/>
          <p14:tracePt t="217890" x="7531100" y="2671763"/>
          <p14:tracePt t="217906" x="7539038" y="2671763"/>
          <p14:tracePt t="218052" x="7548563" y="2662238"/>
          <p14:tracePt t="218058" x="7558088" y="2654300"/>
          <p14:tracePt t="218066" x="7631113" y="2635250"/>
          <p14:tracePt t="218074" x="7658100" y="2608263"/>
          <p14:tracePt t="218082" x="7685088" y="2608263"/>
          <p14:tracePt t="218090" x="7694613" y="2608263"/>
          <p14:tracePt t="219716" x="7704138" y="2598738"/>
          <p14:tracePt t="221242" x="7675563" y="2635250"/>
          <p14:tracePt t="221250" x="7558088" y="2708275"/>
          <p14:tracePt t="221258" x="7458075" y="2771775"/>
          <p14:tracePt t="221266" x="7319963" y="2827338"/>
          <p14:tracePt t="221274" x="7256463" y="2881313"/>
          <p14:tracePt t="221282" x="7192963" y="2917825"/>
          <p14:tracePt t="221290" x="7110413" y="2973388"/>
          <p14:tracePt t="221298" x="7083425" y="2990850"/>
          <p14:tracePt t="221306" x="7019925" y="3054350"/>
          <p14:tracePt t="221314" x="6956425" y="3109913"/>
          <p14:tracePt t="221322" x="6929438" y="3127375"/>
          <p14:tracePt t="221331" x="6900863" y="3155950"/>
          <p14:tracePt t="221338" x="6883400" y="3182938"/>
          <p14:tracePt t="221628" x="6864350" y="3182938"/>
          <p14:tracePt t="221636" x="6810375" y="3173413"/>
          <p14:tracePt t="221644" x="6727825" y="3136900"/>
          <p14:tracePt t="221652" x="6710363" y="3136900"/>
          <p14:tracePt t="221659" x="6681788" y="3127375"/>
          <p14:tracePt t="221692" x="6673850" y="3127375"/>
          <p14:tracePt t="221699" x="6637338" y="3127375"/>
          <p14:tracePt t="221707" x="6581775" y="3127375"/>
          <p14:tracePt t="221715" x="6500813" y="3155950"/>
          <p14:tracePt t="221725" x="6408738" y="3182938"/>
          <p14:tracePt t="221730" x="6354763" y="3219450"/>
          <p14:tracePt t="221738" x="6308725" y="3246438"/>
          <p14:tracePt t="221746" x="6281738" y="3246438"/>
          <p14:tracePt t="221754" x="6262688" y="3265488"/>
          <p14:tracePt t="221762" x="6254750" y="3273425"/>
          <p14:tracePt t="221771" x="6235700" y="3282950"/>
          <p14:tracePt t="228261" x="6262688" y="3292475"/>
          <p14:tracePt t="228269" x="6272213" y="3292475"/>
          <p14:tracePt t="228276" x="6308725" y="3309938"/>
          <p14:tracePt t="228286" x="6326188" y="3319463"/>
          <p14:tracePt t="228294" x="6362700" y="3328988"/>
          <p14:tracePt t="228300" x="6408738" y="3338513"/>
          <p14:tracePt t="228308" x="6435725" y="3355975"/>
          <p14:tracePt t="228316" x="6445250" y="3375025"/>
          <p14:tracePt t="228325" x="6472238" y="3438525"/>
          <p14:tracePt t="228330" x="6472238" y="3475038"/>
          <p14:tracePt t="228338" x="6472238" y="3529013"/>
          <p14:tracePt t="228346" x="6472238" y="3584575"/>
          <p14:tracePt t="228354" x="6472238" y="3629025"/>
          <p14:tracePt t="228362" x="6445250" y="3684588"/>
          <p14:tracePt t="228370" x="6418263" y="3721100"/>
          <p14:tracePt t="228378" x="6391275" y="3748088"/>
          <p14:tracePt t="228386" x="6372225" y="3767138"/>
          <p14:tracePt t="228394" x="6354763" y="3767138"/>
          <p14:tracePt t="228402" x="6335713" y="3784600"/>
          <p14:tracePt t="228410" x="6326188" y="3784600"/>
          <p14:tracePt t="228554" x="6318250" y="3794125"/>
          <p14:tracePt t="228586" x="6308725" y="3830638"/>
          <p14:tracePt t="228594" x="6299200" y="3875088"/>
          <p14:tracePt t="228604" x="6281738" y="3921125"/>
          <p14:tracePt t="228610" x="6262688" y="3948113"/>
          <p14:tracePt t="228619" x="6245225" y="4003675"/>
          <p14:tracePt t="228626" x="6226175" y="4049713"/>
          <p14:tracePt t="228634" x="6189663" y="4113213"/>
          <p14:tracePt t="228642" x="6145213" y="4176713"/>
          <p14:tracePt t="228650" x="6126163" y="4222750"/>
          <p14:tracePt t="228658" x="6089650" y="4286250"/>
          <p14:tracePt t="228666" x="6035675" y="4359275"/>
          <p14:tracePt t="228674" x="5999163" y="4405313"/>
          <p14:tracePt t="228682" x="5962650" y="4449763"/>
          <p14:tracePt t="228692" x="5943600" y="4495800"/>
          <p14:tracePt t="228700" x="5935663" y="4505325"/>
          <p14:tracePt t="228706" x="5926138" y="4514850"/>
          <p14:tracePt t="228714" x="5916613" y="4522788"/>
          <p14:tracePt t="228812" x="5916613" y="4541838"/>
          <p14:tracePt t="228823" x="5916613" y="4559300"/>
          <p14:tracePt t="228826" x="5916613" y="4578350"/>
          <p14:tracePt t="228836" x="5916613" y="4587875"/>
          <p14:tracePt t="228843" x="5916613" y="4605338"/>
          <p14:tracePt t="228851" x="5916613" y="4614863"/>
          <p14:tracePt t="228867" x="5907088" y="4624388"/>
          <p14:tracePt t="228923" x="5899150" y="4632325"/>
          <p14:tracePt t="228955" x="5899150" y="4660900"/>
          <p14:tracePt t="228963" x="5880100" y="4668838"/>
          <p14:tracePt t="228971" x="5862638" y="4687888"/>
          <p14:tracePt t="228979" x="5843588" y="4724400"/>
          <p14:tracePt t="228987" x="5834063" y="4732338"/>
          <p14:tracePt t="229004" x="5834063" y="4741863"/>
          <p14:tracePt t="229076" x="5826125" y="4751388"/>
          <p14:tracePt t="229092" x="5816600" y="4741863"/>
          <p14:tracePt t="229110" x="5816600" y="4732338"/>
          <p14:tracePt t="229126" x="5807075" y="4714875"/>
          <p14:tracePt t="229132" x="5807075" y="4705350"/>
          <p14:tracePt t="229140" x="5789613" y="4687888"/>
          <p14:tracePt t="229156" x="5789613" y="4678363"/>
          <p14:tracePt t="229164" x="5789613" y="4668838"/>
          <p14:tracePt t="229172" x="5789613" y="4660900"/>
          <p14:tracePt t="229180" x="5789613" y="4651375"/>
          <p14:tracePt t="229188" x="5789613" y="4632325"/>
          <p14:tracePt t="229196" x="5761038" y="4595813"/>
          <p14:tracePt t="229206" x="5743575" y="4568825"/>
          <p14:tracePt t="229212" x="5724525" y="4551363"/>
          <p14:tracePt t="229221" x="5688013" y="4514850"/>
          <p14:tracePt t="229228" x="5661025" y="4495800"/>
          <p14:tracePt t="229235" x="5643563" y="4468813"/>
          <p14:tracePt t="229243" x="5607050" y="4432300"/>
          <p14:tracePt t="229250" x="5570538" y="4386263"/>
          <p14:tracePt t="229258" x="5551488" y="4340225"/>
          <p14:tracePt t="229267" x="5470525" y="4286250"/>
          <p14:tracePt t="229274" x="5368925" y="4232275"/>
          <p14:tracePt t="229283" x="5287963" y="4186238"/>
          <p14:tracePt t="229290" x="5187950" y="4130675"/>
          <p14:tracePt t="229298" x="5122863" y="4067175"/>
          <p14:tracePt t="229306" x="5059363" y="4013200"/>
          <p14:tracePt t="229314" x="5005388" y="3976688"/>
          <p14:tracePt t="229322" x="4959350" y="3930650"/>
          <p14:tracePt t="229330" x="4949825" y="3894138"/>
          <p14:tracePt t="229338" x="4913313" y="3867150"/>
          <p14:tracePt t="229346" x="4895850" y="3840163"/>
          <p14:tracePt t="229354" x="4876800" y="3794125"/>
          <p14:tracePt t="229362" x="4868863" y="3784600"/>
          <p14:tracePt t="229370" x="4859338" y="3767138"/>
          <p14:tracePt t="229378" x="4859338" y="3757613"/>
          <p14:tracePt t="229386" x="4849813" y="3730625"/>
          <p14:tracePt t="229395" x="4832350" y="3711575"/>
          <p14:tracePt t="229402" x="4832350" y="3702050"/>
          <p14:tracePt t="229412" x="4822825" y="3694113"/>
          <p14:tracePt t="229420" x="4813300" y="3694113"/>
          <p14:tracePt t="229701" x="4795838" y="3694113"/>
          <p14:tracePt t="230290" x="4786313" y="3665538"/>
          <p14:tracePt t="230298" x="4767263" y="3648075"/>
          <p14:tracePt t="230314" x="4767263" y="3621088"/>
          <p14:tracePt t="230322" x="4767263" y="3602038"/>
          <p14:tracePt t="230330" x="4767263" y="3575050"/>
          <p14:tracePt t="230338" x="4759325" y="3556000"/>
          <p14:tracePt t="230346" x="4740275" y="3538538"/>
          <p14:tracePt t="230354" x="4730750" y="3519488"/>
          <p14:tracePt t="230362" x="4730750" y="3511550"/>
          <p14:tracePt t="230370" x="4722813" y="3482975"/>
          <p14:tracePt t="230378" x="4713288" y="3475038"/>
          <p14:tracePt t="230402" x="4713288" y="3446463"/>
          <p14:tracePt t="230411" x="4686300" y="3419475"/>
          <p14:tracePt t="230419" x="4686300" y="3402013"/>
          <p14:tracePt t="230427" x="4676775" y="3355975"/>
          <p14:tracePt t="230434" x="4659313" y="3319463"/>
          <p14:tracePt t="230443" x="4640263" y="3255963"/>
          <p14:tracePt t="230451" x="4622800" y="3209925"/>
          <p14:tracePt t="230459" x="4613275" y="3155950"/>
          <p14:tracePt t="230468" x="4603750" y="3073400"/>
          <p14:tracePt t="230475" x="4576763" y="3017838"/>
          <p14:tracePt t="230483" x="4567238" y="2954338"/>
          <p14:tracePt t="230490" x="4549775" y="2881313"/>
          <p14:tracePt t="230498" x="4540250" y="2836863"/>
          <p14:tracePt t="230506" x="4540250" y="2763838"/>
          <p14:tracePt t="230514" x="4513263" y="2681288"/>
          <p14:tracePt t="230522" x="4503738" y="2608263"/>
          <p14:tracePt t="230530" x="4476750" y="2525713"/>
          <p14:tracePt t="230538" x="4467225" y="2471738"/>
          <p14:tracePt t="230546" x="4440238" y="2408238"/>
          <p14:tracePt t="230554" x="4430713" y="2362200"/>
          <p14:tracePt t="230562" x="4421188" y="2335213"/>
          <p14:tracePt t="230570" x="4421188" y="2316163"/>
          <p14:tracePt t="230594" x="4413250" y="2306638"/>
          <p14:tracePt t="230644" x="4403725" y="2306638"/>
          <p14:tracePt t="230651" x="4394200" y="2316163"/>
          <p14:tracePt t="230683" x="4394200" y="2325688"/>
          <p14:tracePt t="230804" x="4384675" y="2335213"/>
          <p14:tracePt t="230812" x="4367213" y="2352675"/>
          <p14:tracePt t="230820" x="4357688" y="2352675"/>
          <p14:tracePt t="230829" x="4348163" y="2352675"/>
          <p14:tracePt t="230850" x="4330700" y="2352675"/>
          <p14:tracePt t="230867" x="4321175" y="2352675"/>
          <p14:tracePt t="230884" x="4275138" y="2352675"/>
          <p14:tracePt t="230890" x="4257675" y="2379663"/>
          <p14:tracePt t="230898" x="4238625" y="2379663"/>
          <p14:tracePt t="230906" x="4202113" y="2408238"/>
          <p14:tracePt t="230915" x="4175125" y="2416175"/>
          <p14:tracePt t="230923" x="4129088" y="2452688"/>
          <p14:tracePt t="230935" x="4102100" y="2462213"/>
          <p14:tracePt t="230939" x="4048125" y="2481263"/>
          <p14:tracePt t="230947" x="3965575" y="2525713"/>
          <p14:tracePt t="230955" x="3929063" y="2535238"/>
          <p14:tracePt t="230963" x="3892550" y="2544763"/>
          <p14:tracePt t="230971" x="3856038" y="2562225"/>
          <p14:tracePt t="230979" x="3838575" y="2589213"/>
          <p14:tracePt t="230990" x="3819525" y="2598738"/>
          <p14:tracePt t="231204" x="3819525" y="2589213"/>
          <p14:tracePt t="231212" x="3819525" y="2571750"/>
          <p14:tracePt t="231220" x="3829050" y="2562225"/>
          <p14:tracePt t="231229" x="3829050" y="2544763"/>
          <p14:tracePt t="231237" x="3829050" y="2535238"/>
          <p14:tracePt t="231243" x="3829050" y="2525713"/>
          <p14:tracePt t="231251" x="3829050" y="2517775"/>
          <p14:tracePt t="231259" x="3829050" y="2508250"/>
          <p14:tracePt t="231268" x="3829050" y="2489200"/>
          <p14:tracePt t="231284" x="3802063" y="2471738"/>
          <p14:tracePt t="231290" x="3792538" y="2471738"/>
          <p14:tracePt t="231299" x="3775075" y="2471738"/>
          <p14:tracePt t="231307" x="3746500" y="2452688"/>
          <p14:tracePt t="231315" x="3738563" y="2452688"/>
          <p14:tracePt t="231324" x="3729038" y="2444750"/>
          <p14:tracePt t="231330" x="3719513" y="2435225"/>
          <p14:tracePt t="231339" x="3709988" y="2425700"/>
          <p14:tracePt t="231347" x="3683000" y="2398713"/>
          <p14:tracePt t="231355" x="3665538" y="2379663"/>
          <p14:tracePt t="231363" x="3656013" y="2371725"/>
          <p14:tracePt t="231370" x="3636963" y="2352675"/>
          <p14:tracePt t="231378" x="3609975" y="2325688"/>
          <p14:tracePt t="231386" x="3582988" y="2289175"/>
          <p14:tracePt t="231395" x="3546475" y="2262188"/>
          <p14:tracePt t="231402" x="3519488" y="2225675"/>
          <p14:tracePt t="231412" x="3482975" y="2197100"/>
          <p14:tracePt t="231418" x="3436938" y="2170113"/>
          <p14:tracePt t="231426" x="3390900" y="2125663"/>
          <p14:tracePt t="231434" x="3327400" y="2070100"/>
          <p14:tracePt t="231442" x="3300413" y="2052638"/>
          <p14:tracePt t="231450" x="3254375" y="2006600"/>
          <p14:tracePt t="231458" x="3236913" y="1979613"/>
          <p14:tracePt t="231467" x="3190875" y="1914525"/>
          <p14:tracePt t="231474" x="3171825" y="1897063"/>
          <p14:tracePt t="231483" x="3136900" y="1860550"/>
          <p14:tracePt t="231490" x="3127375" y="1860550"/>
          <p14:tracePt t="231499" x="3127375" y="1851025"/>
          <p14:tracePt t="231507" x="3108325" y="1841500"/>
          <p14:tracePt t="231523" x="3090863" y="1824038"/>
          <p14:tracePt t="231539" x="3081338" y="1824038"/>
          <p14:tracePt t="231547" x="3063875" y="1824038"/>
          <p14:tracePt t="231555" x="3017838" y="1824038"/>
          <p14:tracePt t="231563" x="2962275" y="1824038"/>
          <p14:tracePt t="231571" x="2925763" y="1824038"/>
          <p14:tracePt t="231579" x="2871788" y="1824038"/>
          <p14:tracePt t="231587" x="2825750" y="1824038"/>
          <p14:tracePt t="231595" x="2762250" y="1824038"/>
          <p14:tracePt t="231603" x="2689225" y="1824038"/>
          <p14:tracePt t="231612" x="2643188" y="1824038"/>
          <p14:tracePt t="231618" x="2616200" y="1824038"/>
          <p14:tracePt t="231626" x="2570163" y="1833563"/>
          <p14:tracePt t="231634" x="2543175" y="1833563"/>
          <p14:tracePt t="231642" x="2525713" y="1833563"/>
          <p14:tracePt t="231650" x="2498725" y="1833563"/>
          <p14:tracePt t="231658" x="2479675" y="1833563"/>
          <p14:tracePt t="231667" x="2443163" y="1833563"/>
          <p14:tracePt t="231676" x="2425700" y="1833563"/>
          <p14:tracePt t="231686" x="2389188" y="1833563"/>
          <p14:tracePt t="231695" x="2352675" y="1833563"/>
          <p14:tracePt t="231702" x="2324100" y="1824038"/>
          <p14:tracePt t="231707" x="2287588" y="1824038"/>
          <p14:tracePt t="231714" x="2251075" y="1824038"/>
          <p14:tracePt t="231724" x="2233613" y="1814513"/>
          <p14:tracePt t="231730" x="2206625" y="1814513"/>
          <p14:tracePt t="231740" x="2187575" y="1814513"/>
          <p14:tracePt t="231747" x="2179638" y="1814513"/>
          <p14:tracePt t="231755" x="2151063" y="1814513"/>
          <p14:tracePt t="231763" x="2143125" y="1814513"/>
          <p14:tracePt t="231772" x="2133600" y="1814513"/>
          <p14:tracePt t="231779" x="2106613" y="1814513"/>
          <p14:tracePt t="231787" x="2087563" y="1814513"/>
          <p14:tracePt t="231795" x="2060575" y="1814513"/>
          <p14:tracePt t="231804" x="2041525" y="1814513"/>
          <p14:tracePt t="231811" x="2014538" y="1814513"/>
          <p14:tracePt t="231819" x="1997075" y="1833563"/>
          <p14:tracePt t="231827" x="1968500" y="1841500"/>
          <p14:tracePt t="231835" x="1951038" y="1860550"/>
          <p14:tracePt t="231843" x="1914525" y="1878013"/>
          <p14:tracePt t="231852" x="1905000" y="1897063"/>
          <p14:tracePt t="231860" x="1895475" y="1914525"/>
          <p14:tracePt t="231868" x="1887538" y="1951038"/>
          <p14:tracePt t="231874" x="1887538" y="1970088"/>
          <p14:tracePt t="231883" x="1887538" y="1997075"/>
          <p14:tracePt t="231890" x="1887538" y="2016125"/>
          <p14:tracePt t="231898" x="1887538" y="2043113"/>
          <p14:tracePt t="231906" x="1887538" y="2052638"/>
          <p14:tracePt t="231914" x="1887538" y="2070100"/>
          <p14:tracePt t="231922" x="1887538" y="2097088"/>
          <p14:tracePt t="231932" x="1887538" y="2116138"/>
          <p14:tracePt t="231938" x="1887538" y="2143125"/>
          <p14:tracePt t="231946" x="1887538" y="2152650"/>
          <p14:tracePt t="231954" x="1887538" y="2160588"/>
          <p14:tracePt t="231962" x="1887538" y="2170113"/>
          <p14:tracePt t="231970" x="1887538" y="2179638"/>
          <p14:tracePt t="231978" x="1887538" y="2189163"/>
          <p14:tracePt t="232007" x="1887538" y="2197100"/>
          <p14:tracePt t="232019" x="1895475" y="2225675"/>
          <p14:tracePt t="232027" x="1905000" y="2233613"/>
          <p14:tracePt t="232034" x="1914525" y="2243138"/>
          <p14:tracePt t="232043" x="1914525" y="2252663"/>
          <p14:tracePt t="232052" x="1924050" y="2270125"/>
          <p14:tracePt t="232059" x="1924050" y="2316163"/>
          <p14:tracePt t="232069" x="1924050" y="2335213"/>
          <p14:tracePt t="232075" x="1931988" y="2362200"/>
          <p14:tracePt t="232085" x="1951038" y="2408238"/>
          <p14:tracePt t="232091" x="1951038" y="2425700"/>
          <p14:tracePt t="232105" x="1960563" y="2444750"/>
          <p14:tracePt t="232106" x="1960563" y="2462213"/>
          <p14:tracePt t="232116" x="1960563" y="2481263"/>
          <p14:tracePt t="232123" x="1960563" y="2508250"/>
          <p14:tracePt t="232134" x="1968500" y="2517775"/>
          <p14:tracePt t="232139" x="1968500" y="2525713"/>
          <p14:tracePt t="232147" x="1968500" y="2544763"/>
          <p14:tracePt t="232434" x="1978025" y="2562225"/>
          <p14:tracePt t="232443" x="2005013" y="2598738"/>
          <p14:tracePt t="232450" x="2106613" y="2635250"/>
          <p14:tracePt t="232458" x="2224088" y="2681288"/>
          <p14:tracePt t="232467" x="2333625" y="2698750"/>
          <p14:tracePt t="232474" x="2406650" y="2708275"/>
          <p14:tracePt t="232483" x="2479675" y="2708275"/>
          <p14:tracePt t="232491" x="2562225" y="2708275"/>
          <p14:tracePt t="232498" x="2598738" y="2708275"/>
          <p14:tracePt t="232506" x="2652713" y="2708275"/>
          <p14:tracePt t="232513" x="2708275" y="2708275"/>
          <p14:tracePt t="232522" x="2752725" y="2708275"/>
          <p14:tracePt t="232530" x="2789238" y="2708275"/>
          <p14:tracePt t="232538" x="2808288" y="2708275"/>
          <p14:tracePt t="232546" x="2844800" y="2690813"/>
          <p14:tracePt t="232554" x="2862263" y="2681288"/>
          <p14:tracePt t="232570" x="2871788" y="2671763"/>
          <p14:tracePt t="232579" x="2881313" y="2671763"/>
          <p14:tracePt t="232819" x="2898775" y="2671763"/>
          <p14:tracePt t="232826" x="2954338" y="2671763"/>
          <p14:tracePt t="232834" x="3008313" y="2671763"/>
          <p14:tracePt t="232842" x="3081338" y="2671763"/>
          <p14:tracePt t="232850" x="3171825" y="2671763"/>
          <p14:tracePt t="232858" x="3254375" y="2671763"/>
          <p14:tracePt t="232866" x="3290888" y="2671763"/>
          <p14:tracePt t="232874" x="3309938" y="2671763"/>
          <p14:tracePt t="232885" x="3336925" y="2662238"/>
          <p14:tracePt t="232890" x="3346450" y="2662238"/>
          <p14:tracePt t="233308" x="3354388" y="2662238"/>
          <p14:tracePt t="233316" x="3382963" y="2662238"/>
          <p14:tracePt t="233324" x="3409950" y="2662238"/>
          <p14:tracePt t="233330" x="3463925" y="2671763"/>
          <p14:tracePt t="233338" x="3500438" y="2681288"/>
          <p14:tracePt t="233346" x="3536950" y="2690813"/>
          <p14:tracePt t="233354" x="3556000" y="2698750"/>
          <p14:tracePt t="233362" x="3609975" y="2717800"/>
          <p14:tracePt t="233370" x="3619500" y="2717800"/>
          <p14:tracePt t="233395" x="3636963" y="2717800"/>
          <p14:tracePt t="233925" x="3656013" y="2727325"/>
          <p14:tracePt t="233934" x="3729038" y="2727325"/>
          <p14:tracePt t="233941" x="3819525" y="2727325"/>
          <p14:tracePt t="233947" x="3875088" y="2717800"/>
          <p14:tracePt t="233955" x="3919538" y="2708275"/>
          <p14:tracePt t="233963" x="3984625" y="2681288"/>
          <p14:tracePt t="233971" x="4002088" y="2671763"/>
          <p14:tracePt t="233979" x="4011613" y="2662238"/>
          <p14:tracePt t="233995" x="4021138" y="2654300"/>
          <p14:tracePt t="234156" x="4029075" y="2654300"/>
          <p14:tracePt t="234212" x="4048125" y="2654300"/>
          <p14:tracePt t="234475" x="4094163" y="2654300"/>
          <p14:tracePt t="234485" x="4148138" y="2635250"/>
          <p14:tracePt t="234492" x="4184650" y="2598738"/>
          <p14:tracePt t="234501" x="4248150" y="2562225"/>
          <p14:tracePt t="234511" x="4294188" y="2508250"/>
          <p14:tracePt t="234516" x="4430713" y="2471738"/>
          <p14:tracePt t="234523" x="4557713" y="2425700"/>
          <p14:tracePt t="234530" x="4722813" y="2389188"/>
          <p14:tracePt t="234540" x="4959350" y="2362200"/>
          <p14:tracePt t="234546" x="5122863" y="2343150"/>
          <p14:tracePt t="234555" x="5287963" y="2343150"/>
          <p14:tracePt t="234563" x="5434013" y="2343150"/>
          <p14:tracePt t="234570" x="5543550" y="2343150"/>
          <p14:tracePt t="234578" x="5616575" y="2343150"/>
          <p14:tracePt t="234587" x="5643563" y="2343150"/>
          <p14:tracePt t="234594" x="5653088" y="2343150"/>
          <p14:tracePt t="234610" x="5653088" y="2362200"/>
          <p14:tracePt t="234619" x="5634038" y="2416175"/>
          <p14:tracePt t="234626" x="5588000" y="2452688"/>
          <p14:tracePt t="234634" x="5524500" y="2517775"/>
          <p14:tracePt t="234642" x="5507038" y="2544763"/>
          <p14:tracePt t="234651" x="5424488" y="2589213"/>
          <p14:tracePt t="234658" x="5397500" y="2608263"/>
          <p14:tracePt t="234667" x="5368925" y="2644775"/>
          <p14:tracePt t="234674" x="5334000" y="2662238"/>
          <p14:tracePt t="234683" x="5324475" y="2681288"/>
          <p14:tracePt t="234690" x="5305425" y="2690813"/>
          <p14:tracePt t="234698" x="5297488" y="2690813"/>
          <p14:tracePt t="234762" x="5278438" y="2698750"/>
          <p14:tracePt t="234770" x="5251450" y="2708275"/>
          <p14:tracePt t="234778" x="5187950" y="2708275"/>
          <p14:tracePt t="234786" x="5141913" y="2735263"/>
          <p14:tracePt t="234796" x="5041900" y="2744788"/>
          <p14:tracePt t="234805" x="4949825" y="2763838"/>
          <p14:tracePt t="234812" x="4822825" y="2763838"/>
          <p14:tracePt t="234822" x="4730750" y="2763838"/>
          <p14:tracePt t="234827" x="4622800" y="2763838"/>
          <p14:tracePt t="234836" x="4567238" y="2763838"/>
          <p14:tracePt t="234841" x="4503738" y="2763838"/>
          <p14:tracePt t="234858" x="4476750" y="2763838"/>
          <p14:tracePt t="234964" x="4467225" y="2763838"/>
          <p14:tracePt t="234973" x="4457700" y="2735263"/>
          <p14:tracePt t="234980" x="4457700" y="2717800"/>
          <p14:tracePt t="234988" x="4457700" y="2708275"/>
          <p14:tracePt t="234996" x="4457700" y="2690813"/>
          <p14:tracePt t="235004" x="4457700" y="2654300"/>
          <p14:tracePt t="235013" x="4448175" y="2589213"/>
          <p14:tracePt t="235018" x="4448175" y="2562225"/>
          <p14:tracePt t="235026" x="4448175" y="2544763"/>
          <p14:tracePt t="235034" x="4448175" y="2517775"/>
          <p14:tracePt t="235042" x="4448175" y="2498725"/>
          <p14:tracePt t="235050" x="4448175" y="2471738"/>
          <p14:tracePt t="235058" x="4440238" y="2462213"/>
          <p14:tracePt t="235074" x="4440238" y="2452688"/>
          <p14:tracePt t="235083" x="4440238" y="2444750"/>
          <p14:tracePt t="235098" x="4440238" y="2435225"/>
          <p14:tracePt t="235106" x="4440238" y="2425700"/>
          <p14:tracePt t="235114" x="4457700" y="2416175"/>
          <p14:tracePt t="235131" x="4484688" y="2416175"/>
          <p14:tracePt t="235139" x="4503738" y="2416175"/>
          <p14:tracePt t="235147" x="4549775" y="2416175"/>
          <p14:tracePt t="235155" x="4586288" y="2416175"/>
          <p14:tracePt t="235164" x="4613275" y="2416175"/>
          <p14:tracePt t="235171" x="4659313" y="2416175"/>
          <p14:tracePt t="235179" x="4695825" y="2416175"/>
          <p14:tracePt t="235187" x="4713288" y="2416175"/>
          <p14:tracePt t="235195" x="4730750" y="2425700"/>
          <p14:tracePt t="235204" x="4740275" y="2435225"/>
          <p14:tracePt t="235212" x="4749800" y="2444750"/>
          <p14:tracePt t="235227" x="4759325" y="2462213"/>
          <p14:tracePt t="235234" x="4759325" y="2498725"/>
          <p14:tracePt t="235252" x="4759325" y="2517775"/>
          <p14:tracePt t="235259" x="4759325" y="2535238"/>
          <p14:tracePt t="235269" x="4759325" y="2554288"/>
          <p14:tracePt t="235275" x="4759325" y="2598738"/>
          <p14:tracePt t="235285" x="4740275" y="2608263"/>
          <p14:tracePt t="235291" x="4730750" y="2617788"/>
          <p14:tracePt t="235305" x="4722813" y="2617788"/>
          <p14:tracePt t="235306" x="4703763" y="2625725"/>
          <p14:tracePt t="235315" x="4686300" y="2644775"/>
          <p14:tracePt t="235331" x="4676775" y="2654300"/>
          <p14:tracePt t="235350" x="4667250" y="2654300"/>
          <p14:tracePt t="235356" x="4659313" y="2654300"/>
          <p14:tracePt t="235363" x="4640263" y="2662238"/>
          <p14:tracePt t="235371" x="4622800" y="2662238"/>
          <p14:tracePt t="235380" x="4603750" y="2681288"/>
          <p14:tracePt t="235388" x="4576763" y="2681288"/>
          <p14:tracePt t="235397" x="4557713" y="2681288"/>
          <p14:tracePt t="235404" x="4521200" y="2681288"/>
          <p14:tracePt t="235413" x="4503738" y="2681288"/>
          <p14:tracePt t="235419" x="4494213" y="2681288"/>
          <p14:tracePt t="235434" x="4484688" y="2681288"/>
          <p14:tracePt t="235596" x="4476750" y="2681288"/>
          <p14:tracePt t="235612" x="4476750" y="2654300"/>
          <p14:tracePt t="235620" x="4476750" y="2644775"/>
          <p14:tracePt t="235628" x="4476750" y="2635250"/>
          <p14:tracePt t="235638" x="4476750" y="2608263"/>
          <p14:tracePt t="235643" x="4467225" y="2589213"/>
          <p14:tracePt t="235650" x="4467225" y="2562225"/>
          <p14:tracePt t="235659" x="4467225" y="2554288"/>
          <p14:tracePt t="235668" x="4457700" y="2544763"/>
          <p14:tracePt t="235684" x="4448175" y="2517775"/>
          <p14:tracePt t="235790" x="4440238" y="2517775"/>
          <p14:tracePt t="235796" x="4440238" y="2544763"/>
          <p14:tracePt t="235804" x="4430713" y="2571750"/>
          <p14:tracePt t="235812" x="4421188" y="2608263"/>
          <p14:tracePt t="235822" x="4421188" y="2625725"/>
          <p14:tracePt t="235827" x="4421188" y="2654300"/>
          <p14:tracePt t="235834" x="4421188" y="2671763"/>
          <p14:tracePt t="235850" x="4413250" y="2698750"/>
          <p14:tracePt t="235924" x="4403725" y="2698750"/>
          <p14:tracePt t="235932" x="4384675" y="2681288"/>
          <p14:tracePt t="235940" x="4367213" y="2662238"/>
          <p14:tracePt t="235956" x="4357688" y="2644775"/>
          <p14:tracePt t="235964" x="4348163" y="2635250"/>
          <p14:tracePt t="236048" x="4330700" y="2635250"/>
          <p14:tracePt t="236060" x="4321175" y="2635250"/>
          <p14:tracePt t="236071" x="4321175" y="2644775"/>
          <p14:tracePt t="236076" x="4321175" y="2654300"/>
          <p14:tracePt t="236085" x="4303713" y="2671763"/>
          <p14:tracePt t="236107" x="4303713" y="2690813"/>
          <p14:tracePt t="236284" x="4303713" y="2698750"/>
          <p14:tracePt t="236292" x="4303713" y="2708275"/>
          <p14:tracePt t="236301" x="4303713" y="2727325"/>
          <p14:tracePt t="236308" x="4311650" y="2735263"/>
          <p14:tracePt t="236316" x="4311650" y="2744788"/>
          <p14:tracePt t="236324" x="4321175" y="2763838"/>
          <p14:tracePt t="236403" x="4321175" y="2735263"/>
          <p14:tracePt t="236419" x="4340225" y="2717800"/>
          <p14:tracePt t="236435" x="4348163" y="2698750"/>
          <p14:tracePt t="236589" x="4357688" y="2681288"/>
          <p14:tracePt t="236708" x="4384675" y="2681288"/>
          <p14:tracePt t="236728" x="4394200" y="2681288"/>
          <p14:tracePt t="236733" x="4421188" y="2681288"/>
          <p14:tracePt t="236741" x="4476750" y="2690813"/>
          <p14:tracePt t="236746" x="4576763" y="2708275"/>
          <p14:tracePt t="236754" x="4603750" y="2708275"/>
          <p14:tracePt t="236762" x="4686300" y="2717800"/>
          <p14:tracePt t="236771" x="4759325" y="2717800"/>
          <p14:tracePt t="236780" x="4941888" y="2735263"/>
          <p14:tracePt t="236789" x="5114925" y="2763838"/>
          <p14:tracePt t="236795" x="5278438" y="2790825"/>
          <p14:tracePt t="236805" x="5405438" y="2808288"/>
          <p14:tracePt t="236811" x="5551488" y="2836863"/>
          <p14:tracePt t="236821" x="5716588" y="2836863"/>
          <p14:tracePt t="236826" x="5862638" y="2836863"/>
          <p14:tracePt t="236834" x="6007100" y="2836863"/>
          <p14:tracePt t="236842" x="6135688" y="2836863"/>
          <p14:tracePt t="236850" x="6245225" y="2836863"/>
          <p14:tracePt t="236858" x="6354763" y="2836863"/>
          <p14:tracePt t="236866" x="6500813" y="2854325"/>
          <p14:tracePt t="236885" x="6810375" y="2863850"/>
          <p14:tracePt t="236890" x="6937375" y="2881313"/>
          <p14:tracePt t="236899" x="7110413" y="2927350"/>
          <p14:tracePt t="236906" x="7239000" y="2936875"/>
          <p14:tracePt t="236916" x="7385050" y="2954338"/>
          <p14:tracePt t="236922" x="7567613" y="3000375"/>
          <p14:tracePt t="236932" x="7731125" y="3000375"/>
          <p14:tracePt t="236940" x="7894638" y="3027363"/>
          <p14:tracePt t="236947" x="8040688" y="3027363"/>
          <p14:tracePt t="236955" x="8186738" y="3027363"/>
          <p14:tracePt t="236963" x="8313738" y="3027363"/>
          <p14:tracePt t="236971" x="8423275" y="3027363"/>
          <p14:tracePt t="236979" x="8551863" y="3027363"/>
          <p14:tracePt t="236987" x="8642350" y="3027363"/>
          <p14:tracePt t="236995" x="8770938" y="3027363"/>
          <p14:tracePt t="237004" x="8897938" y="3027363"/>
          <p14:tracePt t="237011" x="8988425" y="3027363"/>
          <p14:tracePt t="237020" x="9080500" y="3027363"/>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p:cNvCxnSpPr>
            <a:cxnSpLocks/>
          </p:cNvCxnSpPr>
          <p:nvPr/>
        </p:nvCxnSpPr>
        <p:spPr>
          <a:xfrm>
            <a:off x="2286005" y="2133481"/>
            <a:ext cx="0" cy="12296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円/楕円 123"/>
          <p:cNvSpPr/>
          <p:nvPr/>
        </p:nvSpPr>
        <p:spPr>
          <a:xfrm>
            <a:off x="2142704" y="2482387"/>
            <a:ext cx="313898" cy="4070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p>
        </p:txBody>
      </p:sp>
      <p:cxnSp>
        <p:nvCxnSpPr>
          <p:cNvPr id="4" name="直線矢印コネクタ 3"/>
          <p:cNvCxnSpPr/>
          <p:nvPr/>
        </p:nvCxnSpPr>
        <p:spPr>
          <a:xfrm>
            <a:off x="2286005" y="2564275"/>
            <a:ext cx="0" cy="2592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Line 28"/>
          <p:cNvSpPr>
            <a:spLocks noChangeShapeType="1"/>
          </p:cNvSpPr>
          <p:nvPr/>
        </p:nvSpPr>
        <p:spPr bwMode="auto">
          <a:xfrm>
            <a:off x="2945849" y="3043311"/>
            <a:ext cx="0" cy="31979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a:p>
        </p:txBody>
      </p:sp>
      <p:sp>
        <p:nvSpPr>
          <p:cNvPr id="6" name="Rectangle 29"/>
          <p:cNvSpPr>
            <a:spLocks noChangeArrowheads="1"/>
          </p:cNvSpPr>
          <p:nvPr/>
        </p:nvSpPr>
        <p:spPr bwMode="auto">
          <a:xfrm>
            <a:off x="2877895" y="2457238"/>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00"/>
          </a:p>
        </p:txBody>
      </p:sp>
      <p:sp>
        <p:nvSpPr>
          <p:cNvPr id="7" name="Line 31"/>
          <p:cNvSpPr>
            <a:spLocks noChangeShapeType="1"/>
          </p:cNvSpPr>
          <p:nvPr/>
        </p:nvSpPr>
        <p:spPr bwMode="auto">
          <a:xfrm>
            <a:off x="2973145" y="2157201"/>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a:p>
        </p:txBody>
      </p:sp>
      <p:sp>
        <p:nvSpPr>
          <p:cNvPr id="8" name="テキスト ボックス 7"/>
          <p:cNvSpPr txBox="1"/>
          <p:nvPr/>
        </p:nvSpPr>
        <p:spPr>
          <a:xfrm>
            <a:off x="2919400" y="2516983"/>
            <a:ext cx="579005" cy="461665"/>
          </a:xfrm>
          <a:prstGeom prst="rect">
            <a:avLst/>
          </a:prstGeom>
          <a:noFill/>
        </p:spPr>
        <p:txBody>
          <a:bodyPr wrap="none" rtlCol="0">
            <a:spAutoFit/>
          </a:bodyPr>
          <a:lstStyle/>
          <a:p>
            <a:r>
              <a:rPr kumimoji="1" lang="en-US" altLang="ja-JP" sz="2400" dirty="0"/>
              <a:t>Ro</a:t>
            </a:r>
            <a:endParaRPr kumimoji="1" lang="ja-JP" altLang="en-US" sz="2400" dirty="0"/>
          </a:p>
        </p:txBody>
      </p:sp>
      <p:cxnSp>
        <p:nvCxnSpPr>
          <p:cNvPr id="10" name="直線コネクタ 9"/>
          <p:cNvCxnSpPr>
            <a:cxnSpLocks/>
          </p:cNvCxnSpPr>
          <p:nvPr/>
        </p:nvCxnSpPr>
        <p:spPr>
          <a:xfrm>
            <a:off x="2286005" y="2158082"/>
            <a:ext cx="30384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a:cxnSpLocks/>
          </p:cNvCxnSpPr>
          <p:nvPr/>
        </p:nvCxnSpPr>
        <p:spPr>
          <a:xfrm>
            <a:off x="2286005" y="3363105"/>
            <a:ext cx="303845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Line 28"/>
          <p:cNvSpPr>
            <a:spLocks noChangeShapeType="1"/>
          </p:cNvSpPr>
          <p:nvPr/>
        </p:nvSpPr>
        <p:spPr bwMode="auto">
          <a:xfrm>
            <a:off x="5324459" y="2989961"/>
            <a:ext cx="0" cy="373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a:p>
        </p:txBody>
      </p:sp>
      <p:sp>
        <p:nvSpPr>
          <p:cNvPr id="18" name="Rectangle 29"/>
          <p:cNvSpPr>
            <a:spLocks noChangeArrowheads="1"/>
          </p:cNvSpPr>
          <p:nvPr/>
        </p:nvSpPr>
        <p:spPr bwMode="auto">
          <a:xfrm>
            <a:off x="5229209" y="2413697"/>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sz="2400"/>
          </a:p>
        </p:txBody>
      </p:sp>
      <p:sp>
        <p:nvSpPr>
          <p:cNvPr id="19" name="Line 31"/>
          <p:cNvSpPr>
            <a:spLocks noChangeShapeType="1"/>
          </p:cNvSpPr>
          <p:nvPr/>
        </p:nvSpPr>
        <p:spPr bwMode="auto">
          <a:xfrm>
            <a:off x="5324459" y="2133481"/>
            <a:ext cx="0" cy="26910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2400"/>
          </a:p>
        </p:txBody>
      </p:sp>
      <p:sp>
        <p:nvSpPr>
          <p:cNvPr id="20" name="テキスト ボックス 19"/>
          <p:cNvSpPr txBox="1"/>
          <p:nvPr/>
        </p:nvSpPr>
        <p:spPr>
          <a:xfrm>
            <a:off x="5597286" y="2473442"/>
            <a:ext cx="287258" cy="461665"/>
          </a:xfrm>
          <a:prstGeom prst="rect">
            <a:avLst/>
          </a:prstGeom>
          <a:noFill/>
        </p:spPr>
        <p:txBody>
          <a:bodyPr wrap="none" rtlCol="0">
            <a:spAutoFit/>
          </a:bodyPr>
          <a:lstStyle/>
          <a:p>
            <a:r>
              <a:rPr lang="en-US" altLang="ja-JP" sz="2400" dirty="0"/>
              <a:t>r</a:t>
            </a:r>
            <a:endParaRPr kumimoji="1" lang="ja-JP" altLang="en-US" sz="2400" dirty="0"/>
          </a:p>
        </p:txBody>
      </p:sp>
      <p:sp>
        <p:nvSpPr>
          <p:cNvPr id="29" name="テキスト ボックス 28"/>
          <p:cNvSpPr txBox="1"/>
          <p:nvPr/>
        </p:nvSpPr>
        <p:spPr>
          <a:xfrm>
            <a:off x="1692249" y="2509218"/>
            <a:ext cx="269626" cy="461665"/>
          </a:xfrm>
          <a:prstGeom prst="rect">
            <a:avLst/>
          </a:prstGeom>
          <a:noFill/>
        </p:spPr>
        <p:txBody>
          <a:bodyPr wrap="none" rtlCol="0">
            <a:spAutoFit/>
          </a:bodyPr>
          <a:lstStyle/>
          <a:p>
            <a:r>
              <a:rPr kumimoji="1" lang="en-US" altLang="ja-JP" sz="2400" dirty="0"/>
              <a:t>I</a:t>
            </a:r>
            <a:endParaRPr kumimoji="1" lang="ja-JP" altLang="en-US" sz="2400" dirty="0"/>
          </a:p>
        </p:txBody>
      </p:sp>
      <p:sp>
        <p:nvSpPr>
          <p:cNvPr id="30" name="テキスト ボックス 29"/>
          <p:cNvSpPr txBox="1"/>
          <p:nvPr/>
        </p:nvSpPr>
        <p:spPr>
          <a:xfrm flipH="1">
            <a:off x="1156061" y="512960"/>
            <a:ext cx="7356567" cy="1569660"/>
          </a:xfrm>
          <a:prstGeom prst="rect">
            <a:avLst/>
          </a:prstGeom>
          <a:noFill/>
        </p:spPr>
        <p:txBody>
          <a:bodyPr wrap="square" rtlCol="0">
            <a:spAutoFit/>
          </a:bodyPr>
          <a:lstStyle/>
          <a:p>
            <a:r>
              <a:rPr kumimoji="1" lang="en-US" altLang="ja-JP" sz="2400" dirty="0"/>
              <a:t>I</a:t>
            </a:r>
            <a:r>
              <a:rPr kumimoji="1" lang="ja-JP" altLang="en-US" sz="2400" dirty="0"/>
              <a:t>と</a:t>
            </a:r>
            <a:r>
              <a:rPr kumimoji="1" lang="en-US" altLang="ja-JP" sz="2400" dirty="0"/>
              <a:t>Ro</a:t>
            </a:r>
            <a:r>
              <a:rPr kumimoji="1" lang="ja-JP" altLang="en-US" sz="2400" dirty="0"/>
              <a:t>が決まっている時、</a:t>
            </a:r>
            <a:r>
              <a:rPr kumimoji="1" lang="en-US" altLang="ja-JP" sz="2400" dirty="0"/>
              <a:t>r</a:t>
            </a:r>
            <a:r>
              <a:rPr kumimoji="1" lang="ja-JP" altLang="en-US" sz="2400" dirty="0"/>
              <a:t>に最大の電力を供給するにはどうすればよいか？</a:t>
            </a:r>
            <a:endParaRPr kumimoji="1" lang="en-US" altLang="ja-JP" sz="2400" dirty="0"/>
          </a:p>
          <a:p>
            <a:r>
              <a:rPr lang="ja-JP" altLang="en-US" sz="2400" dirty="0" err="1"/>
              <a:t>ｒ</a:t>
            </a:r>
            <a:r>
              <a:rPr lang="ja-JP" altLang="en-US" sz="2400" dirty="0"/>
              <a:t>が大きい→電圧は上がるが電流が小さい</a:t>
            </a:r>
            <a:endParaRPr lang="en-US" altLang="ja-JP" sz="2400" dirty="0"/>
          </a:p>
          <a:p>
            <a:r>
              <a:rPr kumimoji="1" lang="en-US" altLang="ja-JP" sz="2400" dirty="0"/>
              <a:t>r</a:t>
            </a:r>
            <a:r>
              <a:rPr kumimoji="1" lang="ja-JP" altLang="en-US" sz="2400" dirty="0"/>
              <a:t>が小さい→電流は大きいが電圧が上がらない</a:t>
            </a:r>
          </a:p>
        </p:txBody>
      </p:sp>
      <p:sp>
        <p:nvSpPr>
          <p:cNvPr id="31" name="テキスト ボックス 30"/>
          <p:cNvSpPr txBox="1"/>
          <p:nvPr/>
        </p:nvSpPr>
        <p:spPr>
          <a:xfrm>
            <a:off x="1435368" y="3919013"/>
            <a:ext cx="7077260" cy="2246769"/>
          </a:xfrm>
          <a:prstGeom prst="rect">
            <a:avLst/>
          </a:prstGeom>
          <a:noFill/>
        </p:spPr>
        <p:txBody>
          <a:bodyPr wrap="square" rtlCol="0">
            <a:spAutoFit/>
          </a:bodyPr>
          <a:lstStyle/>
          <a:p>
            <a:r>
              <a:rPr kumimoji="1" lang="en-US" altLang="ja-JP" sz="2800" dirty="0"/>
              <a:t>v=Ro</a:t>
            </a:r>
            <a:r>
              <a:rPr kumimoji="1" lang="ja-JP" altLang="en-US" sz="2800" dirty="0"/>
              <a:t>・</a:t>
            </a:r>
            <a:r>
              <a:rPr kumimoji="1" lang="en-US" altLang="ja-JP" sz="2800" dirty="0"/>
              <a:t>r/(</a:t>
            </a:r>
            <a:r>
              <a:rPr kumimoji="1" lang="en-US" altLang="ja-JP" sz="2800" dirty="0" err="1"/>
              <a:t>Ro+r</a:t>
            </a:r>
            <a:r>
              <a:rPr kumimoji="1" lang="en-US" altLang="ja-JP" sz="2800" dirty="0"/>
              <a:t>) </a:t>
            </a:r>
            <a:r>
              <a:rPr lang="ja-JP" altLang="en-US" sz="2800" dirty="0"/>
              <a:t>・</a:t>
            </a:r>
            <a:r>
              <a:rPr lang="en-US" altLang="ja-JP" sz="2800" dirty="0"/>
              <a:t>I</a:t>
            </a:r>
          </a:p>
          <a:p>
            <a:r>
              <a:rPr kumimoji="1" lang="en-US" altLang="ja-JP" sz="2800" dirty="0" err="1"/>
              <a:t>ir</a:t>
            </a:r>
            <a:r>
              <a:rPr kumimoji="1" lang="en-US" altLang="ja-JP" sz="2800" dirty="0"/>
              <a:t>=v/r</a:t>
            </a:r>
          </a:p>
          <a:p>
            <a:r>
              <a:rPr lang="en-US" altLang="ja-JP" sz="2800" dirty="0" err="1"/>
              <a:t>Pr</a:t>
            </a:r>
            <a:r>
              <a:rPr lang="en-US" altLang="ja-JP" sz="2800" dirty="0"/>
              <a:t>=v</a:t>
            </a:r>
            <a:r>
              <a:rPr lang="en-US" altLang="ja-JP" sz="2800" baseline="30000" dirty="0"/>
              <a:t>2</a:t>
            </a:r>
            <a:r>
              <a:rPr lang="en-US" altLang="ja-JP" sz="2800" dirty="0"/>
              <a:t>/r</a:t>
            </a:r>
          </a:p>
          <a:p>
            <a:r>
              <a:rPr lang="ja-JP" altLang="en-US" sz="2800" dirty="0"/>
              <a:t>これを微分して０とする</a:t>
            </a:r>
            <a:endParaRPr lang="en-US" altLang="ja-JP" sz="2800" dirty="0"/>
          </a:p>
          <a:p>
            <a:r>
              <a:rPr kumimoji="1" lang="en-US" altLang="ja-JP" sz="2800" dirty="0"/>
              <a:t>r=R</a:t>
            </a:r>
            <a:r>
              <a:rPr kumimoji="1" lang="ja-JP" altLang="en-US" sz="2800" dirty="0"/>
              <a:t>の時最大！→インピーダンスマッチング</a:t>
            </a:r>
          </a:p>
        </p:txBody>
      </p:sp>
      <p:pic>
        <p:nvPicPr>
          <p:cNvPr id="9" name="オーディオ 8">
            <a:hlinkClick r:id="" action="ppaction://media"/>
            <a:extLst>
              <a:ext uri="{FF2B5EF4-FFF2-40B4-BE49-F238E27FC236}">
                <a16:creationId xmlns:a16="http://schemas.microsoft.com/office/drawing/2014/main" id="{86DA973C-BA58-4E14-A16A-FE176FC17B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97907676"/>
      </p:ext>
    </p:extLst>
  </p:cSld>
  <p:clrMapOvr>
    <a:masterClrMapping/>
  </p:clrMapOvr>
  <mc:AlternateContent xmlns:mc="http://schemas.openxmlformats.org/markup-compatibility/2006" xmlns:p14="http://schemas.microsoft.com/office/powerpoint/2010/main">
    <mc:Choice Requires="p14">
      <p:transition spd="slow" p14:dur="2000" advTm="129020"/>
    </mc:Choice>
    <mc:Fallback xmlns="">
      <p:transition spd="slow" advTm="129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extLst>
    <p:ext uri="{3A86A75C-4F4B-4683-9AE1-C65F6400EC91}">
      <p14:laserTraceLst xmlns:p14="http://schemas.microsoft.com/office/powerpoint/2010/main">
        <p14:tracePtLst>
          <p14:tracePt t="530" x="8807450" y="3411538"/>
          <p14:tracePt t="538" x="8578850" y="3411538"/>
          <p14:tracePt t="546" x="8415338" y="3411538"/>
          <p14:tracePt t="554" x="8277225" y="3411538"/>
          <p14:tracePt t="562" x="8150225" y="3411538"/>
          <p14:tracePt t="570" x="8040688" y="3411538"/>
          <p14:tracePt t="578" x="7958138" y="3411538"/>
          <p14:tracePt t="586" x="7885113" y="3419475"/>
          <p14:tracePt t="594" x="7831138" y="3419475"/>
          <p14:tracePt t="602" x="7767638" y="3429000"/>
          <p14:tracePt t="610" x="7712075" y="3429000"/>
          <p14:tracePt t="618" x="7667625" y="3438525"/>
          <p14:tracePt t="626" x="7612063" y="3438525"/>
          <p14:tracePt t="634" x="7548563" y="3475038"/>
          <p14:tracePt t="642" x="7521575" y="3475038"/>
          <p14:tracePt t="650" x="7475538" y="3482975"/>
          <p14:tracePt t="658" x="7421563" y="3502025"/>
          <p14:tracePt t="674" x="7392988" y="3502025"/>
          <p14:tracePt t="1780" x="7392988" y="3465513"/>
          <p14:tracePt t="1788" x="7402513" y="3455988"/>
          <p14:tracePt t="1796" x="7412038" y="3438525"/>
          <p14:tracePt t="1812" x="7412038" y="3429000"/>
          <p14:tracePt t="1828" x="7429500" y="3411538"/>
          <p14:tracePt t="1925" x="7429500" y="3402013"/>
          <p14:tracePt t="11092" x="7312025" y="3392488"/>
          <p14:tracePt t="11102" x="7212013" y="3319463"/>
          <p14:tracePt t="11108" x="7165975" y="3282950"/>
          <p14:tracePt t="11117" x="7156450" y="3265488"/>
          <p14:tracePt t="11162" x="7138988" y="3273425"/>
          <p14:tracePt t="11170" x="7056438" y="3302000"/>
          <p14:tracePt t="11178" x="6783388" y="3392488"/>
          <p14:tracePt t="11186" x="6518275" y="3465513"/>
          <p14:tracePt t="11194" x="6181725" y="3565525"/>
          <p14:tracePt t="11202" x="5843588" y="3675063"/>
          <p14:tracePt t="11211" x="5441950" y="3767138"/>
          <p14:tracePt t="11218" x="5159375" y="3803650"/>
          <p14:tracePt t="11227" x="4932363" y="3875088"/>
          <p14:tracePt t="11235" x="4767263" y="3884613"/>
          <p14:tracePt t="11242" x="4622800" y="3911600"/>
          <p14:tracePt t="11251" x="4549775" y="3911600"/>
          <p14:tracePt t="11259" x="4448175" y="3930650"/>
          <p14:tracePt t="11267" x="4340225" y="3940175"/>
          <p14:tracePt t="11274" x="4230688" y="3957638"/>
          <p14:tracePt t="11282" x="4084638" y="3984625"/>
          <p14:tracePt t="11290" x="3938588" y="3984625"/>
          <p14:tracePt t="11299" x="3792538" y="4003675"/>
          <p14:tracePt t="11307" x="3609975" y="4003675"/>
          <p14:tracePt t="11317" x="3446463" y="4003675"/>
          <p14:tracePt t="11323" x="3227388" y="4003675"/>
          <p14:tracePt t="11330" x="2998788" y="4003675"/>
          <p14:tracePt t="11338" x="2771775" y="4003675"/>
          <p14:tracePt t="11346" x="2570163" y="4003675"/>
          <p14:tracePt t="11354" x="2324100" y="4003675"/>
          <p14:tracePt t="11362" x="2087563" y="3994150"/>
          <p14:tracePt t="11370" x="1841500" y="3957638"/>
          <p14:tracePt t="11378" x="1504950" y="3940175"/>
          <p14:tracePt t="11386" x="1203325" y="3857625"/>
          <p14:tracePt t="11394" x="947738" y="3803650"/>
          <p14:tracePt t="11402" x="665163" y="3748088"/>
          <p14:tracePt t="11411" x="419100" y="3711575"/>
          <p14:tracePt t="11418" x="136525" y="3675063"/>
          <p14:tracePt t="11734" x="192088" y="2316163"/>
          <p14:tracePt t="11741" x="355600" y="2270125"/>
          <p14:tracePt t="11746" x="538163" y="2225675"/>
          <p14:tracePt t="11754" x="701675" y="2189163"/>
          <p14:tracePt t="11762" x="866775" y="2179638"/>
          <p14:tracePt t="11771" x="1011238" y="2160588"/>
          <p14:tracePt t="11780" x="1157288" y="2160588"/>
          <p14:tracePt t="11790" x="1322388" y="2160588"/>
          <p14:tracePt t="11796" x="1504950" y="2160588"/>
          <p14:tracePt t="11803" x="1649413" y="2160588"/>
          <p14:tracePt t="11811" x="1778000" y="2160588"/>
          <p14:tracePt t="11819" x="1905000" y="2160588"/>
          <p14:tracePt t="11827" x="1987550" y="2179638"/>
          <p14:tracePt t="11836" x="2078038" y="2225675"/>
          <p14:tracePt t="11843" x="2143125" y="2262188"/>
          <p14:tracePt t="11850" x="2224088" y="2316163"/>
          <p14:tracePt t="11858" x="2270125" y="2335213"/>
          <p14:tracePt t="11867" x="2352675" y="2379663"/>
          <p14:tracePt t="11884" x="2379663" y="2408238"/>
          <p14:tracePt t="11899" x="2389188" y="2416175"/>
          <p14:tracePt t="11988" x="2360613" y="2452688"/>
          <p14:tracePt t="11996" x="2324100" y="2489200"/>
          <p14:tracePt t="12004" x="2279650" y="2535238"/>
          <p14:tracePt t="12012" x="2233613" y="2571750"/>
          <p14:tracePt t="12021" x="2197100" y="2598738"/>
          <p14:tracePt t="12026" x="2170113" y="2635250"/>
          <p14:tracePt t="12034" x="2143125" y="2662238"/>
          <p14:tracePt t="12042" x="2143125" y="2690813"/>
          <p14:tracePt t="12051" x="2124075" y="2717800"/>
          <p14:tracePt t="12069" x="2124075" y="2727325"/>
          <p14:tracePt t="12278" x="2114550" y="2735263"/>
          <p14:tracePt t="12283" x="2124075" y="2727325"/>
          <p14:tracePt t="12292" x="2170113" y="2681288"/>
          <p14:tracePt t="12302" x="2251075" y="2654300"/>
          <p14:tracePt t="12308" x="2270125" y="2625725"/>
          <p14:tracePt t="12320" x="2279650" y="2617788"/>
          <p14:tracePt t="12324" x="2297113" y="2598738"/>
          <p14:tracePt t="12330" x="2306638" y="2581275"/>
          <p14:tracePt t="12338" x="2316163" y="2571750"/>
          <p14:tracePt t="12349" x="2324100" y="2571750"/>
          <p14:tracePt t="12509" x="2333625" y="2571750"/>
          <p14:tracePt t="12517" x="2333625" y="2589213"/>
          <p14:tracePt t="12524" x="2333625" y="2598738"/>
          <p14:tracePt t="12533" x="2333625" y="2617788"/>
          <p14:tracePt t="12540" x="2333625" y="2625725"/>
          <p14:tracePt t="12612" x="2333625" y="2644775"/>
          <p14:tracePt t="12619" x="2270125" y="2681288"/>
          <p14:tracePt t="12627" x="2224088" y="2698750"/>
          <p14:tracePt t="12634" x="2206625" y="2717800"/>
          <p14:tracePt t="12642" x="2179638" y="2735263"/>
          <p14:tracePt t="12650" x="2160588" y="2744788"/>
          <p14:tracePt t="12658" x="2143125" y="2754313"/>
          <p14:tracePt t="12666" x="2124075" y="2781300"/>
          <p14:tracePt t="12674" x="2114550" y="2781300"/>
          <p14:tracePt t="12780" x="2106613" y="2781300"/>
          <p14:tracePt t="12789" x="2106613" y="2744788"/>
          <p14:tracePt t="12796" x="2106613" y="2717800"/>
          <p14:tracePt t="12804" x="2106613" y="2690813"/>
          <p14:tracePt t="12812" x="2106613" y="2671763"/>
          <p14:tracePt t="12819" x="2106613" y="2635250"/>
          <p14:tracePt t="12828" x="2106613" y="2598738"/>
          <p14:tracePt t="12835" x="2106613" y="2544763"/>
          <p14:tracePt t="12844" x="2106613" y="2525713"/>
          <p14:tracePt t="12861" x="2106613" y="2498725"/>
          <p14:tracePt t="12867" x="2106613" y="2481263"/>
          <p14:tracePt t="12875" x="2106613" y="2462213"/>
          <p14:tracePt t="12885" x="2106613" y="2452688"/>
          <p14:tracePt t="12890" x="2106613" y="2444750"/>
          <p14:tracePt t="12907" x="2106613" y="2435225"/>
          <p14:tracePt t="12916" x="2106613" y="2416175"/>
          <p14:tracePt t="12932" x="2124075" y="2398713"/>
          <p14:tracePt t="12939" x="2124075" y="2389188"/>
          <p14:tracePt t="12947" x="2143125" y="2379663"/>
          <p14:tracePt t="12955" x="2179638" y="2362200"/>
          <p14:tracePt t="12964" x="2206625" y="2335213"/>
          <p14:tracePt t="12972" x="2233613" y="2316163"/>
          <p14:tracePt t="12980" x="2279650" y="2306638"/>
          <p14:tracePt t="12987" x="2333625" y="2298700"/>
          <p14:tracePt t="12995" x="2416175" y="2270125"/>
          <p14:tracePt t="13003" x="2498725" y="2243138"/>
          <p14:tracePt t="13012" x="2589213" y="2225675"/>
          <p14:tracePt t="13021" x="2689225" y="2189163"/>
          <p14:tracePt t="13027" x="2762250" y="2179638"/>
          <p14:tracePt t="13037" x="2871788" y="2160588"/>
          <p14:tracePt t="13043" x="2954338" y="2152650"/>
          <p14:tracePt t="13056" x="3081338" y="2116138"/>
          <p14:tracePt t="13059" x="3144838" y="2106613"/>
          <p14:tracePt t="13066" x="3181350" y="2106613"/>
          <p14:tracePt t="13074" x="3200400" y="2106613"/>
          <p14:tracePt t="13082" x="3227388" y="2106613"/>
          <p14:tracePt t="13204" x="3236913" y="2106613"/>
          <p14:tracePt t="13212" x="3244850" y="2106613"/>
          <p14:tracePt t="13220" x="3263900" y="2106613"/>
          <p14:tracePt t="13228" x="3273425" y="2106613"/>
          <p14:tracePt t="13236" x="3281363" y="2106613"/>
          <p14:tracePt t="13268" x="3300413" y="2116138"/>
          <p14:tracePt t="13276" x="3309938" y="2125663"/>
          <p14:tracePt t="13284" x="3317875" y="2133600"/>
          <p14:tracePt t="13291" x="3327400" y="2143125"/>
          <p14:tracePt t="13299" x="3327400" y="2160588"/>
          <p14:tracePt t="13307" x="3327400" y="2179638"/>
          <p14:tracePt t="13317" x="3327400" y="2197100"/>
          <p14:tracePt t="13323" x="3327400" y="2225675"/>
          <p14:tracePt t="13332" x="3327400" y="2233613"/>
          <p14:tracePt t="13339" x="3327400" y="2270125"/>
          <p14:tracePt t="13349" x="3327400" y="2289175"/>
          <p14:tracePt t="13355" x="3327400" y="2335213"/>
          <p14:tracePt t="13365" x="3327400" y="2352675"/>
          <p14:tracePt t="13371" x="3327400" y="2379663"/>
          <p14:tracePt t="13379" x="3327400" y="2416175"/>
          <p14:tracePt t="13387" x="3327400" y="2435225"/>
          <p14:tracePt t="13397" x="3336925" y="2452688"/>
          <p14:tracePt t="13402" x="3336925" y="2471738"/>
          <p14:tracePt t="13411" x="3336925" y="2489200"/>
          <p14:tracePt t="13418" x="3336925" y="2517775"/>
          <p14:tracePt t="13426" x="3336925" y="2535238"/>
          <p14:tracePt t="13434" x="3336925" y="2562225"/>
          <p14:tracePt t="13442" x="3336925" y="2581275"/>
          <p14:tracePt t="13450" x="3336925" y="2608263"/>
          <p14:tracePt t="13460" x="3336925" y="2654300"/>
          <p14:tracePt t="13466" x="3336925" y="2671763"/>
          <p14:tracePt t="13474" x="3336925" y="2717800"/>
          <p14:tracePt t="13482" x="3317875" y="2744788"/>
          <p14:tracePt t="13490" x="3317875" y="2763838"/>
          <p14:tracePt t="13498" x="3300413" y="2800350"/>
          <p14:tracePt t="13505" x="3300413" y="2817813"/>
          <p14:tracePt t="13514" x="3300413" y="2863850"/>
          <p14:tracePt t="13522" x="3290888" y="2881313"/>
          <p14:tracePt t="13530" x="3290888" y="2909888"/>
          <p14:tracePt t="13538" x="3290888" y="2927350"/>
          <p14:tracePt t="13547" x="3290888" y="2954338"/>
          <p14:tracePt t="13554" x="3290888" y="2973388"/>
          <p14:tracePt t="13562" x="3290888" y="3017838"/>
          <p14:tracePt t="13578" x="3290888" y="3046413"/>
          <p14:tracePt t="13586" x="3290888" y="3054350"/>
          <p14:tracePt t="13594" x="3290888" y="3082925"/>
          <p14:tracePt t="13602" x="3290888" y="3090863"/>
          <p14:tracePt t="13610" x="3290888" y="3100388"/>
          <p14:tracePt t="13618" x="3290888" y="3127375"/>
          <p14:tracePt t="13626" x="3290888" y="3146425"/>
          <p14:tracePt t="13642" x="3290888" y="3173413"/>
          <p14:tracePt t="13650" x="3290888" y="3192463"/>
          <p14:tracePt t="13658" x="3290888" y="3219450"/>
          <p14:tracePt t="13666" x="3290888" y="3265488"/>
          <p14:tracePt t="13674" x="3290888" y="3282950"/>
          <p14:tracePt t="13682" x="3290888" y="3309938"/>
          <p14:tracePt t="13690" x="3290888" y="3338513"/>
          <p14:tracePt t="13698" x="3290888" y="3382963"/>
          <p14:tracePt t="13706" x="3290888" y="3411538"/>
          <p14:tracePt t="13716" x="3290888" y="3438525"/>
          <p14:tracePt t="13724" x="3281363" y="3465513"/>
          <p14:tracePt t="13732" x="3263900" y="3511550"/>
          <p14:tracePt t="13739" x="3254375" y="3538538"/>
          <p14:tracePt t="13747" x="3254375" y="3556000"/>
          <p14:tracePt t="13755" x="3244850" y="3565525"/>
          <p14:tracePt t="13766" x="3236913" y="3584575"/>
          <p14:tracePt t="13770" x="3217863" y="3629025"/>
          <p14:tracePt t="13779" x="3208338" y="3638550"/>
          <p14:tracePt t="13787" x="3181350" y="3665538"/>
          <p14:tracePt t="13795" x="3171825" y="3675063"/>
          <p14:tracePt t="13812" x="3163888" y="3675063"/>
          <p14:tracePt t="13822" x="3154363" y="3684588"/>
          <p14:tracePt t="13867" x="3127375" y="3684588"/>
          <p14:tracePt t="13875" x="3071813" y="3684588"/>
          <p14:tracePt t="13883" x="2998788" y="3684588"/>
          <p14:tracePt t="13892" x="2889250" y="3694113"/>
          <p14:tracePt t="13901" x="2789238" y="3721100"/>
          <p14:tracePt t="13907" x="2698750" y="3738563"/>
          <p14:tracePt t="13919" x="2606675" y="3738563"/>
          <p14:tracePt t="13923" x="2533650" y="3748088"/>
          <p14:tracePt t="13934" x="2452688" y="3757613"/>
          <p14:tracePt t="13939" x="2360613" y="3757613"/>
          <p14:tracePt t="13947" x="2297113" y="3784600"/>
          <p14:tracePt t="13955" x="2270125" y="3794125"/>
          <p14:tracePt t="13963" x="2243138" y="3794125"/>
          <p14:tracePt t="13971" x="2233613" y="3794125"/>
          <p14:tracePt t="14124" x="2224088" y="3794125"/>
          <p14:tracePt t="14140" x="2206625" y="3794125"/>
          <p14:tracePt t="14148" x="2187575" y="3794125"/>
          <p14:tracePt t="14157" x="2179638" y="3775075"/>
          <p14:tracePt t="14168" x="2170113" y="3757613"/>
          <p14:tracePt t="14173" x="2124075" y="3711575"/>
          <p14:tracePt t="14179" x="2114550" y="3684588"/>
          <p14:tracePt t="14186" x="2070100" y="3648075"/>
          <p14:tracePt t="14194" x="2033588" y="3584575"/>
          <p14:tracePt t="14202" x="2014538" y="3556000"/>
          <p14:tracePt t="14210" x="1997075" y="3511550"/>
          <p14:tracePt t="14218" x="1968500" y="3482975"/>
          <p14:tracePt t="14226" x="1931988" y="3411538"/>
          <p14:tracePt t="14234" x="1895475" y="3382963"/>
          <p14:tracePt t="14242" x="1851025" y="3319463"/>
          <p14:tracePt t="14250" x="1824038" y="3273425"/>
          <p14:tracePt t="14259" x="1795463" y="3209925"/>
          <p14:tracePt t="14269" x="1778000" y="3163888"/>
          <p14:tracePt t="14275" x="1741488" y="3119438"/>
          <p14:tracePt t="14285" x="1731963" y="3090863"/>
          <p14:tracePt t="14292" x="1704975" y="3017838"/>
          <p14:tracePt t="14301" x="1685925" y="2973388"/>
          <p14:tracePt t="14308" x="1677988" y="2927350"/>
          <p14:tracePt t="14320" x="1677988" y="2873375"/>
          <p14:tracePt t="14324" x="1658938" y="2808288"/>
          <p14:tracePt t="14333" x="1658938" y="2771775"/>
          <p14:tracePt t="14338" x="1649413" y="2717800"/>
          <p14:tracePt t="14350" x="1649413" y="2662238"/>
          <p14:tracePt t="14354" x="1649413" y="2598738"/>
          <p14:tracePt t="14362" x="1649413" y="2562225"/>
          <p14:tracePt t="14370" x="1649413" y="2508250"/>
          <p14:tracePt t="14378" x="1649413" y="2452688"/>
          <p14:tracePt t="14386" x="1649413" y="2398713"/>
          <p14:tracePt t="14394" x="1668463" y="2371725"/>
          <p14:tracePt t="14402" x="1704975" y="2325688"/>
          <p14:tracePt t="14410" x="1741488" y="2279650"/>
          <p14:tracePt t="14418" x="1795463" y="2216150"/>
          <p14:tracePt t="14426" x="1831975" y="2170113"/>
          <p14:tracePt t="14434" x="1868488" y="2125663"/>
          <p14:tracePt t="14442" x="1931988" y="2070100"/>
          <p14:tracePt t="14450" x="1941513" y="2043113"/>
          <p14:tracePt t="14458" x="1987550" y="2006600"/>
          <p14:tracePt t="14466" x="2005013" y="1987550"/>
          <p14:tracePt t="14474" x="2033588" y="1960563"/>
          <p14:tracePt t="14483" x="2070100" y="1943100"/>
          <p14:tracePt t="14490" x="2097088" y="1924050"/>
          <p14:tracePt t="14498" x="2114550" y="1906588"/>
          <p14:tracePt t="14506" x="2151063" y="1897063"/>
          <p14:tracePt t="14515" x="2179638" y="1860550"/>
          <p14:tracePt t="14522" x="2224088" y="1851025"/>
          <p14:tracePt t="14531" x="2243138" y="1841500"/>
          <p14:tracePt t="14538" x="2297113" y="1824038"/>
          <p14:tracePt t="14546" x="2343150" y="1804988"/>
          <p14:tracePt t="14554" x="2360613" y="1797050"/>
          <p14:tracePt t="14562" x="2397125" y="1787525"/>
          <p14:tracePt t="14570" x="2443163" y="1787525"/>
          <p14:tracePt t="14578" x="2498725" y="1787525"/>
          <p14:tracePt t="14586" x="2543175" y="1768475"/>
          <p14:tracePt t="14594" x="2616200" y="1768475"/>
          <p14:tracePt t="14602" x="2671763" y="1768475"/>
          <p14:tracePt t="14610" x="2725738" y="1768475"/>
          <p14:tracePt t="14618" x="2798763" y="1768475"/>
          <p14:tracePt t="14626" x="2881313" y="1787525"/>
          <p14:tracePt t="14634" x="3017838" y="1824038"/>
          <p14:tracePt t="14642" x="3071813" y="1841500"/>
          <p14:tracePt t="14650" x="3144838" y="1851025"/>
          <p14:tracePt t="14658" x="3244850" y="1897063"/>
          <p14:tracePt t="14666" x="3273425" y="1906588"/>
          <p14:tracePt t="14674" x="3309938" y="1914525"/>
          <p14:tracePt t="14682" x="3336925" y="1943100"/>
          <p14:tracePt t="14690" x="3346450" y="1951038"/>
          <p14:tracePt t="14697" x="3363913" y="1970088"/>
          <p14:tracePt t="14707" x="3373438" y="1979613"/>
          <p14:tracePt t="14717" x="3373438" y="1997075"/>
          <p14:tracePt t="14725" x="3373438" y="2024063"/>
          <p14:tracePt t="14733" x="3373438" y="2052638"/>
          <p14:tracePt t="14739" x="3373438" y="2079625"/>
          <p14:tracePt t="14748" x="3373438" y="2133600"/>
          <p14:tracePt t="14756" x="3373438" y="2179638"/>
          <p14:tracePt t="14763" x="3373438" y="2233613"/>
          <p14:tracePt t="14771" x="3373438" y="2289175"/>
          <p14:tracePt t="14779" x="3373438" y="2343150"/>
          <p14:tracePt t="14787" x="3382963" y="2389188"/>
          <p14:tracePt t="14795" x="3409950" y="2471738"/>
          <p14:tracePt t="14803" x="3436938" y="2544763"/>
          <p14:tracePt t="14811" x="3446463" y="2589213"/>
          <p14:tracePt t="14819" x="3473450" y="2654300"/>
          <p14:tracePt t="14825" x="3482975" y="2708275"/>
          <p14:tracePt t="14834" x="3490913" y="2735263"/>
          <p14:tracePt t="14842" x="3500438" y="2781300"/>
          <p14:tracePt t="14850" x="3500438" y="2817813"/>
          <p14:tracePt t="14858" x="3500438" y="2836863"/>
          <p14:tracePt t="14866" x="3500438" y="2854325"/>
          <p14:tracePt t="14874" x="3519488" y="2890838"/>
          <p14:tracePt t="14882" x="3519488" y="2909888"/>
          <p14:tracePt t="14890" x="3519488" y="2936875"/>
          <p14:tracePt t="14898" x="3519488" y="2963863"/>
          <p14:tracePt t="14906" x="3519488" y="3009900"/>
          <p14:tracePt t="14916" x="3519488" y="3017838"/>
          <p14:tracePt t="14923" x="3519488" y="3063875"/>
          <p14:tracePt t="14932" x="3519488" y="3082925"/>
          <p14:tracePt t="14939" x="3519488" y="3119438"/>
          <p14:tracePt t="14947" x="3490913" y="3146425"/>
          <p14:tracePt t="14954" x="3455988" y="3173413"/>
          <p14:tracePt t="14962" x="3427413" y="3209925"/>
          <p14:tracePt t="14971" x="3409950" y="3236913"/>
          <p14:tracePt t="14978" x="3373438" y="3292475"/>
          <p14:tracePt t="14987" x="3336925" y="3346450"/>
          <p14:tracePt t="14995" x="3300413" y="3392488"/>
          <p14:tracePt t="15003" x="3217863" y="3475038"/>
          <p14:tracePt t="15011" x="3171825" y="3556000"/>
          <p14:tracePt t="15018" x="3127375" y="3602038"/>
          <p14:tracePt t="15026" x="3090863" y="3638550"/>
          <p14:tracePt t="15034" x="3044825" y="3684588"/>
          <p14:tracePt t="15057" x="2971800" y="3767138"/>
          <p14:tracePt t="15060" x="2944813" y="3803650"/>
          <p14:tracePt t="15068" x="2925763" y="3821113"/>
          <p14:tracePt t="15076" x="2917825" y="3830638"/>
          <p14:tracePt t="15082" x="2908300" y="3840163"/>
          <p14:tracePt t="15100" x="2889250" y="3848100"/>
          <p14:tracePt t="15226" x="2881313" y="3857625"/>
          <p14:tracePt t="15242" x="2844800" y="3848100"/>
          <p14:tracePt t="15250" x="2835275" y="3840163"/>
          <p14:tracePt t="15258" x="2817813" y="3811588"/>
          <p14:tracePt t="15266" x="2808288" y="3811588"/>
          <p14:tracePt t="15274" x="2781300" y="3784600"/>
          <p14:tracePt t="15282" x="2762250" y="3757613"/>
          <p14:tracePt t="15290" x="2752725" y="3757613"/>
          <p14:tracePt t="15298" x="2735263" y="3738563"/>
          <p14:tracePt t="15306" x="2708275" y="3694113"/>
          <p14:tracePt t="15315" x="2679700" y="3657600"/>
          <p14:tracePt t="15322" x="2662238" y="3621088"/>
          <p14:tracePt t="15330" x="2652713" y="3584575"/>
          <p14:tracePt t="15338" x="2625725" y="3538538"/>
          <p14:tracePt t="15346" x="2606675" y="3511550"/>
          <p14:tracePt t="15354" x="2598738" y="3475038"/>
          <p14:tracePt t="15362" x="2589213" y="3429000"/>
          <p14:tracePt t="15370" x="2579688" y="3411538"/>
          <p14:tracePt t="15378" x="2543175" y="3365500"/>
          <p14:tracePt t="15386" x="2533650" y="3355975"/>
          <p14:tracePt t="15393" x="2516188" y="3319463"/>
          <p14:tracePt t="15402" x="2489200" y="3282950"/>
          <p14:tracePt t="15410" x="2479675" y="3265488"/>
          <p14:tracePt t="15418" x="2425700" y="3209925"/>
          <p14:tracePt t="15426" x="2425700" y="3200400"/>
          <p14:tracePt t="15434" x="2389188" y="3163888"/>
          <p14:tracePt t="15442" x="2370138" y="3136900"/>
          <p14:tracePt t="15450" x="2333625" y="3082925"/>
          <p14:tracePt t="15458" x="2316163" y="3054350"/>
          <p14:tracePt t="15466" x="2297113" y="3027363"/>
          <p14:tracePt t="15474" x="2279650" y="3000375"/>
          <p14:tracePt t="15483" x="2233613" y="2954338"/>
          <p14:tracePt t="15489" x="2206625" y="2936875"/>
          <p14:tracePt t="15497" x="2187575" y="2909888"/>
          <p14:tracePt t="15506" x="2170113" y="2881313"/>
          <p14:tracePt t="15514" x="2151063" y="2827338"/>
          <p14:tracePt t="15522" x="2124075" y="2808288"/>
          <p14:tracePt t="15531" x="2114550" y="2763838"/>
          <p14:tracePt t="15538" x="2114550" y="2735263"/>
          <p14:tracePt t="15546" x="2106613" y="2698750"/>
          <p14:tracePt t="15554" x="2106613" y="2662238"/>
          <p14:tracePt t="15562" x="2106613" y="2625725"/>
          <p14:tracePt t="15570" x="2087563" y="2581275"/>
          <p14:tracePt t="15578" x="2087563" y="2562225"/>
          <p14:tracePt t="15586" x="2087563" y="2525713"/>
          <p14:tracePt t="15594" x="2087563" y="2489200"/>
          <p14:tracePt t="15602" x="2097088" y="2462213"/>
          <p14:tracePt t="15610" x="2106613" y="2444750"/>
          <p14:tracePt t="15618" x="2143125" y="2389188"/>
          <p14:tracePt t="15626" x="2187575" y="2335213"/>
          <p14:tracePt t="15634" x="2224088" y="2306638"/>
          <p14:tracePt t="15642" x="2287588" y="2233613"/>
          <p14:tracePt t="15650" x="2370138" y="2179638"/>
          <p14:tracePt t="15658" x="2425700" y="2133600"/>
          <p14:tracePt t="15667" x="2506663" y="2079625"/>
          <p14:tracePt t="15674" x="2552700" y="2024063"/>
          <p14:tracePt t="15682" x="2598738" y="2006600"/>
          <p14:tracePt t="15690" x="2643188" y="1970088"/>
          <p14:tracePt t="15697" x="2679700" y="1960563"/>
          <p14:tracePt t="15706" x="2708275" y="1933575"/>
          <p14:tracePt t="15714" x="2725738" y="1914525"/>
          <p14:tracePt t="15723" x="2744788" y="1906588"/>
          <p14:tracePt t="15860" x="2752725" y="1924050"/>
          <p14:tracePt t="15871" x="2771775" y="1960563"/>
          <p14:tracePt t="15874" x="2798763" y="2006600"/>
          <p14:tracePt t="15884" x="2808288" y="2089150"/>
          <p14:tracePt t="15890" x="2808288" y="2116138"/>
          <p14:tracePt t="15899" x="2844800" y="2189163"/>
          <p14:tracePt t="15906" x="2862263" y="2233613"/>
          <p14:tracePt t="15915" x="2871788" y="2289175"/>
          <p14:tracePt t="15922" x="2908300" y="2352675"/>
          <p14:tracePt t="15931" x="2917825" y="2379663"/>
          <p14:tracePt t="15938" x="2935288" y="2416175"/>
          <p14:tracePt t="15946" x="2944813" y="2425700"/>
          <p14:tracePt t="15954" x="2962275" y="2435225"/>
          <p14:tracePt t="15962" x="2971800" y="2444750"/>
          <p14:tracePt t="15978" x="2998788" y="2444750"/>
          <p14:tracePt t="15986" x="3035300" y="2444750"/>
          <p14:tracePt t="15994" x="3090863" y="2444750"/>
          <p14:tracePt t="16002" x="3163888" y="2444750"/>
          <p14:tracePt t="16010" x="3290888" y="2444750"/>
          <p14:tracePt t="16018" x="3455988" y="2444750"/>
          <p14:tracePt t="16026" x="3656013" y="2462213"/>
          <p14:tracePt t="16034" x="3856038" y="2462213"/>
          <p14:tracePt t="16042" x="4111625" y="2481263"/>
          <p14:tracePt t="16050" x="4403725" y="2535238"/>
          <p14:tracePt t="16059" x="4630738" y="2554288"/>
          <p14:tracePt t="16068" x="4822825" y="2598738"/>
          <p14:tracePt t="16074" x="5049838" y="2635250"/>
          <p14:tracePt t="16082" x="5195888" y="2681288"/>
          <p14:tracePt t="16090" x="5351463" y="2708275"/>
          <p14:tracePt t="16098" x="5461000" y="2763838"/>
          <p14:tracePt t="16106" x="5561013" y="2781300"/>
          <p14:tracePt t="16115" x="5570538" y="2790825"/>
          <p14:tracePt t="16131" x="5580063" y="2790825"/>
          <p14:tracePt t="16210" x="5588000" y="2790825"/>
          <p14:tracePt t="16226" x="5588000" y="2800350"/>
          <p14:tracePt t="16235" x="5597525" y="2817813"/>
          <p14:tracePt t="16243" x="5607050" y="2827338"/>
          <p14:tracePt t="16251" x="5624513" y="2844800"/>
          <p14:tracePt t="16259" x="5643563" y="2863850"/>
          <p14:tracePt t="16266" x="5670550" y="2873375"/>
          <p14:tracePt t="16274" x="5707063" y="2909888"/>
          <p14:tracePt t="16282" x="5753100" y="2954338"/>
          <p14:tracePt t="16290" x="5770563" y="2973388"/>
          <p14:tracePt t="16298" x="5807075" y="3009900"/>
          <p14:tracePt t="16307" x="5816600" y="3009900"/>
          <p14:tracePt t="16317" x="5816600" y="3017838"/>
          <p14:tracePt t="16402" x="5816600" y="3036888"/>
          <p14:tracePt t="16411" x="5789613" y="3073400"/>
          <p14:tracePt t="16419" x="5770563" y="3100388"/>
          <p14:tracePt t="16427" x="5753100" y="3136900"/>
          <p14:tracePt t="16435" x="5724525" y="3163888"/>
          <p14:tracePt t="16444" x="5697538" y="3192463"/>
          <p14:tracePt t="16452" x="5680075" y="3219450"/>
          <p14:tracePt t="16459" x="5670550" y="3246438"/>
          <p14:tracePt t="16469" x="5634038" y="3273425"/>
          <p14:tracePt t="16474" x="5634038" y="3292475"/>
          <p14:tracePt t="16482" x="5616575" y="3328988"/>
          <p14:tracePt t="16491" x="5597525" y="3355975"/>
          <p14:tracePt t="16498" x="5570538" y="3382963"/>
          <p14:tracePt t="16506" x="5543550" y="3429000"/>
          <p14:tracePt t="16515" x="5534025" y="3438525"/>
          <p14:tracePt t="16522" x="5514975" y="3465513"/>
          <p14:tracePt t="16532" x="5487988" y="3502025"/>
          <p14:tracePt t="16538" x="5470525" y="3519488"/>
          <p14:tracePt t="16546" x="5461000" y="3538538"/>
          <p14:tracePt t="16554" x="5441950" y="3565525"/>
          <p14:tracePt t="16570" x="5434013" y="3575050"/>
          <p14:tracePt t="16757" x="5434013" y="3556000"/>
          <p14:tracePt t="16764" x="5414963" y="3529013"/>
          <p14:tracePt t="16775" x="5397500" y="3502025"/>
          <p14:tracePt t="16780" x="5387975" y="3465513"/>
          <p14:tracePt t="16788" x="5378450" y="3455988"/>
          <p14:tracePt t="16794" x="5368925" y="3455988"/>
          <p14:tracePt t="16802" x="5351463" y="3438525"/>
          <p14:tracePt t="16826" x="5351463" y="3429000"/>
          <p14:tracePt t="16900" x="5351463" y="3419475"/>
          <p14:tracePt t="16907" x="5351463" y="3411538"/>
          <p14:tracePt t="16918" x="5351463" y="3392488"/>
          <p14:tracePt t="16923" x="5324475" y="3365500"/>
          <p14:tracePt t="16934" x="5305425" y="3319463"/>
          <p14:tracePt t="16940" x="5297488" y="3309938"/>
          <p14:tracePt t="16949" x="5278438" y="3273425"/>
          <p14:tracePt t="16956" x="5260975" y="3246438"/>
          <p14:tracePt t="16964" x="5241925" y="3209925"/>
          <p14:tracePt t="16974" x="5224463" y="3192463"/>
          <p14:tracePt t="16979" x="5178425" y="3146425"/>
          <p14:tracePt t="16987" x="5168900" y="3127375"/>
          <p14:tracePt t="16994" x="5141913" y="3100388"/>
          <p14:tracePt t="17003" x="5122863" y="3082925"/>
          <p14:tracePt t="17011" x="5095875" y="3036888"/>
          <p14:tracePt t="17019" x="5086350" y="3000375"/>
          <p14:tracePt t="17027" x="5078413" y="2973388"/>
          <p14:tracePt t="17035" x="5049838" y="2946400"/>
          <p14:tracePt t="17043" x="5041900" y="2909888"/>
          <p14:tracePt t="17051" x="5041900" y="2881313"/>
          <p14:tracePt t="17059" x="5032375" y="2863850"/>
          <p14:tracePt t="17069" x="5022850" y="2827338"/>
          <p14:tracePt t="17074" x="4995863" y="2800350"/>
          <p14:tracePt t="17083" x="4995863" y="2771775"/>
          <p14:tracePt t="17092" x="4986338" y="2754313"/>
          <p14:tracePt t="17102" x="4986338" y="2727325"/>
          <p14:tracePt t="17108" x="4978400" y="2708275"/>
          <p14:tracePt t="17120" x="4978400" y="2690813"/>
          <p14:tracePt t="17123" x="4968875" y="2671763"/>
          <p14:tracePt t="17133" x="4968875" y="2662238"/>
          <p14:tracePt t="17150" x="4968875" y="2644775"/>
          <p14:tracePt t="17163" x="4968875" y="2635250"/>
          <p14:tracePt t="17187" x="4968875" y="2625725"/>
          <p14:tracePt t="17195" x="4968875" y="2608263"/>
          <p14:tracePt t="17203" x="4968875" y="2598738"/>
          <p14:tracePt t="17211" x="4968875" y="2581275"/>
          <p14:tracePt t="17219" x="4978400" y="2554288"/>
          <p14:tracePt t="17227" x="4995863" y="2535238"/>
          <p14:tracePt t="17235" x="5005388" y="2517775"/>
          <p14:tracePt t="17243" x="5032375" y="2498725"/>
          <p14:tracePt t="17252" x="5049838" y="2471738"/>
          <p14:tracePt t="17259" x="5068888" y="2452688"/>
          <p14:tracePt t="17271" x="5095875" y="2425700"/>
          <p14:tracePt t="17274" x="5114925" y="2408238"/>
          <p14:tracePt t="17282" x="5151438" y="2371725"/>
          <p14:tracePt t="17291" x="5195888" y="2325688"/>
          <p14:tracePt t="17300" x="5232400" y="2289175"/>
          <p14:tracePt t="17308" x="5260975" y="2270125"/>
          <p14:tracePt t="17318" x="5305425" y="2252663"/>
          <p14:tracePt t="17323" x="5351463" y="2225675"/>
          <p14:tracePt t="17333" x="5378450" y="2206625"/>
          <p14:tracePt t="17339" x="5441950" y="2179638"/>
          <p14:tracePt t="17352" x="5478463" y="2170113"/>
          <p14:tracePt t="17356" x="5524500" y="2160588"/>
          <p14:tracePt t="17365" x="5570538" y="2152650"/>
          <p14:tracePt t="17371" x="5597525" y="2133600"/>
          <p14:tracePt t="17378" x="5653088" y="2125663"/>
          <p14:tracePt t="17386" x="5680075" y="2125663"/>
          <p14:tracePt t="17394" x="5697538" y="2116138"/>
          <p14:tracePt t="17402" x="5734050" y="2116138"/>
          <p14:tracePt t="17410" x="5770563" y="2116138"/>
          <p14:tracePt t="17418" x="5797550" y="2097088"/>
          <p14:tracePt t="17427" x="5834063" y="2097088"/>
          <p14:tracePt t="17434" x="5870575" y="2097088"/>
          <p14:tracePt t="17442" x="5926138" y="2097088"/>
          <p14:tracePt t="17450" x="5980113" y="2097088"/>
          <p14:tracePt t="17458" x="6007100" y="2097088"/>
          <p14:tracePt t="17466" x="6080125" y="2106613"/>
          <p14:tracePt t="17475" x="6162675" y="2143125"/>
          <p14:tracePt t="17483" x="6235700" y="2160588"/>
          <p14:tracePt t="17490" x="6308725" y="2206625"/>
          <p14:tracePt t="17498" x="6335713" y="2243138"/>
          <p14:tracePt t="17506" x="6381750" y="2289175"/>
          <p14:tracePt t="17515" x="6399213" y="2316163"/>
          <p14:tracePt t="17522" x="6427788" y="2362200"/>
          <p14:tracePt t="17531" x="6435725" y="2408238"/>
          <p14:tracePt t="17539" x="6454775" y="2435225"/>
          <p14:tracePt t="17546" x="6454775" y="2452688"/>
          <p14:tracePt t="17554" x="6454775" y="2471738"/>
          <p14:tracePt t="17562" x="6454775" y="2498725"/>
          <p14:tracePt t="17570" x="6454775" y="2517775"/>
          <p14:tracePt t="17578" x="6454775" y="2535238"/>
          <p14:tracePt t="17586" x="6454775" y="2554288"/>
          <p14:tracePt t="17595" x="6491288" y="2589213"/>
          <p14:tracePt t="17602" x="6508750" y="2608263"/>
          <p14:tracePt t="17610" x="6508750" y="2635250"/>
          <p14:tracePt t="17618" x="6508750" y="2654300"/>
          <p14:tracePt t="17626" x="6508750" y="2698750"/>
          <p14:tracePt t="17634" x="6508750" y="2754313"/>
          <p14:tracePt t="17642" x="6481763" y="2781300"/>
          <p14:tracePt t="17650" x="6472238" y="2827338"/>
          <p14:tracePt t="17658" x="6445250" y="2881313"/>
          <p14:tracePt t="17666" x="6408738" y="2946400"/>
          <p14:tracePt t="17675" x="6381750" y="3009900"/>
          <p14:tracePt t="17682" x="6362700" y="3054350"/>
          <p14:tracePt t="17691" x="6335713" y="3119438"/>
          <p14:tracePt t="17700" x="6299200" y="3163888"/>
          <p14:tracePt t="17707" x="6281738" y="3209925"/>
          <p14:tracePt t="17717" x="6245225" y="3246438"/>
          <p14:tracePt t="17724" x="6208713" y="3309938"/>
          <p14:tracePt t="17733" x="6172200" y="3355975"/>
          <p14:tracePt t="17741" x="6153150" y="3375025"/>
          <p14:tracePt t="17747" x="6126163" y="3402013"/>
          <p14:tracePt t="17754" x="6099175" y="3419475"/>
          <p14:tracePt t="17762" x="6072188" y="3438525"/>
          <p14:tracePt t="17770" x="6043613" y="3438525"/>
          <p14:tracePt t="17778" x="6026150" y="3465513"/>
          <p14:tracePt t="17794" x="6016625" y="3475038"/>
          <p14:tracePt t="17802" x="5999163" y="3475038"/>
          <p14:tracePt t="17810" x="5980113" y="3475038"/>
          <p14:tracePt t="17818" x="5926138" y="3511550"/>
          <p14:tracePt t="17826" x="5889625" y="3511550"/>
          <p14:tracePt t="17834" x="5834063" y="3511550"/>
          <p14:tracePt t="17842" x="5816600" y="3519488"/>
          <p14:tracePt t="17851" x="5780088" y="3519488"/>
          <p14:tracePt t="17859" x="5770563" y="3519488"/>
          <p14:tracePt t="17866" x="5761038" y="3519488"/>
          <p14:tracePt t="17883" x="5743575" y="3519488"/>
          <p14:tracePt t="18021" x="5734050" y="3519488"/>
          <p14:tracePt t="18044" x="5734050" y="3511550"/>
          <p14:tracePt t="18107" x="5688013" y="3502025"/>
          <p14:tracePt t="18116" x="5597525" y="3519488"/>
          <p14:tracePt t="18123" x="5461000" y="3538538"/>
          <p14:tracePt t="18133" x="5232400" y="3565525"/>
          <p14:tracePt t="18139" x="5086350" y="3611563"/>
          <p14:tracePt t="18149" x="4886325" y="3629025"/>
          <p14:tracePt t="18156" x="4630738" y="3648075"/>
          <p14:tracePt t="18164" x="4430713" y="3648075"/>
          <p14:tracePt t="18171" x="4202113" y="3675063"/>
          <p14:tracePt t="18178" x="4038600" y="3675063"/>
          <p14:tracePt t="18186" x="3875088" y="3675063"/>
          <p14:tracePt t="18194" x="3729038" y="3675063"/>
          <p14:tracePt t="18203" x="3619500" y="3675063"/>
          <p14:tracePt t="18210" x="3546475" y="3675063"/>
          <p14:tracePt t="18218" x="3500438" y="3675063"/>
          <p14:tracePt t="18226" x="3446463" y="3675063"/>
          <p14:tracePt t="18234" x="3436938" y="3675063"/>
          <p14:tracePt t="18242" x="3409950" y="3665538"/>
          <p14:tracePt t="18250" x="3390900" y="3657600"/>
          <p14:tracePt t="18258" x="3382963" y="3648075"/>
          <p14:tracePt t="18267" x="3363913" y="3629025"/>
          <p14:tracePt t="18274" x="3346450" y="3602038"/>
          <p14:tracePt t="18284" x="3336925" y="3584575"/>
          <p14:tracePt t="18290" x="3309938" y="3548063"/>
          <p14:tracePt t="18298" x="3300413" y="3529013"/>
          <p14:tracePt t="18306" x="3290888" y="3502025"/>
          <p14:tracePt t="18314" x="3281363" y="3482975"/>
          <p14:tracePt t="18322" x="3254375" y="3455988"/>
          <p14:tracePt t="18331" x="3254375" y="3438525"/>
          <p14:tracePt t="18338" x="3244850" y="3402013"/>
          <p14:tracePt t="18346" x="3236913" y="3382963"/>
          <p14:tracePt t="18353" x="3227388" y="3355975"/>
          <p14:tracePt t="18362" x="3208338" y="3328988"/>
          <p14:tracePt t="18370" x="3190875" y="3309938"/>
          <p14:tracePt t="18378" x="3171825" y="3273425"/>
          <p14:tracePt t="18386" x="3136900" y="3246438"/>
          <p14:tracePt t="18394" x="3117850" y="3228975"/>
          <p14:tracePt t="18402" x="3090863" y="3192463"/>
          <p14:tracePt t="18410" x="3063875" y="3173413"/>
          <p14:tracePt t="18418" x="3063875" y="3163888"/>
          <p14:tracePt t="18426" x="3044825" y="3146425"/>
          <p14:tracePt t="18434" x="3044825" y="3136900"/>
          <p14:tracePt t="18443" x="3035300" y="3109913"/>
          <p14:tracePt t="18450" x="3008313" y="3082925"/>
          <p14:tracePt t="18458" x="3008313" y="3063875"/>
          <p14:tracePt t="18466" x="3008313" y="3054350"/>
          <p14:tracePt t="18474" x="3008313" y="3046413"/>
          <p14:tracePt t="18490" x="3008313" y="3027363"/>
          <p14:tracePt t="18498" x="3008313" y="3017838"/>
          <p14:tracePt t="18506" x="2998788" y="3000375"/>
          <p14:tracePt t="18522" x="2998788" y="2982913"/>
          <p14:tracePt t="18531" x="2998788" y="2973388"/>
          <p14:tracePt t="18547" x="2990850" y="2954338"/>
          <p14:tracePt t="18787" x="2990850" y="2936875"/>
          <p14:tracePt t="18802" x="2990850" y="2927350"/>
          <p14:tracePt t="18826" x="2990850" y="2917825"/>
          <p14:tracePt t="18906" x="2990850" y="2900363"/>
          <p14:tracePt t="19092" x="2990850" y="2890838"/>
          <p14:tracePt t="19108" x="2998788" y="2890838"/>
          <p14:tracePt t="19117" x="3008313" y="2890838"/>
          <p14:tracePt t="19124" x="3035300" y="2873375"/>
          <p14:tracePt t="19132" x="3054350" y="2863850"/>
          <p14:tracePt t="19139" x="3081338" y="2844800"/>
          <p14:tracePt t="19148" x="3117850" y="2836863"/>
          <p14:tracePt t="19154" x="3144838" y="2808288"/>
          <p14:tracePt t="19162" x="3154363" y="2790825"/>
          <p14:tracePt t="19170" x="3181350" y="2781300"/>
          <p14:tracePt t="19178" x="3217863" y="2763838"/>
          <p14:tracePt t="19186" x="3227388" y="2744788"/>
          <p14:tracePt t="19194" x="3236913" y="2735263"/>
          <p14:tracePt t="19202" x="3254375" y="2727325"/>
          <p14:tracePt t="19210" x="3273425" y="2717800"/>
          <p14:tracePt t="19226" x="3290888" y="2698750"/>
          <p14:tracePt t="19234" x="3300413" y="2690813"/>
          <p14:tracePt t="19242" x="3317875" y="2690813"/>
          <p14:tracePt t="19250" x="3327400" y="2690813"/>
          <p14:tracePt t="19260" x="3346450" y="2681288"/>
          <p14:tracePt t="19268" x="3373438" y="2681288"/>
          <p14:tracePt t="19275" x="3390900" y="2662238"/>
          <p14:tracePt t="19282" x="3436938" y="2644775"/>
          <p14:tracePt t="19291" x="3490913" y="2635250"/>
          <p14:tracePt t="19300" x="3556000" y="2625725"/>
          <p14:tracePt t="19307" x="3619500" y="2598738"/>
          <p14:tracePt t="19314" x="3673475" y="2598738"/>
          <p14:tracePt t="19322" x="3729038" y="2589213"/>
          <p14:tracePt t="19331" x="3802063" y="2589213"/>
          <p14:tracePt t="19338" x="3865563" y="2571750"/>
          <p14:tracePt t="19346" x="3919538" y="2571750"/>
          <p14:tracePt t="19354" x="3984625" y="2562225"/>
          <p14:tracePt t="19362" x="4038600" y="2562225"/>
          <p14:tracePt t="19370" x="4094163" y="2562225"/>
          <p14:tracePt t="19379" x="4165600" y="2562225"/>
          <p14:tracePt t="19386" x="4238625" y="2562225"/>
          <p14:tracePt t="19395" x="4294188" y="2562225"/>
          <p14:tracePt t="19404" x="4376738" y="2562225"/>
          <p14:tracePt t="19414" x="4430713" y="2562225"/>
          <p14:tracePt t="19420" x="4484688" y="2562225"/>
          <p14:tracePt t="19428" x="4540250" y="2562225"/>
          <p14:tracePt t="19435" x="4594225" y="2562225"/>
          <p14:tracePt t="19443" x="4640263" y="2562225"/>
          <p14:tracePt t="19451" x="4667250" y="2562225"/>
          <p14:tracePt t="19459" x="4722813" y="2562225"/>
          <p14:tracePt t="19467" x="4776788" y="2562225"/>
          <p14:tracePt t="19475" x="4868863" y="2562225"/>
          <p14:tracePt t="19484" x="4941888" y="2562225"/>
          <p14:tracePt t="19491" x="5078413" y="2571750"/>
          <p14:tracePt t="19500" x="5187950" y="2571750"/>
          <p14:tracePt t="19507" x="5314950" y="2617788"/>
          <p14:tracePt t="19517" x="5461000" y="2625725"/>
          <p14:tracePt t="19523" x="5524500" y="2635250"/>
          <p14:tracePt t="19532" x="5580063" y="2635250"/>
          <p14:tracePt t="19539" x="5616575" y="2635250"/>
          <p14:tracePt t="19548" x="5634038" y="2635250"/>
          <p14:tracePt t="19555" x="5680075" y="2662238"/>
          <p14:tracePt t="19563" x="5688013" y="2662238"/>
          <p14:tracePt t="19579" x="5707063" y="2671763"/>
          <p14:tracePt t="19642" x="5724525" y="2690813"/>
          <p14:tracePt t="19650" x="5734050" y="2698750"/>
          <p14:tracePt t="19659" x="5743575" y="2717800"/>
          <p14:tracePt t="19666" x="5753100" y="2727325"/>
          <p14:tracePt t="19675" x="5770563" y="2744788"/>
          <p14:tracePt t="19684" x="5770563" y="2754313"/>
          <p14:tracePt t="19690" x="5780088" y="2763838"/>
          <p14:tracePt t="19706" x="5789613" y="2771775"/>
          <p14:tracePt t="20133" x="5797550" y="2781300"/>
          <p14:tracePt t="20138" x="5753100" y="2800350"/>
          <p14:tracePt t="20147" x="5680075" y="2827338"/>
          <p14:tracePt t="20154" x="5597525" y="2854325"/>
          <p14:tracePt t="20162" x="5570538" y="2873375"/>
          <p14:tracePt t="20170" x="5551488" y="2873375"/>
          <p14:tracePt t="20178" x="5534025" y="2881313"/>
          <p14:tracePt t="20186" x="5524500" y="2881313"/>
          <p14:tracePt t="20398" x="5514975" y="2881313"/>
          <p14:tracePt t="20411" x="5507038" y="2881313"/>
          <p14:tracePt t="20419" x="5478463" y="2881313"/>
          <p14:tracePt t="20428" x="5461000" y="2900363"/>
          <p14:tracePt t="20435" x="5441950" y="2900363"/>
          <p14:tracePt t="20443" x="5424488" y="2909888"/>
          <p14:tracePt t="20450" x="5414963" y="2909888"/>
          <p14:tracePt t="20458" x="5405438" y="2909888"/>
          <p14:tracePt t="20498" x="5397500" y="2917825"/>
          <p14:tracePt t="20604" x="5387975" y="2917825"/>
          <p14:tracePt t="20612" x="5368925" y="2909888"/>
          <p14:tracePt t="20620" x="5368925" y="2900363"/>
          <p14:tracePt t="20627" x="5341938" y="2873375"/>
          <p14:tracePt t="20634" x="5334000" y="2844800"/>
          <p14:tracePt t="20642" x="5324475" y="2817813"/>
          <p14:tracePt t="20650" x="5287963" y="2781300"/>
          <p14:tracePt t="20659" x="5278438" y="2763838"/>
          <p14:tracePt t="20667" x="5268913" y="2754313"/>
          <p14:tracePt t="20674" x="5260975" y="2717800"/>
          <p14:tracePt t="20947" x="5251450" y="2717800"/>
          <p14:tracePt t="20956" x="5232400" y="2717800"/>
          <p14:tracePt t="20964" x="5195888" y="2735263"/>
          <p14:tracePt t="20981" x="5187950" y="2735263"/>
          <p14:tracePt t="20987" x="5178425" y="2735263"/>
          <p14:tracePt t="20996" x="5168900" y="2744788"/>
          <p14:tracePt t="21004" x="5168900" y="2754313"/>
          <p14:tracePt t="21011" x="5159375" y="2763838"/>
          <p14:tracePt t="21388" x="5122863" y="2781300"/>
          <p14:tracePt t="21396" x="5041900" y="2817813"/>
          <p14:tracePt t="21403" x="4932363" y="2836863"/>
          <p14:tracePt t="21410" x="4813300" y="2881313"/>
          <p14:tracePt t="21418" x="4686300" y="2890838"/>
          <p14:tracePt t="21426" x="4557713" y="2909888"/>
          <p14:tracePt t="21434" x="4467225" y="2909888"/>
          <p14:tracePt t="21442" x="4357688" y="2917825"/>
          <p14:tracePt t="21450" x="4257675" y="2946400"/>
          <p14:tracePt t="21458" x="4165600" y="2946400"/>
          <p14:tracePt t="21466" x="4075113" y="2946400"/>
          <p14:tracePt t="21475" x="4021138" y="2946400"/>
          <p14:tracePt t="21483" x="3975100" y="2946400"/>
          <p14:tracePt t="21491" x="3938588" y="2946400"/>
          <p14:tracePt t="21501" x="3929063" y="2946400"/>
          <p14:tracePt t="21507" x="3911600" y="2946400"/>
          <p14:tracePt t="21556" x="3892550" y="2946400"/>
          <p14:tracePt t="21564" x="3883025" y="2946400"/>
          <p14:tracePt t="21572" x="3846513" y="2946400"/>
          <p14:tracePt t="21580" x="3792538" y="2946400"/>
          <p14:tracePt t="21588" x="3702050" y="2936875"/>
          <p14:tracePt t="21596" x="3609975" y="2936875"/>
          <p14:tracePt t="21606" x="3509963" y="2890838"/>
          <p14:tracePt t="21611" x="3436938" y="2881313"/>
          <p14:tracePt t="21618" x="3317875" y="2854325"/>
          <p14:tracePt t="21626" x="3208338" y="2817813"/>
          <p14:tracePt t="21634" x="3081338" y="2808288"/>
          <p14:tracePt t="21642" x="2935288" y="2808288"/>
          <p14:tracePt t="21650" x="2808288" y="2808288"/>
          <p14:tracePt t="21658" x="2708275" y="2790825"/>
          <p14:tracePt t="21666" x="2616200" y="2790825"/>
          <p14:tracePt t="21674" x="2598738" y="2790825"/>
          <p14:tracePt t="21875" x="2589213" y="2790825"/>
          <p14:tracePt t="21882" x="2552700" y="2808288"/>
          <p14:tracePt t="21891" x="2516188" y="2836863"/>
          <p14:tracePt t="21901" x="2452688" y="2890838"/>
          <p14:tracePt t="21905" x="2433638" y="2909888"/>
          <p14:tracePt t="21915" x="2389188" y="2946400"/>
          <p14:tracePt t="21922" x="2352675" y="2973388"/>
          <p14:tracePt t="21930" x="2333625" y="2990850"/>
          <p14:tracePt t="21938" x="2324100" y="3000375"/>
          <p14:tracePt t="22068" x="2316163" y="2982913"/>
          <p14:tracePt t="22076" x="2343150" y="2927350"/>
          <p14:tracePt t="22083" x="2379663" y="2863850"/>
          <p14:tracePt t="22091" x="2433638" y="2781300"/>
          <p14:tracePt t="22103" x="2506663" y="2708275"/>
          <p14:tracePt t="22105" x="2552700" y="2690813"/>
          <p14:tracePt t="22118" x="2598738" y="2654300"/>
          <p14:tracePt t="22124" x="2643188" y="2625725"/>
          <p14:tracePt t="22134" x="2689225" y="2598738"/>
          <p14:tracePt t="22140" x="2716213" y="2581275"/>
          <p14:tracePt t="22150" x="2725738" y="2581275"/>
          <p14:tracePt t="22155" x="2744788" y="2581275"/>
          <p14:tracePt t="22167" x="2762250" y="2571750"/>
          <p14:tracePt t="22184" x="2771775" y="2562225"/>
          <p14:tracePt t="22195" x="2789238" y="2562225"/>
          <p14:tracePt t="22204" x="2817813" y="2562225"/>
          <p14:tracePt t="22212" x="2871788" y="2562225"/>
          <p14:tracePt t="22219" x="2962275" y="2562225"/>
          <p14:tracePt t="22227" x="3035300" y="2562225"/>
          <p14:tracePt t="22236" x="3100388" y="2562225"/>
          <p14:tracePt t="22244" x="3154363" y="2589213"/>
          <p14:tracePt t="22253" x="3208338" y="2625725"/>
          <p14:tracePt t="22259" x="3236913" y="2644775"/>
          <p14:tracePt t="22267" x="3273425" y="2671763"/>
          <p14:tracePt t="22275" x="3273425" y="2681288"/>
          <p14:tracePt t="22282" x="3273425" y="2717800"/>
          <p14:tracePt t="22292" x="3273425" y="2763838"/>
          <p14:tracePt t="22305" x="3273425" y="2781300"/>
          <p14:tracePt t="22305" x="3263900" y="2836863"/>
          <p14:tracePt t="22320" x="3244850" y="2863850"/>
          <p14:tracePt t="22324" x="3200400" y="2909888"/>
          <p14:tracePt t="22337" x="3163888" y="2954338"/>
          <p14:tracePt t="22341" x="3136900" y="2990850"/>
          <p14:tracePt t="22350" x="3117850" y="3036888"/>
          <p14:tracePt t="22354" x="3100388" y="3054350"/>
          <p14:tracePt t="22362" x="3081338" y="3073400"/>
          <p14:tracePt t="22370" x="3054350" y="3100388"/>
          <p14:tracePt t="22378" x="3035300" y="3109913"/>
          <p14:tracePt t="22386" x="3008313" y="3146425"/>
          <p14:tracePt t="22411" x="2998788" y="3146425"/>
          <p14:tracePt t="22500" x="2990850" y="3146425"/>
          <p14:tracePt t="22522" x="2981325" y="3127375"/>
          <p14:tracePt t="22533" x="2981325" y="3082925"/>
          <p14:tracePt t="22540" x="2981325" y="3027363"/>
          <p14:tracePt t="22548" x="2981325" y="2973388"/>
          <p14:tracePt t="22555" x="2981325" y="2936875"/>
          <p14:tracePt t="22563" x="2981325" y="2881313"/>
          <p14:tracePt t="22570" x="2981325" y="2817813"/>
          <p14:tracePt t="22579" x="2981325" y="2808288"/>
          <p14:tracePt t="22586" x="2981325" y="2771775"/>
          <p14:tracePt t="22594" x="2981325" y="2754313"/>
          <p14:tracePt t="22602" x="3017838" y="2708275"/>
          <p14:tracePt t="22610" x="3027363" y="2708275"/>
          <p14:tracePt t="22618" x="3044825" y="2681288"/>
          <p14:tracePt t="22626" x="3063875" y="2671763"/>
          <p14:tracePt t="22634" x="3071813" y="2671763"/>
          <p14:tracePt t="22642" x="3090863" y="2662238"/>
          <p14:tracePt t="22658" x="3100388" y="2662238"/>
          <p14:tracePt t="22796" x="3063875" y="2662238"/>
          <p14:tracePt t="22804" x="3054350" y="2662238"/>
          <p14:tracePt t="22826" x="3035300" y="2654300"/>
          <p14:tracePt t="22834" x="3035300" y="2644775"/>
          <p14:tracePt t="22842" x="3027363" y="2635250"/>
          <p14:tracePt t="22850" x="3017838" y="2625725"/>
          <p14:tracePt t="22858" x="3017838" y="2598738"/>
          <p14:tracePt t="22866" x="3017838" y="2581275"/>
          <p14:tracePt t="22883" x="3008313" y="2525713"/>
          <p14:tracePt t="22890" x="3008313" y="2481263"/>
          <p14:tracePt t="22898" x="2998788" y="2452688"/>
          <p14:tracePt t="22907" x="2990850" y="2435225"/>
          <p14:tracePt t="22914" x="2962275" y="2389188"/>
          <p14:tracePt t="22922" x="2954338" y="2362200"/>
          <p14:tracePt t="22930" x="2954338" y="2343150"/>
          <p14:tracePt t="22938" x="2944813" y="2335213"/>
          <p14:tracePt t="22947" x="2944813" y="2306638"/>
          <p14:tracePt t="22954" x="2944813" y="2298700"/>
          <p14:tracePt t="22962" x="2925763" y="2279650"/>
          <p14:tracePt t="23156" x="3044825" y="2279650"/>
          <p14:tracePt t="23165" x="3317875" y="2279650"/>
          <p14:tracePt t="23172" x="3629025" y="2262188"/>
          <p14:tracePt t="23180" x="3875088" y="2233613"/>
          <p14:tracePt t="23186" x="4102100" y="2216150"/>
          <p14:tracePt t="23194" x="4303713" y="2216150"/>
          <p14:tracePt t="23202" x="4430713" y="2197100"/>
          <p14:tracePt t="23210" x="4576763" y="2197100"/>
          <p14:tracePt t="23218" x="4667250" y="2197100"/>
          <p14:tracePt t="23226" x="4730750" y="2197100"/>
          <p14:tracePt t="23234" x="4759325" y="2197100"/>
          <p14:tracePt t="23242" x="4776788" y="2197100"/>
          <p14:tracePt t="23283" x="4786313" y="2197100"/>
          <p14:tracePt t="23308" x="4822825" y="2197100"/>
          <p14:tracePt t="23316" x="4868863" y="2197100"/>
          <p14:tracePt t="23324" x="4922838" y="2197100"/>
          <p14:tracePt t="23332" x="4978400" y="2197100"/>
          <p14:tracePt t="23339" x="5049838" y="2197100"/>
          <p14:tracePt t="23350" x="5105400" y="2197100"/>
          <p14:tracePt t="23358" x="5178425" y="2197100"/>
          <p14:tracePt t="23364" x="5241925" y="2197100"/>
          <p14:tracePt t="23371" x="5278438" y="2197100"/>
          <p14:tracePt t="23378" x="5334000" y="2197100"/>
          <p14:tracePt t="23387" x="5378450" y="2197100"/>
          <p14:tracePt t="23395" x="5397500" y="2197100"/>
          <p14:tracePt t="23406" x="5424488" y="2197100"/>
          <p14:tracePt t="23419" x="5434013" y="2197100"/>
          <p14:tracePt t="23722" x="5434013" y="2206625"/>
          <p14:tracePt t="23730" x="5434013" y="2225675"/>
          <p14:tracePt t="23738" x="5434013" y="2243138"/>
          <p14:tracePt t="23747" x="5434013" y="2270125"/>
          <p14:tracePt t="23755" x="5434013" y="2298700"/>
          <p14:tracePt t="23764" x="5434013" y="2316163"/>
          <p14:tracePt t="23771" x="5414963" y="2343150"/>
          <p14:tracePt t="23779" x="5414963" y="2352675"/>
          <p14:tracePt t="23787" x="5414963" y="2362200"/>
          <p14:tracePt t="23795" x="5414963" y="2379663"/>
          <p14:tracePt t="23807" x="5414963" y="2389188"/>
          <p14:tracePt t="23810" x="5414963" y="2398713"/>
          <p14:tracePt t="23818" x="5414963" y="2408238"/>
          <p14:tracePt t="23828" x="5414963" y="2416175"/>
          <p14:tracePt t="23837" x="5414963" y="2425700"/>
          <p14:tracePt t="23843" x="5414963" y="2435225"/>
          <p14:tracePt t="23858" x="5397500" y="2452688"/>
          <p14:tracePt t="23867" x="5387975" y="2462213"/>
          <p14:tracePt t="23884" x="5387975" y="2471738"/>
          <p14:tracePt t="23898" x="5387975" y="2481263"/>
          <p14:tracePt t="23930" x="5387975" y="2498725"/>
          <p14:tracePt t="23948" x="5387975" y="2508250"/>
          <p14:tracePt t="23964" x="5387975" y="2525713"/>
          <p14:tracePt t="23971" x="5387975" y="2544763"/>
          <p14:tracePt t="23979" x="5387975" y="2562225"/>
          <p14:tracePt t="23987" x="5387975" y="2581275"/>
          <p14:tracePt t="23995" x="5387975" y="2608263"/>
          <p14:tracePt t="24004" x="5387975" y="2635250"/>
          <p14:tracePt t="24011" x="5387975" y="2662238"/>
          <p14:tracePt t="24021" x="5387975" y="2690813"/>
          <p14:tracePt t="24026" x="5387975" y="2735263"/>
          <p14:tracePt t="24034" x="5387975" y="2754313"/>
          <p14:tracePt t="24042" x="5387975" y="2781300"/>
          <p14:tracePt t="24050" x="5378450" y="2800350"/>
          <p14:tracePt t="24058" x="5378450" y="2808288"/>
          <p14:tracePt t="26914" x="5360988" y="2808288"/>
          <p14:tracePt t="26930" x="5341938" y="2808288"/>
          <p14:tracePt t="26939" x="5268913" y="2836863"/>
          <p14:tracePt t="26949" x="5141913" y="2863850"/>
          <p14:tracePt t="26956" x="4995863" y="2873375"/>
          <p14:tracePt t="26966" x="4949825" y="2873375"/>
          <p14:tracePt t="26971" x="4849813" y="2890838"/>
          <p14:tracePt t="26982" x="4759325" y="2890838"/>
          <p14:tracePt t="26989" x="4695825" y="2909888"/>
          <p14:tracePt t="26996" x="4659313" y="2927350"/>
          <p14:tracePt t="27003" x="4630738" y="2927350"/>
          <p14:tracePt t="27011" x="4613275" y="2927350"/>
          <p14:tracePt t="27020" x="4603750" y="2936875"/>
          <p14:tracePt t="27123" x="4586288" y="2936875"/>
          <p14:tracePt t="27132" x="4530725" y="2936875"/>
          <p14:tracePt t="27139" x="4421188" y="2936875"/>
          <p14:tracePt t="27148" x="4330700" y="2936875"/>
          <p14:tracePt t="27155" x="4184650" y="2936875"/>
          <p14:tracePt t="27165" x="4002088" y="2909888"/>
          <p14:tracePt t="27170" x="3875088" y="2900363"/>
          <p14:tracePt t="27179" x="3738563" y="2863850"/>
          <p14:tracePt t="27186" x="3573463" y="2863850"/>
          <p14:tracePt t="27197" x="3419475" y="2863850"/>
          <p14:tracePt t="27204" x="3309938" y="2863850"/>
          <p14:tracePt t="27212" x="3190875" y="2863850"/>
          <p14:tracePt t="27220" x="3117850" y="2863850"/>
          <p14:tracePt t="27228" x="3063875" y="2863850"/>
          <p14:tracePt t="27238" x="3035300" y="2863850"/>
          <p14:tracePt t="27241" x="3027363" y="2863850"/>
          <p14:tracePt t="27258" x="3017838" y="2863850"/>
          <p14:tracePt t="27307" x="3008313" y="2863850"/>
          <p14:tracePt t="27315" x="2962275" y="2863850"/>
          <p14:tracePt t="27324" x="2925763" y="2863850"/>
          <p14:tracePt t="27330" x="2871788" y="2863850"/>
          <p14:tracePt t="27338" x="2798763" y="2863850"/>
          <p14:tracePt t="27349" x="2735263" y="2863850"/>
          <p14:tracePt t="27354" x="2679700" y="2863850"/>
          <p14:tracePt t="27362" x="2589213" y="2863850"/>
          <p14:tracePt t="27370" x="2552700" y="2863850"/>
          <p14:tracePt t="27378" x="2506663" y="2863850"/>
          <p14:tracePt t="27386" x="2479675" y="2863850"/>
          <p14:tracePt t="27394" x="2470150" y="2863850"/>
          <p14:tracePt t="27954" x="2462213" y="2863850"/>
          <p14:tracePt t="27978" x="2470150" y="2836863"/>
          <p14:tracePt t="27986" x="2543175" y="2817813"/>
          <p14:tracePt t="27994" x="2662238" y="2781300"/>
          <p14:tracePt t="28002" x="2752725" y="2754313"/>
          <p14:tracePt t="28011" x="2835275" y="2727325"/>
          <p14:tracePt t="28019" x="2944813" y="2698750"/>
          <p14:tracePt t="28027" x="3044825" y="2681288"/>
          <p14:tracePt t="28035" x="3117850" y="2654300"/>
          <p14:tracePt t="28042" x="3163888" y="2644775"/>
          <p14:tracePt t="28050" x="3200400" y="2635250"/>
          <p14:tracePt t="28058" x="3208338" y="2635250"/>
          <p14:tracePt t="28338" x="3217863" y="2635250"/>
          <p14:tracePt t="28356" x="3217863" y="2644775"/>
          <p14:tracePt t="28372" x="3217863" y="2654300"/>
          <p14:tracePt t="28388" x="3217863" y="2671763"/>
          <p14:tracePt t="28400" x="3208338" y="2681288"/>
          <p14:tracePt t="28406" x="3208338" y="2690813"/>
          <p14:tracePt t="28428" x="3200400" y="2698750"/>
          <p14:tracePt t="28438" x="3190875" y="2708275"/>
          <p14:tracePt t="28442" x="3181350" y="2708275"/>
          <p14:tracePt t="28458" x="3181350" y="2717800"/>
          <p14:tracePt t="28474" x="3163888" y="2735263"/>
          <p14:tracePt t="28515" x="3154363" y="2754313"/>
          <p14:tracePt t="28572" x="3154363" y="2763838"/>
          <p14:tracePt t="28597" x="3144838" y="2771775"/>
          <p14:tracePt t="28636" x="3136900" y="2781300"/>
          <p14:tracePt t="28646" x="3127375" y="2781300"/>
          <p14:tracePt t="28659" x="3090863" y="2781300"/>
          <p14:tracePt t="28667" x="3054350" y="2800350"/>
          <p14:tracePt t="28675" x="3035300" y="2808288"/>
          <p14:tracePt t="28684" x="3017838" y="2817813"/>
          <p14:tracePt t="28694" x="2990850" y="2827338"/>
          <p14:tracePt t="28698" x="2971800" y="2836863"/>
          <p14:tracePt t="28708" x="2954338" y="2844800"/>
          <p14:tracePt t="28772" x="2944813" y="2854325"/>
          <p14:tracePt t="28910" x="2935288" y="2854325"/>
          <p14:tracePt t="28915" x="2917825" y="2854325"/>
          <p14:tracePt t="28923" x="2881313" y="2854325"/>
          <p14:tracePt t="28931" x="2852738" y="2854325"/>
          <p14:tracePt t="28938" x="2817813" y="2854325"/>
          <p14:tracePt t="28947" x="2789238" y="2854325"/>
          <p14:tracePt t="28954" x="2771775" y="2854325"/>
          <p14:tracePt t="28963" x="2744788" y="2854325"/>
          <p14:tracePt t="28970" x="2735263" y="2854325"/>
          <p14:tracePt t="28978" x="2725738" y="2854325"/>
          <p14:tracePt t="28986" x="2716213" y="2854325"/>
          <p14:tracePt t="29188" x="2698750" y="2854325"/>
          <p14:tracePt t="29199" x="2652713" y="2854325"/>
          <p14:tracePt t="29204" x="2589213" y="2827338"/>
          <p14:tracePt t="29211" x="2516188" y="2800350"/>
          <p14:tracePt t="29219" x="2470150" y="2790825"/>
          <p14:tracePt t="29227" x="2397125" y="2790825"/>
          <p14:tracePt t="29235" x="2316163" y="2781300"/>
          <p14:tracePt t="29243" x="2243138" y="2763838"/>
          <p14:tracePt t="29251" x="2179638" y="2744788"/>
          <p14:tracePt t="29259" x="2151063" y="2735263"/>
          <p14:tracePt t="29268" x="2106613" y="2735263"/>
          <p14:tracePt t="29284" x="2097088" y="2727325"/>
          <p14:tracePt t="29652" x="2087563" y="2717800"/>
          <p14:tracePt t="29702" x="2124075" y="2698750"/>
          <p14:tracePt t="29709" x="2243138" y="2671763"/>
          <p14:tracePt t="29716" x="2389188" y="2654300"/>
          <p14:tracePt t="29723" x="2552700" y="2625725"/>
          <p14:tracePt t="29732" x="2698750" y="2625725"/>
          <p14:tracePt t="29741" x="2862263" y="2625725"/>
          <p14:tracePt t="29746" x="2990850" y="2625725"/>
          <p14:tracePt t="29754" x="3100388" y="2625725"/>
          <p14:tracePt t="29763" x="3190875" y="2625725"/>
          <p14:tracePt t="29771" x="3217863" y="2617788"/>
          <p14:tracePt t="29778" x="3227388" y="2617788"/>
          <p14:tracePt t="29938" x="3236913" y="2617788"/>
          <p14:tracePt t="29946" x="3281363" y="2617788"/>
          <p14:tracePt t="29954" x="3346450" y="2617788"/>
          <p14:tracePt t="29962" x="3436938" y="2617788"/>
          <p14:tracePt t="29970" x="3490913" y="2617788"/>
          <p14:tracePt t="29978" x="3563938" y="2617788"/>
          <p14:tracePt t="29986" x="3573463" y="2617788"/>
          <p14:tracePt t="29995" x="3582988" y="2617788"/>
          <p14:tracePt t="30124" x="3582988" y="2625725"/>
          <p14:tracePt t="30132" x="3582988" y="2644775"/>
          <p14:tracePt t="30145" x="3573463" y="2662238"/>
          <p14:tracePt t="30150" x="3563938" y="2671763"/>
          <p14:tracePt t="30158" x="3563938" y="2690813"/>
          <p14:tracePt t="30166" x="3556000" y="2698750"/>
          <p14:tracePt t="30170" x="3546475" y="2708275"/>
          <p14:tracePt t="30178" x="3536950" y="2717800"/>
          <p14:tracePt t="30186" x="3527425" y="2717800"/>
          <p14:tracePt t="30202" x="3509963" y="2735263"/>
          <p14:tracePt t="30211" x="3500438" y="2744788"/>
          <p14:tracePt t="30218" x="3500438" y="2754313"/>
          <p14:tracePt t="30227" x="3490913" y="2763838"/>
          <p14:tracePt t="30234" x="3473450" y="2790825"/>
          <p14:tracePt t="30242" x="3436938" y="2808288"/>
          <p14:tracePt t="30250" x="3419475" y="2827338"/>
          <p14:tracePt t="30258" x="3373438" y="2863850"/>
          <p14:tracePt t="30266" x="3346450" y="2890838"/>
          <p14:tracePt t="30275" x="3309938" y="2917825"/>
          <p14:tracePt t="30284" x="3273425" y="2936875"/>
          <p14:tracePt t="30290" x="3236913" y="2954338"/>
          <p14:tracePt t="30301" x="3208338" y="2990850"/>
          <p14:tracePt t="30306" x="3200400" y="3000375"/>
          <p14:tracePt t="30314" x="3181350" y="3000375"/>
          <p14:tracePt t="30322" x="3171825" y="3000375"/>
          <p14:tracePt t="30331" x="3154363" y="3000375"/>
          <p14:tracePt t="30338" x="3136900" y="3017838"/>
          <p14:tracePt t="30378" x="3108325" y="3017838"/>
          <p14:tracePt t="30386" x="3081338" y="3017838"/>
          <p14:tracePt t="30394" x="3035300" y="3017838"/>
          <p14:tracePt t="30402" x="2998788" y="3017838"/>
          <p14:tracePt t="30410" x="2944813" y="3017838"/>
          <p14:tracePt t="30418" x="2889250" y="3017838"/>
          <p14:tracePt t="30427" x="2817813" y="3017838"/>
          <p14:tracePt t="30434" x="2752725" y="3017838"/>
          <p14:tracePt t="30442" x="2716213" y="3017838"/>
          <p14:tracePt t="30450" x="2643188" y="3017838"/>
          <p14:tracePt t="30458" x="2606675" y="3017838"/>
          <p14:tracePt t="30466" x="2562225" y="3017838"/>
          <p14:tracePt t="30475" x="2552700" y="3017838"/>
          <p14:tracePt t="30482" x="2516188" y="3009900"/>
          <p14:tracePt t="30490" x="2506663" y="3009900"/>
          <p14:tracePt t="30554" x="2506663" y="3000375"/>
          <p14:tracePt t="30563" x="2506663" y="2990850"/>
          <p14:tracePt t="30571" x="2506663" y="2973388"/>
          <p14:tracePt t="30579" x="2506663" y="2954338"/>
          <p14:tracePt t="30587" x="2506663" y="2936875"/>
          <p14:tracePt t="30595" x="2506663" y="2909888"/>
          <p14:tracePt t="30602" x="2516188" y="2890838"/>
          <p14:tracePt t="30610" x="2525713" y="2863850"/>
          <p14:tracePt t="30618" x="2533650" y="2827338"/>
          <p14:tracePt t="30626" x="2543175" y="2827338"/>
          <p14:tracePt t="30634" x="2552700" y="2808288"/>
          <p14:tracePt t="30642" x="2562225" y="2790825"/>
          <p14:tracePt t="30650" x="2570163" y="2763838"/>
          <p14:tracePt t="30658" x="2598738" y="2735263"/>
          <p14:tracePt t="30666" x="2606675" y="2717800"/>
          <p14:tracePt t="30674" x="2616200" y="2708275"/>
          <p14:tracePt t="30682" x="2625725" y="2698750"/>
          <p14:tracePt t="30690" x="2643188" y="2690813"/>
          <p14:tracePt t="30698" x="2652713" y="2681288"/>
          <p14:tracePt t="30790" x="2662238" y="2671763"/>
          <p14:tracePt t="30828" x="2671763" y="2671763"/>
          <p14:tracePt t="30836" x="2744788" y="2671763"/>
          <p14:tracePt t="30844" x="2835275" y="2671763"/>
          <p14:tracePt t="30851" x="2925763" y="2671763"/>
          <p14:tracePt t="30860" x="2944813" y="2671763"/>
          <p14:tracePt t="30867" x="2971800" y="2671763"/>
          <p14:tracePt t="30876" x="3027363" y="2671763"/>
          <p14:tracePt t="30900" x="3054350" y="2671763"/>
          <p14:tracePt t="31244" x="3063875" y="2681288"/>
          <p14:tracePt t="31436" x="3063875" y="2698750"/>
          <p14:tracePt t="31446" x="3063875" y="2717800"/>
          <p14:tracePt t="31450" x="3017838" y="2735263"/>
          <p14:tracePt t="31458" x="2925763" y="2735263"/>
          <p14:tracePt t="31466" x="2862263" y="2763838"/>
          <p14:tracePt t="31474" x="2808288" y="2771775"/>
          <p14:tracePt t="31482" x="2752725" y="2771775"/>
          <p14:tracePt t="31490" x="2716213" y="2771775"/>
          <p14:tracePt t="31499" x="2662238" y="2754313"/>
          <p14:tracePt t="31507" x="2635250" y="2744788"/>
          <p14:tracePt t="31514" x="2589213" y="2708275"/>
          <p14:tracePt t="31523" x="2552700" y="2690813"/>
          <p14:tracePt t="31532" x="2525713" y="2654300"/>
          <p14:tracePt t="31539" x="2506663" y="2644775"/>
          <p14:tracePt t="31549" x="2489200" y="2617788"/>
          <p14:tracePt t="31555" x="2479675" y="2608263"/>
          <p14:tracePt t="31565" x="2479675" y="2571750"/>
          <p14:tracePt t="31571" x="2470150" y="2554288"/>
          <p14:tracePt t="31581" x="2443163" y="2525713"/>
          <p14:tracePt t="31587" x="2443163" y="2517775"/>
          <p14:tracePt t="31596" x="2416175" y="2498725"/>
          <p14:tracePt t="31603" x="2416175" y="2481263"/>
          <p14:tracePt t="31611" x="2379663" y="2462213"/>
          <p14:tracePt t="31619" x="2360613" y="2452688"/>
          <p14:tracePt t="31627" x="2316163" y="2416175"/>
          <p14:tracePt t="31635" x="2279650" y="2408238"/>
          <p14:tracePt t="31643" x="2243138" y="2398713"/>
          <p14:tracePt t="31651" x="2197100" y="2362200"/>
          <p14:tracePt t="31659" x="2160588" y="2352675"/>
          <p14:tracePt t="31667" x="2097088" y="2335213"/>
          <p14:tracePt t="31675" x="2051050" y="2316163"/>
          <p14:tracePt t="31683" x="1997075" y="2306638"/>
          <p14:tracePt t="31691" x="1987550" y="2306638"/>
          <p14:tracePt t="31700" x="1978025" y="2298700"/>
          <p14:tracePt t="31707" x="1951038" y="2289175"/>
          <p14:tracePt t="31714" x="1924050" y="2270125"/>
          <p14:tracePt t="31723" x="1914525" y="2270125"/>
          <p14:tracePt t="31731" x="1905000" y="2270125"/>
          <p14:tracePt t="31740" x="1887538" y="2270125"/>
          <p14:tracePt t="31747" x="1860550" y="2262188"/>
          <p14:tracePt t="31755" x="1851025" y="2262188"/>
          <p14:tracePt t="31764" x="1824038" y="2252663"/>
          <p14:tracePt t="31772" x="1795463" y="2233613"/>
          <p14:tracePt t="31778" x="1778000" y="2233613"/>
          <p14:tracePt t="31787" x="1751013" y="2216150"/>
          <p14:tracePt t="31803" x="1714500" y="2206625"/>
          <p14:tracePt t="31811" x="1695450" y="2206625"/>
          <p14:tracePt t="31819" x="1668463" y="2197100"/>
          <p14:tracePt t="31827" x="1649413" y="2189163"/>
          <p14:tracePt t="31835" x="1622425" y="2189163"/>
          <p14:tracePt t="31843" x="1604963" y="2189163"/>
          <p14:tracePt t="31851" x="1576388" y="2170113"/>
          <p14:tracePt t="31859" x="1568450" y="2170113"/>
          <p14:tracePt t="31867" x="1541463" y="2160588"/>
          <p14:tracePt t="31885" x="1495425" y="2152650"/>
          <p14:tracePt t="31891" x="1476375" y="2143125"/>
          <p14:tracePt t="31899" x="1431925" y="2125663"/>
          <p14:tracePt t="31906" x="1422400" y="2125663"/>
          <p14:tracePt t="31914" x="1395413" y="2125663"/>
          <p14:tracePt t="31922" x="1385888" y="2116138"/>
          <p14:tracePt t="32002" x="1385888" y="2106613"/>
          <p14:tracePt t="32028" x="1395413" y="2070100"/>
          <p14:tracePt t="32034" x="1468438" y="2052638"/>
          <p14:tracePt t="32042" x="1604963" y="2016125"/>
          <p14:tracePt t="32050" x="1677988" y="1997075"/>
          <p14:tracePt t="32058" x="1768475" y="1987550"/>
          <p14:tracePt t="32067" x="1831975" y="1970088"/>
          <p14:tracePt t="32074" x="1868488" y="1970088"/>
          <p14:tracePt t="32082" x="1924050" y="1970088"/>
          <p14:tracePt t="32090" x="1968500" y="1970088"/>
          <p14:tracePt t="32098" x="2005013" y="1970088"/>
          <p14:tracePt t="32188" x="2033588" y="1970088"/>
          <p14:tracePt t="32196" x="2078038" y="1970088"/>
          <p14:tracePt t="32204" x="2160588" y="1970088"/>
          <p14:tracePt t="32212" x="2287588" y="1970088"/>
          <p14:tracePt t="32220" x="2416175" y="1970088"/>
          <p14:tracePt t="32230" x="2543175" y="1970088"/>
          <p14:tracePt t="32235" x="2689225" y="1970088"/>
          <p14:tracePt t="32243" x="2817813" y="1970088"/>
          <p14:tracePt t="32252" x="2925763" y="1970088"/>
          <p14:tracePt t="32258" x="2998788" y="1970088"/>
          <p14:tracePt t="32267" x="3017838" y="1970088"/>
          <p14:tracePt t="32273" x="3044825" y="1970088"/>
          <p14:tracePt t="32420" x="3054350" y="1970088"/>
          <p14:tracePt t="32428" x="3081338" y="1970088"/>
          <p14:tracePt t="32436" x="3100388" y="1970088"/>
          <p14:tracePt t="32446" x="3136900" y="1970088"/>
          <p14:tracePt t="32453" x="3181350" y="1970088"/>
          <p14:tracePt t="32459" x="3200400" y="1970088"/>
          <p14:tracePt t="32467" x="3254375" y="2006600"/>
          <p14:tracePt t="32475" x="3290888" y="2016125"/>
          <p14:tracePt t="32483" x="3317875" y="2024063"/>
          <p14:tracePt t="32492" x="3363913" y="2052638"/>
          <p14:tracePt t="32506" x="3382963" y="2060575"/>
          <p14:tracePt t="32564" x="3390900" y="2070100"/>
          <p14:tracePt t="32571" x="3409950" y="2089150"/>
          <p14:tracePt t="32580" x="3409950" y="2106613"/>
          <p14:tracePt t="32588" x="3419475" y="2125663"/>
          <p14:tracePt t="32597" x="3427413" y="2152650"/>
          <p14:tracePt t="32604" x="3427413" y="2170113"/>
          <p14:tracePt t="32612" x="3427413" y="2189163"/>
          <p14:tracePt t="32618" x="3427413" y="2206625"/>
          <p14:tracePt t="32626" x="3446463" y="2233613"/>
          <p14:tracePt t="32634" x="3455988" y="2243138"/>
          <p14:tracePt t="32642" x="3455988" y="2252663"/>
          <p14:tracePt t="32780" x="3455988" y="2270125"/>
          <p14:tracePt t="32806" x="3455988" y="2279650"/>
          <p14:tracePt t="32812" x="3463925" y="2316163"/>
          <p14:tracePt t="32820" x="3463925" y="2325688"/>
          <p14:tracePt t="32827" x="3463925" y="2352675"/>
          <p14:tracePt t="32835" x="3463925" y="2362200"/>
          <p14:tracePt t="32842" x="3463925" y="2379663"/>
          <p14:tracePt t="32850" x="3473450" y="2416175"/>
          <p14:tracePt t="32859" x="3473450" y="2425700"/>
          <p14:tracePt t="32883" x="3473450" y="2444750"/>
          <p14:tracePt t="32891" x="3473450" y="2452688"/>
          <p14:tracePt t="32898" x="3473450" y="2462213"/>
          <p14:tracePt t="32914" x="3490913" y="2481263"/>
          <p14:tracePt t="32931" x="3490913" y="2498725"/>
          <p14:tracePt t="32938" x="3490913" y="2535238"/>
          <p14:tracePt t="32947" x="3490913" y="2544763"/>
          <p14:tracePt t="32954" x="3490913" y="2581275"/>
          <p14:tracePt t="32970" x="3490913" y="2608263"/>
          <p14:tracePt t="32979" x="3490913" y="2635250"/>
          <p14:tracePt t="32986" x="3490913" y="2654300"/>
          <p14:tracePt t="32994" x="3490913" y="2681288"/>
          <p14:tracePt t="33002" x="3490913" y="2698750"/>
          <p14:tracePt t="33011" x="3490913" y="2727325"/>
          <p14:tracePt t="33018" x="3490913" y="2744788"/>
          <p14:tracePt t="33026" x="3490913" y="2763838"/>
          <p14:tracePt t="33034" x="3490913" y="2781300"/>
          <p14:tracePt t="33042" x="3490913" y="2790825"/>
          <p14:tracePt t="33051" x="3490913" y="2817813"/>
          <p14:tracePt t="33059" x="3490913" y="2836863"/>
          <p14:tracePt t="33066" x="3490913" y="2854325"/>
          <p14:tracePt t="33083" x="3490913" y="2873375"/>
          <p14:tracePt t="33091" x="3490913" y="2890838"/>
          <p14:tracePt t="33100" x="3490913" y="2900363"/>
          <p14:tracePt t="33107" x="3490913" y="2917825"/>
          <p14:tracePt t="33116" x="3490913" y="2936875"/>
          <p14:tracePt t="33124" x="3490913" y="2946400"/>
          <p14:tracePt t="33133" x="3490913" y="2954338"/>
          <p14:tracePt t="33155" x="3490913" y="2973388"/>
          <p14:tracePt t="33166" x="3490913" y="2990850"/>
          <p14:tracePt t="33182" x="3490913" y="3000375"/>
          <p14:tracePt t="33188" x="3473450" y="3017838"/>
          <p14:tracePt t="33196" x="3473450" y="3027363"/>
          <p14:tracePt t="33203" x="3473450" y="3046413"/>
          <p14:tracePt t="33212" x="3446463" y="3063875"/>
          <p14:tracePt t="33220" x="3436938" y="3082925"/>
          <p14:tracePt t="33228" x="3427413" y="3100388"/>
          <p14:tracePt t="33235" x="3400425" y="3127375"/>
          <p14:tracePt t="33245" x="3390900" y="3136900"/>
          <p14:tracePt t="33253" x="3390900" y="3163888"/>
          <p14:tracePt t="33259" x="3354388" y="3228975"/>
          <p14:tracePt t="33267" x="3346450" y="3246438"/>
          <p14:tracePt t="33275" x="3336925" y="3273425"/>
          <p14:tracePt t="33283" x="3336925" y="3292475"/>
          <p14:tracePt t="33291" x="3317875" y="3309938"/>
          <p14:tracePt t="33299" x="3309938" y="3328988"/>
          <p14:tracePt t="33307" x="3309938" y="3338513"/>
          <p14:tracePt t="33330" x="3300413" y="3365500"/>
          <p14:tracePt t="33354" x="3300413" y="3375025"/>
          <p14:tracePt t="33370" x="3290888" y="3392488"/>
          <p14:tracePt t="33386" x="3281363" y="3402013"/>
          <p14:tracePt t="33402" x="3263900" y="3419475"/>
          <p14:tracePt t="33448" x="3263900" y="3438525"/>
          <p14:tracePt t="33453" x="3263900" y="3446463"/>
          <p14:tracePt t="33460" x="3244850" y="3465513"/>
          <p14:tracePt t="33476" x="3236913" y="3482975"/>
          <p14:tracePt t="33483" x="3227388" y="3502025"/>
          <p14:tracePt t="33493" x="3217863" y="3511550"/>
          <p14:tracePt t="33498" x="3208338" y="3529013"/>
          <p14:tracePt t="33508" x="3200400" y="3538538"/>
          <p14:tracePt t="33523" x="3190875" y="3538538"/>
          <p14:tracePt t="33539" x="3181350" y="3556000"/>
          <p14:tracePt t="33555" x="3171825" y="3575050"/>
          <p14:tracePt t="33566" x="3163888" y="3584575"/>
          <p14:tracePt t="33572" x="3154363" y="3602038"/>
          <p14:tracePt t="33582" x="3144838" y="3621088"/>
          <p14:tracePt t="33588" x="3127375" y="3638550"/>
          <p14:tracePt t="33595" x="3108325" y="3648075"/>
          <p14:tracePt t="33603" x="3081338" y="3657600"/>
          <p14:tracePt t="33611" x="3071813" y="3694113"/>
          <p14:tracePt t="33626" x="3063875" y="3702050"/>
          <p14:tracePt t="33634" x="3044825" y="3721100"/>
          <p14:tracePt t="33642" x="3035300" y="3730625"/>
          <p14:tracePt t="33692" x="3027363" y="3738563"/>
          <p14:tracePt t="33715" x="3017838" y="3748088"/>
          <p14:tracePt t="33723" x="2998788" y="3767138"/>
          <p14:tracePt t="33747" x="2990850" y="3775075"/>
          <p14:tracePt t="33828" x="2971800" y="3794125"/>
          <p14:tracePt t="33973" x="2962275" y="3794125"/>
          <p14:tracePt t="33978" x="2944813" y="3794125"/>
          <p14:tracePt t="33986" x="2898775" y="3821113"/>
          <p14:tracePt t="33994" x="2871788" y="3830638"/>
          <p14:tracePt t="34002" x="2862263" y="3830638"/>
          <p14:tracePt t="34010" x="2835275" y="3840163"/>
          <p14:tracePt t="34018" x="2817813" y="3848100"/>
          <p14:tracePt t="34026" x="2808288" y="3848100"/>
          <p14:tracePt t="34034" x="2798763" y="3848100"/>
          <p14:tracePt t="34043" x="2781300" y="3857625"/>
          <p14:tracePt t="34092" x="2771775" y="3857625"/>
          <p14:tracePt t="34116" x="2735263" y="3857625"/>
          <p14:tracePt t="34126" x="2708275" y="3857625"/>
          <p14:tracePt t="34131" x="2671763" y="3857625"/>
          <p14:tracePt t="34142" x="2635250" y="3857625"/>
          <p14:tracePt t="34149" x="2616200" y="3857625"/>
          <p14:tracePt t="34156" x="2579688" y="3857625"/>
          <p14:tracePt t="34166" x="2543175" y="3857625"/>
          <p14:tracePt t="34170" x="2525713" y="3857625"/>
          <p14:tracePt t="34186" x="2506663" y="3857625"/>
          <p14:tracePt t="34194" x="2498725" y="3857625"/>
          <p14:tracePt t="34202" x="2489200" y="3857625"/>
          <p14:tracePt t="34259" x="2479675" y="3857625"/>
          <p14:tracePt t="34274" x="2462213" y="3857625"/>
          <p14:tracePt t="34282" x="2443163" y="3857625"/>
          <p14:tracePt t="34290" x="2425700" y="3857625"/>
          <p14:tracePt t="34298" x="2397125" y="3848100"/>
          <p14:tracePt t="34306" x="2360613" y="3848100"/>
          <p14:tracePt t="34314" x="2316163" y="3830638"/>
          <p14:tracePt t="34323" x="2279650" y="3830638"/>
          <p14:tracePt t="34330" x="2243138" y="3830638"/>
          <p14:tracePt t="34338" x="2206625" y="3821113"/>
          <p14:tracePt t="34346" x="2160588" y="3803650"/>
          <p14:tracePt t="34353" x="2124075" y="3794125"/>
          <p14:tracePt t="34363" x="2097088" y="3784600"/>
          <p14:tracePt t="34370" x="2060575" y="3775075"/>
          <p14:tracePt t="34378" x="2024063" y="3748088"/>
          <p14:tracePt t="34386" x="2005013" y="3738563"/>
          <p14:tracePt t="34394" x="1978025" y="3721100"/>
          <p14:tracePt t="34402" x="1968500" y="3711575"/>
          <p14:tracePt t="34411" x="1960563" y="3694113"/>
          <p14:tracePt t="34418" x="1941513" y="3675063"/>
          <p14:tracePt t="34426" x="1914525" y="3629025"/>
          <p14:tracePt t="34434" x="1895475" y="3584575"/>
          <p14:tracePt t="34450" x="1878013" y="3538538"/>
          <p14:tracePt t="34458" x="1868488" y="3502025"/>
          <p14:tracePt t="34466" x="1868488" y="3455988"/>
          <p14:tracePt t="34475" x="1841500" y="3429000"/>
          <p14:tracePt t="34482" x="1831975" y="3382963"/>
          <p14:tracePt t="34491" x="1831975" y="3355975"/>
          <p14:tracePt t="34498" x="1831975" y="3338513"/>
          <p14:tracePt t="34506" x="1824038" y="3302000"/>
          <p14:tracePt t="34514" x="1824038" y="3282950"/>
          <p14:tracePt t="34522" x="1824038" y="3246438"/>
          <p14:tracePt t="34530" x="1824038" y="3236913"/>
          <p14:tracePt t="34538" x="1824038" y="3200400"/>
          <p14:tracePt t="34546" x="1841500" y="3163888"/>
          <p14:tracePt t="34554" x="1841500" y="3127375"/>
          <p14:tracePt t="34563" x="1851025" y="3090863"/>
          <p14:tracePt t="34570" x="1868488" y="3046413"/>
          <p14:tracePt t="34578" x="1895475" y="3000375"/>
          <p14:tracePt t="34586" x="1914525" y="2954338"/>
          <p14:tracePt t="34594" x="1924050" y="2909888"/>
          <p14:tracePt t="34602" x="1951038" y="2863850"/>
          <p14:tracePt t="34610" x="1968500" y="2836863"/>
          <p14:tracePt t="34618" x="2005013" y="2790825"/>
          <p14:tracePt t="34626" x="2024063" y="2763838"/>
          <p14:tracePt t="34634" x="2070100" y="2698750"/>
          <p14:tracePt t="34642" x="2087563" y="2671763"/>
          <p14:tracePt t="34650" x="2143125" y="2608263"/>
          <p14:tracePt t="34658" x="2179638" y="2562225"/>
          <p14:tracePt t="34666" x="2214563" y="2517775"/>
          <p14:tracePt t="34674" x="2260600" y="2462213"/>
          <p14:tracePt t="34682" x="2287588" y="2444750"/>
          <p14:tracePt t="34690" x="2333625" y="2398713"/>
          <p14:tracePt t="34698" x="2352675" y="2389188"/>
          <p14:tracePt t="34706" x="2389188" y="2352675"/>
          <p14:tracePt t="34714" x="2416175" y="2335213"/>
          <p14:tracePt t="34726" x="2425700" y="2325688"/>
          <p14:tracePt t="34733" x="2452688" y="2306638"/>
          <p14:tracePt t="34752" x="2479675" y="2298700"/>
          <p14:tracePt t="34756" x="2516188" y="2289175"/>
          <p14:tracePt t="34766" x="2543175" y="2289175"/>
          <p14:tracePt t="34772" x="2589213" y="2270125"/>
          <p14:tracePt t="34782" x="2662238" y="2270125"/>
          <p14:tracePt t="34788" x="2752725" y="2252663"/>
          <p14:tracePt t="34797" x="2898775" y="2252663"/>
          <p14:tracePt t="34803" x="3027363" y="2252663"/>
          <p14:tracePt t="34811" x="3190875" y="2252663"/>
          <p14:tracePt t="34820" x="3373438" y="2252663"/>
          <p14:tracePt t="34828" x="3556000" y="2252663"/>
          <p14:tracePt t="34836" x="3719513" y="2252663"/>
          <p14:tracePt t="34844" x="3856038" y="2252663"/>
          <p14:tracePt t="34851" x="3965575" y="2252663"/>
          <p14:tracePt t="34858" x="4048125" y="2252663"/>
          <p14:tracePt t="34866" x="4084638" y="2252663"/>
          <p14:tracePt t="34881" x="4094163" y="2252663"/>
          <p14:tracePt t="34930" x="4102100" y="2252663"/>
          <p14:tracePt t="34938" x="4102100" y="2262188"/>
          <p14:tracePt t="34946" x="4102100" y="2279650"/>
          <p14:tracePt t="34954" x="4084638" y="2325688"/>
          <p14:tracePt t="34964" x="4084638" y="2343150"/>
          <p14:tracePt t="34971" x="4075113" y="2371725"/>
          <p14:tracePt t="34980" x="4075113" y="2389188"/>
          <p14:tracePt t="34986" x="4075113" y="2408238"/>
          <p14:tracePt t="34994" x="4075113" y="2444750"/>
          <p14:tracePt t="35002" x="4065588" y="2462213"/>
          <p14:tracePt t="35010" x="4065588" y="2508250"/>
          <p14:tracePt t="35019" x="4065588" y="2544763"/>
          <p14:tracePt t="35026" x="4065588" y="2589213"/>
          <p14:tracePt t="35034" x="4065588" y="2644775"/>
          <p14:tracePt t="35043" x="4065588" y="2698750"/>
          <p14:tracePt t="35051" x="4065588" y="2771775"/>
          <p14:tracePt t="35058" x="4065588" y="2817813"/>
          <p14:tracePt t="35066" x="4057650" y="2844800"/>
          <p14:tracePt t="35074" x="4038600" y="2890838"/>
          <p14:tracePt t="35082" x="4029075" y="2917825"/>
          <p14:tracePt t="35090" x="4021138" y="2936875"/>
          <p14:tracePt t="35098" x="4011613" y="2954338"/>
          <p14:tracePt t="35107" x="3984625" y="2982913"/>
          <p14:tracePt t="35114" x="3984625" y="2990850"/>
          <p14:tracePt t="35132" x="3975100" y="3000375"/>
          <p14:tracePt t="35139" x="3965575" y="3009900"/>
          <p14:tracePt t="35150" x="3938588" y="3036888"/>
          <p14:tracePt t="35155" x="3919538" y="3054350"/>
          <p14:tracePt t="35166" x="3883025" y="3090863"/>
          <p14:tracePt t="35171" x="3838575" y="3136900"/>
          <p14:tracePt t="35181" x="3819525" y="3155950"/>
          <p14:tracePt t="35185" x="3775075" y="3200400"/>
          <p14:tracePt t="35194" x="3702050" y="3273425"/>
          <p14:tracePt t="35202" x="3673475" y="3302000"/>
          <p14:tracePt t="35210" x="3636963" y="3328988"/>
          <p14:tracePt t="35218" x="3573463" y="3375025"/>
          <p14:tracePt t="35226" x="3527425" y="3411538"/>
          <p14:tracePt t="35234" x="3500438" y="3438525"/>
          <p14:tracePt t="35242" x="3463925" y="3475038"/>
          <p14:tracePt t="35250" x="3455988" y="3475038"/>
          <p14:tracePt t="35258" x="3436938" y="3482975"/>
          <p14:tracePt t="35274" x="3419475" y="3492500"/>
          <p14:tracePt t="35290" x="3419475" y="3502025"/>
          <p14:tracePt t="35298" x="3400425" y="3519488"/>
          <p14:tracePt t="35316" x="3390900" y="3529013"/>
          <p14:tracePt t="35326" x="3363913" y="3538538"/>
          <p14:tracePt t="35331" x="3346450" y="3556000"/>
          <p14:tracePt t="35339" x="3336925" y="3565525"/>
          <p14:tracePt t="35347" x="3309938" y="3575050"/>
          <p14:tracePt t="35354" x="3290888" y="3584575"/>
          <p14:tracePt t="35362" x="3273425" y="3584575"/>
          <p14:tracePt t="35370" x="3244850" y="3602038"/>
          <p14:tracePt t="35380" x="3236913" y="3611563"/>
          <p14:tracePt t="35395" x="3227388" y="3611563"/>
          <p14:tracePt t="35418" x="3217863" y="3621088"/>
          <p14:tracePt t="35588" x="3190875" y="3611563"/>
          <p14:tracePt t="35596" x="3144838" y="3592513"/>
          <p14:tracePt t="35604" x="3081338" y="3548063"/>
          <p14:tracePt t="35611" x="3063875" y="3548063"/>
          <p14:tracePt t="35620" x="3044825" y="3538538"/>
          <p14:tracePt t="35627" x="3008313" y="3529013"/>
          <p14:tracePt t="35635" x="2998788" y="3519488"/>
          <p14:tracePt t="35644" x="2990850" y="3519488"/>
          <p14:tracePt t="35693" x="2971800" y="3502025"/>
          <p14:tracePt t="35725" x="2962275" y="3502025"/>
          <p14:tracePt t="35730" x="2962275" y="3492500"/>
          <p14:tracePt t="35740" x="2962275" y="3465513"/>
          <p14:tracePt t="35748" x="2962275" y="3455988"/>
          <p14:tracePt t="35756" x="2954338" y="3419475"/>
          <p14:tracePt t="35766" x="2935288" y="3402013"/>
          <p14:tracePt t="35772" x="2917825" y="3355975"/>
          <p14:tracePt t="35781" x="2908300" y="3346450"/>
          <p14:tracePt t="35787" x="2889250" y="3319463"/>
          <p14:tracePt t="35795" x="2881313" y="3302000"/>
          <p14:tracePt t="35803" x="2862263" y="3282950"/>
          <p14:tracePt t="35811" x="2852738" y="3265488"/>
          <p14:tracePt t="35819" x="2844800" y="3255963"/>
          <p14:tracePt t="35827" x="2825750" y="3228975"/>
          <p14:tracePt t="35835" x="2817813" y="3219450"/>
          <p14:tracePt t="35843" x="2808288" y="3209925"/>
          <p14:tracePt t="35851" x="2798763" y="3182938"/>
          <p14:tracePt t="35890" x="2781300" y="3163888"/>
          <p14:tracePt t="36333" x="2771775" y="3163888"/>
          <p14:tracePt t="36354" x="2752725" y="3163888"/>
          <p14:tracePt t="36370" x="2744788" y="3163888"/>
          <p14:tracePt t="36378" x="2735263" y="3155950"/>
          <p14:tracePt t="36386" x="2725738" y="3146425"/>
          <p14:tracePt t="36419" x="2708275" y="3146425"/>
          <p14:tracePt t="36429" x="2698750" y="3136900"/>
          <p14:tracePt t="36445" x="2698750" y="3127375"/>
          <p14:tracePt t="36468" x="2689225" y="3100388"/>
          <p14:tracePt t="36492" x="2689225" y="3073400"/>
          <p14:tracePt t="36499" x="2679700" y="3054350"/>
          <p14:tracePt t="36508" x="2679700" y="3046413"/>
          <p14:tracePt t="36517" x="2679700" y="3027363"/>
          <p14:tracePt t="36523" x="2679700" y="3017838"/>
          <p14:tracePt t="36538" x="2679700" y="3000375"/>
          <p14:tracePt t="36547" x="2679700" y="2982913"/>
          <p14:tracePt t="36564" x="2679700" y="2973388"/>
          <p14:tracePt t="36580" x="2679700" y="2946400"/>
          <p14:tracePt t="36587" x="2679700" y="2936875"/>
          <p14:tracePt t="36595" x="2679700" y="2927350"/>
          <p14:tracePt t="36603" x="2689225" y="2909888"/>
          <p14:tracePt t="36611" x="2689225" y="2900363"/>
          <p14:tracePt t="36634" x="2698750" y="2890838"/>
          <p14:tracePt t="37322" x="2708275" y="2890838"/>
          <p14:tracePt t="37549" x="2735263" y="2890838"/>
          <p14:tracePt t="37555" x="2752725" y="2890838"/>
          <p14:tracePt t="37565" x="2771775" y="2890838"/>
          <p14:tracePt t="37572" x="2789238" y="2890838"/>
          <p14:tracePt t="37582" x="2817813" y="2890838"/>
          <p14:tracePt t="37587" x="2835275" y="2890838"/>
          <p14:tracePt t="37598" x="2844800" y="2890838"/>
          <p14:tracePt t="37603" x="2862263" y="2890838"/>
          <p14:tracePt t="38330" x="2817813" y="2890838"/>
          <p14:tracePt t="38338" x="2725738" y="2890838"/>
          <p14:tracePt t="38346" x="2625725" y="2890838"/>
          <p14:tracePt t="38354" x="2533650" y="2890838"/>
          <p14:tracePt t="38363" x="2425700" y="2890838"/>
          <p14:tracePt t="38370" x="2333625" y="2890838"/>
          <p14:tracePt t="38379" x="2243138" y="2890838"/>
          <p14:tracePt t="38386" x="2206625" y="2890838"/>
          <p14:tracePt t="38394" x="2170113" y="2890838"/>
          <p14:tracePt t="38411" x="2151063" y="2890838"/>
          <p14:tracePt t="38789" x="2197100" y="2881313"/>
          <p14:tracePt t="38797" x="2279650" y="2854325"/>
          <p14:tracePt t="38805" x="2333625" y="2854325"/>
          <p14:tracePt t="38813" x="2425700" y="2854325"/>
          <p14:tracePt t="38820" x="2516188" y="2844800"/>
          <p14:tracePt t="38828" x="2562225" y="2836863"/>
          <p14:tracePt t="38836" x="2616200" y="2817813"/>
          <p14:tracePt t="38844" x="2662238" y="2817813"/>
          <p14:tracePt t="38851" x="2689225" y="2808288"/>
          <p14:tracePt t="38859" x="2716213" y="2808288"/>
          <p14:tracePt t="38867" x="2735263" y="2800350"/>
          <p14:tracePt t="39124" x="2752725" y="2800350"/>
          <p14:tracePt t="39130" x="2817813" y="2781300"/>
          <p14:tracePt t="39140" x="2889250" y="2781300"/>
          <p14:tracePt t="39149" x="2925763" y="2771775"/>
          <p14:tracePt t="39156" x="2962275" y="2771775"/>
          <p14:tracePt t="39166" x="2981325" y="2771775"/>
          <p14:tracePt t="39970" x="3035300" y="2771775"/>
          <p14:tracePt t="39978" x="3190875" y="2771775"/>
          <p14:tracePt t="39986" x="3446463" y="2771775"/>
          <p14:tracePt t="39994" x="3892550" y="2771775"/>
          <p14:tracePt t="40002" x="4376738" y="2771775"/>
          <p14:tracePt t="40010" x="4859338" y="2771775"/>
          <p14:tracePt t="40019" x="5378450" y="2771775"/>
          <p14:tracePt t="40026" x="5826125" y="2771775"/>
          <p14:tracePt t="40034" x="6262688" y="2771775"/>
          <p14:tracePt t="40043" x="6527800" y="2771775"/>
          <p14:tracePt t="40050" x="6710363" y="2771775"/>
          <p14:tracePt t="40058" x="6856413" y="2771775"/>
          <p14:tracePt t="40066" x="6892925" y="2771775"/>
          <p14:tracePt t="40451" x="6827838" y="2771775"/>
          <p14:tracePt t="40459" x="6754813" y="2781300"/>
          <p14:tracePt t="40467" x="6737350" y="2800350"/>
          <p14:tracePt t="40476" x="6645275" y="2836863"/>
          <p14:tracePt t="40484" x="6537325" y="2873375"/>
          <p14:tracePt t="40491" x="6435725" y="2900363"/>
          <p14:tracePt t="40500" x="6345238" y="2927350"/>
          <p14:tracePt t="40507" x="6272213" y="2927350"/>
          <p14:tracePt t="40517" x="6189663" y="2936875"/>
          <p14:tracePt t="40525" x="6135688" y="2936875"/>
          <p14:tracePt t="40530" x="6099175" y="2936875"/>
          <p14:tracePt t="40541" x="6062663" y="2954338"/>
          <p14:tracePt t="40604" x="6043613" y="2954338"/>
          <p14:tracePt t="40612" x="6035675" y="2954338"/>
          <p14:tracePt t="40619" x="5999163" y="2954338"/>
          <p14:tracePt t="40628" x="5962650" y="2954338"/>
          <p14:tracePt t="40635" x="5862638" y="2954338"/>
          <p14:tracePt t="40643" x="5753100" y="2954338"/>
          <p14:tracePt t="40652" x="5661025" y="2954338"/>
          <p14:tracePt t="40659" x="5588000" y="2954338"/>
          <p14:tracePt t="40666" x="5497513" y="2954338"/>
          <p14:tracePt t="40675" x="5424488" y="2954338"/>
          <p14:tracePt t="40683" x="5387975" y="2954338"/>
          <p14:tracePt t="40692" x="5360988" y="2954338"/>
          <p14:tracePt t="40699" x="5351463" y="2954338"/>
          <p14:tracePt t="40796" x="5341938" y="2954338"/>
          <p14:tracePt t="40914" x="5324475" y="2954338"/>
          <p14:tracePt t="40922" x="5305425" y="2946400"/>
          <p14:tracePt t="40930" x="5305425" y="2927350"/>
          <p14:tracePt t="40938" x="5305425" y="2917825"/>
          <p14:tracePt t="40946" x="5305425" y="2873375"/>
          <p14:tracePt t="40954" x="5305425" y="2854325"/>
          <p14:tracePt t="40963" x="5305425" y="2817813"/>
          <p14:tracePt t="40970" x="5305425" y="2771775"/>
          <p14:tracePt t="40981" x="5305425" y="2754313"/>
          <p14:tracePt t="40986" x="5305425" y="2735263"/>
          <p14:tracePt t="40997" x="5305425" y="2708275"/>
          <p14:tracePt t="41002" x="5305425" y="2690813"/>
          <p14:tracePt t="41010" x="5305425" y="2681288"/>
          <p14:tracePt t="41018" x="5324475" y="2662238"/>
          <p14:tracePt t="41042" x="5334000" y="2644775"/>
          <p14:tracePt t="41090" x="5351463" y="2625725"/>
          <p14:tracePt t="41099" x="5368925" y="2617788"/>
          <p14:tracePt t="41107" x="5397500" y="2589213"/>
          <p14:tracePt t="41115" x="5434013" y="2581275"/>
          <p14:tracePt t="41122" x="5514975" y="2581275"/>
          <p14:tracePt t="41130" x="5543550" y="2581275"/>
          <p14:tracePt t="41138" x="5661025" y="2581275"/>
          <p14:tracePt t="41146" x="5753100" y="2581275"/>
          <p14:tracePt t="41154" x="5880100" y="2581275"/>
          <p14:tracePt t="41162" x="5972175" y="2581275"/>
          <p14:tracePt t="41170" x="6043613" y="2581275"/>
          <p14:tracePt t="41181" x="6099175" y="2581275"/>
          <p14:tracePt t="41188" x="6135688" y="2589213"/>
          <p14:tracePt t="41193" x="6162675" y="2598738"/>
          <p14:tracePt t="41210" x="6172200" y="2608263"/>
          <p14:tracePt t="41284" x="6181725" y="2617788"/>
          <p14:tracePt t="41292" x="6181725" y="2625725"/>
          <p14:tracePt t="41308" x="6181725" y="2654300"/>
          <p14:tracePt t="41316" x="6181725" y="2671763"/>
          <p14:tracePt t="41332" x="6181725" y="2698750"/>
          <p14:tracePt t="41340" x="6172200" y="2727325"/>
          <p14:tracePt t="41346" x="6162675" y="2727325"/>
          <p14:tracePt t="41354" x="6153150" y="2744788"/>
          <p14:tracePt t="41366" x="6116638" y="2781300"/>
          <p14:tracePt t="41373" x="6108700" y="2790825"/>
          <p14:tracePt t="41386" x="6099175" y="2800350"/>
          <p14:tracePt t="41395" x="6080125" y="2817813"/>
          <p14:tracePt t="41402" x="6072188" y="2827338"/>
          <p14:tracePt t="41418" x="6062663" y="2836863"/>
          <p14:tracePt t="41426" x="6053138" y="2844800"/>
          <p14:tracePt t="41434" x="6035675" y="2863850"/>
          <p14:tracePt t="41442" x="6016625" y="2881313"/>
          <p14:tracePt t="41450" x="5999163" y="2900363"/>
          <p14:tracePt t="41458" x="5972175" y="2917825"/>
          <p14:tracePt t="41467" x="5935663" y="2954338"/>
          <p14:tracePt t="41474" x="5880100" y="2973388"/>
          <p14:tracePt t="41482" x="5843588" y="3000375"/>
          <p14:tracePt t="41492" x="5816600" y="3009900"/>
          <p14:tracePt t="41499" x="5770563" y="3027363"/>
          <p14:tracePt t="41507" x="5724525" y="3054350"/>
          <p14:tracePt t="41517" x="5697538" y="3063875"/>
          <p14:tracePt t="41523" x="5670550" y="3063875"/>
          <p14:tracePt t="41530" x="5661025" y="3073400"/>
          <p14:tracePt t="41538" x="5653088" y="3073400"/>
          <p14:tracePt t="42140" x="5634038" y="3073400"/>
          <p14:tracePt t="43028" x="5624513" y="3073400"/>
          <p14:tracePt t="43036" x="5551488" y="3073400"/>
          <p14:tracePt t="43043" x="5461000" y="3073400"/>
          <p14:tracePt t="43051" x="5368925" y="3073400"/>
          <p14:tracePt t="43059" x="5260975" y="3073400"/>
          <p14:tracePt t="43068" x="5168900" y="3073400"/>
          <p14:tracePt t="43075" x="5041900" y="3046413"/>
          <p14:tracePt t="43083" x="4941888" y="3036888"/>
          <p14:tracePt t="43090" x="4886325" y="3036888"/>
          <p14:tracePt t="43098" x="4832350" y="3027363"/>
          <p14:tracePt t="43106" x="4786313" y="3009900"/>
          <p14:tracePt t="43115" x="4730750" y="3009900"/>
          <p14:tracePt t="43122" x="4703763" y="3009900"/>
          <p14:tracePt t="43130" x="4686300" y="3009900"/>
          <p14:tracePt t="43138" x="4640263" y="3009900"/>
          <p14:tracePt t="43146" x="4622800" y="3009900"/>
          <p14:tracePt t="43154" x="4594225" y="3009900"/>
          <p14:tracePt t="43162" x="4576763" y="3009900"/>
          <p14:tracePt t="43170" x="4540250" y="3009900"/>
          <p14:tracePt t="43181" x="4494213" y="3009900"/>
          <p14:tracePt t="43186" x="4440238" y="3009900"/>
          <p14:tracePt t="43194" x="4384675" y="3009900"/>
          <p14:tracePt t="43202" x="4311650" y="3009900"/>
          <p14:tracePt t="43210" x="4238625" y="3009900"/>
          <p14:tracePt t="43218" x="4175125" y="3009900"/>
          <p14:tracePt t="43226" x="4121150" y="3009900"/>
          <p14:tracePt t="43235" x="4084638" y="3009900"/>
          <p14:tracePt t="43244" x="4029075" y="3009900"/>
          <p14:tracePt t="43251" x="4002088" y="3009900"/>
          <p14:tracePt t="43259" x="3965575" y="3009900"/>
          <p14:tracePt t="43267" x="3929063" y="3009900"/>
          <p14:tracePt t="43275" x="3875088" y="3009900"/>
          <p14:tracePt t="43283" x="3829050" y="3009900"/>
          <p14:tracePt t="43292" x="3792538" y="3009900"/>
          <p14:tracePt t="43299" x="3765550" y="3009900"/>
          <p14:tracePt t="43307" x="3719513" y="3009900"/>
          <p14:tracePt t="43315" x="3692525" y="3009900"/>
          <p14:tracePt t="43323" x="3683000" y="3009900"/>
          <p14:tracePt t="43338" x="3673475" y="3009900"/>
          <p14:tracePt t="43410" x="3646488" y="3009900"/>
          <p14:tracePt t="43418" x="3636963" y="3009900"/>
          <p14:tracePt t="43426" x="3592513" y="3009900"/>
          <p14:tracePt t="43435" x="3536950" y="3009900"/>
          <p14:tracePt t="43443" x="3482975" y="3009900"/>
          <p14:tracePt t="43451" x="3409950" y="3009900"/>
          <p14:tracePt t="43459" x="3300413" y="3009900"/>
          <p14:tracePt t="43467" x="3217863" y="2990850"/>
          <p14:tracePt t="43475" x="3127375" y="2990850"/>
          <p14:tracePt t="43482" x="3035300" y="2973388"/>
          <p14:tracePt t="43491" x="3027363" y="2973388"/>
          <p14:tracePt t="43499" x="2990850" y="2973388"/>
          <p14:tracePt t="43507" x="2962275" y="2973388"/>
          <p14:tracePt t="43516" x="2925763" y="2973388"/>
          <p14:tracePt t="43676" x="2917825" y="2973388"/>
          <p14:tracePt t="43732" x="2925763" y="2963863"/>
          <p14:tracePt t="43764" x="2925763" y="2954338"/>
          <p14:tracePt t="43900" x="2935288" y="2954338"/>
          <p14:tracePt t="44069" x="2944813" y="2936875"/>
          <p14:tracePt t="44092" x="2981325" y="2909888"/>
          <p14:tracePt t="44100" x="3017838" y="2881313"/>
          <p14:tracePt t="44112" x="3071813" y="2873375"/>
          <p14:tracePt t="44114" x="3108325" y="2863850"/>
          <p14:tracePt t="44123" x="3136900" y="2836863"/>
          <p14:tracePt t="44131" x="3144838" y="2836863"/>
          <p14:tracePt t="44138" x="3163888" y="2836863"/>
          <p14:tracePt t="44212" x="3171825" y="2836863"/>
          <p14:tracePt t="44244" x="3208338" y="2836863"/>
          <p14:tracePt t="44252" x="3327400" y="2836863"/>
          <p14:tracePt t="44260" x="3455988" y="2836863"/>
          <p14:tracePt t="44268" x="3619500" y="2836863"/>
          <p14:tracePt t="44278" x="3783013" y="2836863"/>
          <p14:tracePt t="44284" x="3948113" y="2836863"/>
          <p14:tracePt t="44291" x="4075113" y="2836863"/>
          <p14:tracePt t="44298" x="4194175" y="2836863"/>
          <p14:tracePt t="44306" x="4294188" y="2836863"/>
          <p14:tracePt t="44314" x="4348163" y="2836863"/>
          <p14:tracePt t="44322" x="4403725" y="2836863"/>
          <p14:tracePt t="44332" x="4440238" y="2836863"/>
          <p14:tracePt t="44340" x="4457700" y="2836863"/>
          <p14:tracePt t="44346" x="4494213" y="2836863"/>
          <p14:tracePt t="44354" x="4521200" y="2836863"/>
          <p14:tracePt t="44362" x="4540250" y="2836863"/>
          <p14:tracePt t="44370" x="4576763" y="2836863"/>
          <p14:tracePt t="44379" x="4622800" y="2817813"/>
          <p14:tracePt t="44386" x="4676775" y="2817813"/>
          <p14:tracePt t="44395" x="4767263" y="2817813"/>
          <p14:tracePt t="44402" x="4895850" y="2817813"/>
          <p14:tracePt t="44412" x="5005388" y="2817813"/>
          <p14:tracePt t="44418" x="5151438" y="2817813"/>
          <p14:tracePt t="44426" x="5297488" y="2817813"/>
          <p14:tracePt t="44434" x="5441950" y="2817813"/>
          <p14:tracePt t="44443" x="5588000" y="2817813"/>
          <p14:tracePt t="44450" x="5734050" y="2817813"/>
          <p14:tracePt t="44458" x="5843588" y="2817813"/>
          <p14:tracePt t="44466" x="5935663" y="2817813"/>
          <p14:tracePt t="44474" x="5989638" y="2817813"/>
          <p14:tracePt t="44482" x="6016625" y="2817813"/>
          <p14:tracePt t="44490" x="6026150" y="2817813"/>
          <p14:tracePt t="44772" x="5980113" y="2817813"/>
          <p14:tracePt t="44781" x="5907088" y="2817813"/>
          <p14:tracePt t="44790" x="5834063" y="2817813"/>
          <p14:tracePt t="44796" x="5761038" y="2817813"/>
          <p14:tracePt t="44804" x="5680075" y="2817813"/>
          <p14:tracePt t="44811" x="5653088" y="2817813"/>
          <p14:tracePt t="44819" x="5597525" y="2808288"/>
          <p14:tracePt t="44826" x="5580063" y="2808288"/>
          <p14:tracePt t="44834" x="5561013" y="2790825"/>
          <p14:tracePt t="44842" x="5551488" y="2790825"/>
          <p14:tracePt t="44971" x="5534025" y="2790825"/>
          <p14:tracePt t="44980" x="5534025" y="2781300"/>
          <p14:tracePt t="44987" x="5524500" y="2781300"/>
          <p14:tracePt t="44995" x="5487988" y="2771775"/>
          <p14:tracePt t="45003" x="5478463" y="2771775"/>
          <p14:tracePt t="45013" x="5441950" y="2763838"/>
          <p14:tracePt t="45020" x="5424488" y="2754313"/>
          <p14:tracePt t="45027" x="5405438" y="2744788"/>
          <p14:tracePt t="45035" x="5397500" y="2744788"/>
          <p14:tracePt t="45042" x="5387975" y="2744788"/>
          <p14:tracePt t="45058" x="5378450" y="2744788"/>
          <p14:tracePt t="45074" x="5351463" y="2744788"/>
          <p14:tracePt t="45082" x="5341938" y="2744788"/>
          <p14:tracePt t="45091" x="5324475" y="2744788"/>
          <p14:tracePt t="45099" x="5305425" y="2744788"/>
          <p14:tracePt t="45107" x="5297488" y="2744788"/>
          <p14:tracePt t="45115" x="5268913" y="2744788"/>
          <p14:tracePt t="45123" x="5260975" y="2744788"/>
          <p14:tracePt t="45131" x="5232400" y="2744788"/>
          <p14:tracePt t="45139" x="5214938" y="2735263"/>
          <p14:tracePt t="45162" x="5205413" y="2735263"/>
          <p14:tracePt t="45219" x="5195888" y="2727325"/>
          <p14:tracePt t="45642" x="5187950" y="2727325"/>
          <p14:tracePt t="45650" x="5178425" y="2727325"/>
          <p14:tracePt t="45658" x="5151438" y="2727325"/>
          <p14:tracePt t="45666" x="5132388" y="2727325"/>
          <p14:tracePt t="45674" x="5105400" y="2727325"/>
          <p14:tracePt t="45682" x="5086350" y="2727325"/>
          <p14:tracePt t="45691" x="5059363" y="2727325"/>
          <p14:tracePt t="45699" x="5041900" y="2727325"/>
          <p14:tracePt t="45707" x="5032375" y="2727325"/>
          <p14:tracePt t="45714" x="5014913" y="2727325"/>
          <p14:tracePt t="45770" x="5005388" y="2727325"/>
          <p14:tracePt t="45778" x="4995863" y="2727325"/>
          <p14:tracePt t="45795" x="4978400" y="2727325"/>
          <p14:tracePt t="45803" x="4968875" y="2727325"/>
          <p14:tracePt t="45814" x="4959350" y="2727325"/>
          <p14:tracePt t="46015" x="4968875" y="2727325"/>
          <p14:tracePt t="46017" x="5005388" y="2744788"/>
          <p14:tracePt t="46029" x="5049838" y="2754313"/>
          <p14:tracePt t="46037" x="5105400" y="2754313"/>
          <p14:tracePt t="46048" x="5141913" y="2763838"/>
          <p14:tracePt t="46051" x="5195888" y="2771775"/>
          <p14:tracePt t="46061" x="5251450" y="2800350"/>
          <p14:tracePt t="46067" x="5287963" y="2808288"/>
          <p14:tracePt t="46079" x="5324475" y="2808288"/>
          <p14:tracePt t="46084" x="5334000" y="2817813"/>
          <p14:tracePt t="46091" x="5341938" y="2817813"/>
          <p14:tracePt t="46099" x="5360988" y="2827338"/>
          <p14:tracePt t="46642" x="5360988" y="2836863"/>
          <p14:tracePt t="46650" x="5360988" y="2854325"/>
          <p14:tracePt t="46658" x="5360988" y="2900363"/>
          <p14:tracePt t="46666" x="5360988" y="2973388"/>
          <p14:tracePt t="46674" x="5360988" y="3027363"/>
          <p14:tracePt t="46682" x="5360988" y="3054350"/>
          <p14:tracePt t="46690" x="5334000" y="3100388"/>
          <p14:tracePt t="46698" x="5324475" y="3119438"/>
          <p14:tracePt t="46706" x="5324475" y="3146425"/>
          <p14:tracePt t="46714" x="5314950" y="3155950"/>
          <p14:tracePt t="46722" x="5314950" y="3163888"/>
          <p14:tracePt t="46730" x="5314950" y="3173413"/>
          <p14:tracePt t="46740" x="5314950" y="3182938"/>
          <p14:tracePt t="48693" x="5305425" y="3192463"/>
          <p14:tracePt t="48701" x="5297488" y="3192463"/>
          <p14:tracePt t="48708" x="5278438" y="3192463"/>
          <p14:tracePt t="48725" x="5268913" y="3163888"/>
          <p14:tracePt t="48732" x="5251450" y="3136900"/>
          <p14:tracePt t="48747" x="5251450" y="3127375"/>
          <p14:tracePt t="48828" x="5251450" y="3119438"/>
          <p14:tracePt t="48838" x="5251450" y="3109913"/>
          <p14:tracePt t="48844" x="5251450" y="3100388"/>
          <p14:tracePt t="48853" x="5251450" y="3073400"/>
          <p14:tracePt t="48858" x="5251450" y="3063875"/>
          <p14:tracePt t="48866" x="5251450" y="3054350"/>
          <p14:tracePt t="48880" x="5251450" y="3036888"/>
          <p14:tracePt t="48882" x="5232400" y="3009900"/>
          <p14:tracePt t="48890" x="5195888" y="2990850"/>
          <p14:tracePt t="48898" x="5187950" y="2982913"/>
          <p14:tracePt t="48906" x="5178425" y="2963863"/>
          <p14:tracePt t="48914" x="5159375" y="2954338"/>
          <p14:tracePt t="48930" x="5132388" y="2936875"/>
          <p14:tracePt t="48947" x="5114925" y="2927350"/>
          <p14:tracePt t="48962" x="5105400" y="2927350"/>
          <p14:tracePt t="49247" x="5159375" y="2900363"/>
          <p14:tracePt t="49249" x="5241925" y="2854325"/>
          <p14:tracePt t="49259" x="5324475" y="2817813"/>
          <p14:tracePt t="49268" x="5387975" y="2790825"/>
          <p14:tracePt t="49277" x="5461000" y="2781300"/>
          <p14:tracePt t="49282" x="5514975" y="2744788"/>
          <p14:tracePt t="49291" x="5588000" y="2717800"/>
          <p14:tracePt t="49298" x="5634038" y="2690813"/>
          <p14:tracePt t="49306" x="5680075" y="2671763"/>
          <p14:tracePt t="49314" x="5697538" y="2662238"/>
          <p14:tracePt t="49580" x="5643563" y="2662238"/>
          <p14:tracePt t="49588" x="5561013" y="2662238"/>
          <p14:tracePt t="49595" x="5497513" y="2690813"/>
          <p14:tracePt t="49603" x="5478463" y="2708275"/>
          <p14:tracePt t="49613" x="5451475" y="2754313"/>
          <p14:tracePt t="49619" x="5405438" y="2781300"/>
          <p14:tracePt t="49626" x="5368925" y="2800350"/>
          <p14:tracePt t="49636" x="5351463" y="2808288"/>
          <p14:tracePt t="49644" x="5341938" y="2817813"/>
          <p14:tracePt t="49946" x="5334000" y="2800350"/>
          <p14:tracePt t="49953" x="5334000" y="2771775"/>
          <p14:tracePt t="49962" x="5334000" y="2735263"/>
          <p14:tracePt t="49971" x="5334000" y="2698750"/>
          <p14:tracePt t="49978" x="5334000" y="2654300"/>
          <p14:tracePt t="49985" x="5334000" y="2644775"/>
          <p14:tracePt t="49995" x="5334000" y="2608263"/>
          <p14:tracePt t="50002" x="5334000" y="2581275"/>
          <p14:tracePt t="50010" x="5334000" y="2562225"/>
          <p14:tracePt t="50018" x="5334000" y="2544763"/>
          <p14:tracePt t="50026" x="5334000" y="2517775"/>
          <p14:tracePt t="50034" x="5334000" y="2498725"/>
          <p14:tracePt t="50042" x="5334000" y="2471738"/>
          <p14:tracePt t="50050" x="5334000" y="2462213"/>
          <p14:tracePt t="50058" x="5334000" y="2435225"/>
          <p14:tracePt t="50067" x="5334000" y="2416175"/>
          <p14:tracePt t="50074" x="5334000" y="2389188"/>
          <p14:tracePt t="50082" x="5324475" y="2362200"/>
          <p14:tracePt t="50090" x="5324475" y="2335213"/>
          <p14:tracePt t="50099" x="5324475" y="2325688"/>
          <p14:tracePt t="50106" x="5324475" y="2298700"/>
          <p14:tracePt t="50115" x="5324475" y="2289175"/>
          <p14:tracePt t="50122" x="5324475" y="2279650"/>
          <p14:tracePt t="50899" x="5314950" y="2270125"/>
          <p14:tracePt t="50908" x="5314950" y="2289175"/>
          <p14:tracePt t="50914" x="5314950" y="2343150"/>
          <p14:tracePt t="50922" x="5314950" y="2398713"/>
          <p14:tracePt t="50930" x="5314950" y="2462213"/>
          <p14:tracePt t="50938" x="5314950" y="2535238"/>
          <p14:tracePt t="50946" x="5314950" y="2625725"/>
          <p14:tracePt t="50954" x="5314950" y="2698750"/>
          <p14:tracePt t="50962" x="5314950" y="2771775"/>
          <p14:tracePt t="50970" x="5314950" y="2827338"/>
          <p14:tracePt t="50979" x="5314950" y="2881313"/>
          <p14:tracePt t="50987" x="5314950" y="2927350"/>
          <p14:tracePt t="50998" x="5314950" y="2963863"/>
          <p14:tracePt t="51003" x="5314950" y="3000375"/>
          <p14:tracePt t="51014" x="5314950" y="3027363"/>
          <p14:tracePt t="51019" x="5314950" y="3036888"/>
          <p14:tracePt t="51612" x="5324475" y="3017838"/>
          <p14:tracePt t="51621" x="5334000" y="3000375"/>
          <p14:tracePt t="51626" x="5351463" y="2982913"/>
          <p14:tracePt t="51634" x="5360988" y="2963863"/>
          <p14:tracePt t="51642" x="5360988" y="2946400"/>
          <p14:tracePt t="51650" x="5378450" y="2917825"/>
          <p14:tracePt t="51658" x="5387975" y="2917825"/>
          <p14:tracePt t="51666" x="5387975" y="2909888"/>
          <p14:tracePt t="52090" x="5387975" y="2900363"/>
          <p14:tracePt t="52098" x="5387975" y="2881313"/>
          <p14:tracePt t="52106" x="5387975" y="2844800"/>
          <p14:tracePt t="52114" x="5387975" y="2790825"/>
          <p14:tracePt t="52122" x="5387975" y="2744788"/>
          <p14:tracePt t="52130" x="5387975" y="2690813"/>
          <p14:tracePt t="52138" x="5387975" y="2654300"/>
          <p14:tracePt t="52146" x="5387975" y="2598738"/>
          <p14:tracePt t="52154" x="5405438" y="2554288"/>
          <p14:tracePt t="52163" x="5405438" y="2525713"/>
          <p14:tracePt t="52170" x="5405438" y="2481263"/>
          <p14:tracePt t="52179" x="5424488" y="2452688"/>
          <p14:tracePt t="52185" x="5424488" y="2435225"/>
          <p14:tracePt t="52194" x="5424488" y="2425700"/>
          <p14:tracePt t="52202" x="5424488" y="2416175"/>
          <p14:tracePt t="52211" x="5434013" y="2398713"/>
          <p14:tracePt t="52646" x="5434013" y="2389188"/>
          <p14:tracePt t="52667" x="5414963" y="2379663"/>
          <p14:tracePt t="52754" x="5405438" y="2371725"/>
          <p14:tracePt t="52796" x="5397500" y="2352675"/>
          <p14:tracePt t="52820" x="5378450" y="2352675"/>
          <p14:tracePt t="52836" x="5351463" y="2352675"/>
          <p14:tracePt t="52844" x="5341938" y="2343150"/>
          <p14:tracePt t="52851" x="5278438" y="2343150"/>
          <p14:tracePt t="52858" x="5168900" y="2343150"/>
          <p14:tracePt t="52867" x="5005388" y="2343150"/>
          <p14:tracePt t="52874" x="4840288" y="2343150"/>
          <p14:tracePt t="52882" x="4622800" y="2343150"/>
          <p14:tracePt t="52890" x="4457700" y="2343150"/>
          <p14:tracePt t="52898" x="4257675" y="2343150"/>
          <p14:tracePt t="52906" x="4111625" y="2343150"/>
          <p14:tracePt t="52914" x="4002088" y="2343150"/>
          <p14:tracePt t="52922" x="3911600" y="2343150"/>
          <p14:tracePt t="52930" x="3856038" y="2343150"/>
          <p14:tracePt t="52938" x="3819525" y="2343150"/>
          <p14:tracePt t="52946" x="3810000" y="2343150"/>
          <p14:tracePt t="52955" x="3802063" y="2343150"/>
          <p14:tracePt t="52978" x="3792538" y="2343150"/>
          <p14:tracePt t="52995" x="3765550" y="2343150"/>
          <p14:tracePt t="53003" x="3738563" y="2343150"/>
          <p14:tracePt t="53012" x="3702050" y="2343150"/>
          <p14:tracePt t="53019" x="3609975" y="2343150"/>
          <p14:tracePt t="53027" x="3556000" y="2343150"/>
          <p14:tracePt t="53035" x="3500438" y="2343150"/>
          <p14:tracePt t="53043" x="3427413" y="2343150"/>
          <p14:tracePt t="53052" x="3373438" y="2343150"/>
          <p14:tracePt t="53059" x="3309938" y="2343150"/>
          <p14:tracePt t="53068" x="3281363" y="2343150"/>
          <p14:tracePt t="53074" x="3254375" y="2343150"/>
          <p14:tracePt t="53085" x="3244850" y="2343150"/>
          <p14:tracePt t="53092" x="3217863" y="2343150"/>
          <p14:tracePt t="53100" x="3208338" y="2343150"/>
          <p14:tracePt t="53108" x="3208338" y="2352675"/>
          <p14:tracePt t="53118" x="3190875" y="2352675"/>
          <p14:tracePt t="53124" x="3181350" y="2352675"/>
          <p14:tracePt t="53131" x="3171825" y="2352675"/>
          <p14:tracePt t="53141" x="3163888" y="2362200"/>
          <p14:tracePt t="53155" x="3154363" y="2362200"/>
          <p14:tracePt t="53162" x="3144838" y="2362200"/>
          <p14:tracePt t="53170" x="3136900" y="2371725"/>
          <p14:tracePt t="53178" x="3108325" y="2371725"/>
          <p14:tracePt t="53186" x="3090863" y="2379663"/>
          <p14:tracePt t="53194" x="3081338" y="2389188"/>
          <p14:tracePt t="53211" x="3071813" y="2389188"/>
          <p14:tracePt t="53268" x="3063875" y="2389188"/>
          <p14:tracePt t="53278" x="3044825" y="2389188"/>
          <p14:tracePt t="53282" x="3044825" y="2398713"/>
          <p14:tracePt t="53292" x="2998788" y="2408238"/>
          <p14:tracePt t="53300" x="2981325" y="2416175"/>
          <p14:tracePt t="53308" x="2954338" y="2444750"/>
          <p14:tracePt t="53316" x="2944813" y="2444750"/>
          <p14:tracePt t="53323" x="2917825" y="2452688"/>
          <p14:tracePt t="53330" x="2889250" y="2489200"/>
          <p14:tracePt t="53338" x="2844800" y="2508250"/>
          <p14:tracePt t="53346" x="2817813" y="2535238"/>
          <p14:tracePt t="53354" x="2781300" y="2554288"/>
          <p14:tracePt t="53362" x="2762250" y="2562225"/>
          <p14:tracePt t="53370" x="2752725" y="2571750"/>
          <p14:tracePt t="53380" x="2744788" y="2581275"/>
          <p14:tracePt t="53588" x="2725738" y="2598738"/>
          <p14:tracePt t="53596" x="2698750" y="2617788"/>
          <p14:tracePt t="53606" x="2698750" y="2625725"/>
          <p14:tracePt t="53613" x="2679700" y="2644775"/>
          <p14:tracePt t="53619" x="2671763" y="2654300"/>
          <p14:tracePt t="53626" x="2662238" y="2662238"/>
          <p14:tracePt t="53642" x="2662238" y="2671763"/>
          <p14:tracePt t="53650" x="2652713" y="2681288"/>
          <p14:tracePt t="53786" x="2625725" y="2717800"/>
          <p14:tracePt t="53794" x="2616200" y="2727325"/>
          <p14:tracePt t="53802" x="2606675" y="2744788"/>
          <p14:tracePt t="53811" x="2598738" y="2763838"/>
          <p14:tracePt t="53818" x="2589213" y="2771775"/>
          <p14:tracePt t="53827" x="2589213" y="2790825"/>
          <p14:tracePt t="53835" x="2589213" y="2800350"/>
          <p14:tracePt t="53843" x="2589213" y="2836863"/>
          <p14:tracePt t="53852" x="2589213" y="2854325"/>
          <p14:tracePt t="53860" x="2589213" y="2881313"/>
          <p14:tracePt t="53870" x="2589213" y="2900363"/>
          <p14:tracePt t="53886" x="2589213" y="2973388"/>
          <p14:tracePt t="53892" x="2589213" y="2990850"/>
          <p14:tracePt t="53899" x="2589213" y="3017838"/>
          <p14:tracePt t="53907" x="2589213" y="3036888"/>
          <p14:tracePt t="53915" x="2589213" y="3063875"/>
          <p14:tracePt t="53922" x="2589213" y="3109913"/>
          <p14:tracePt t="53930" x="2598738" y="3127375"/>
          <p14:tracePt t="53938" x="2606675" y="3146425"/>
          <p14:tracePt t="53946" x="2635250" y="3192463"/>
          <p14:tracePt t="53955" x="2652713" y="3200400"/>
          <p14:tracePt t="53962" x="2689225" y="3246438"/>
          <p14:tracePt t="53969" x="2708275" y="3265488"/>
          <p14:tracePt t="53978" x="2725738" y="3292475"/>
          <p14:tracePt t="53986" x="2752725" y="3309938"/>
          <p14:tracePt t="53994" x="2789238" y="3346450"/>
          <p14:tracePt t="54002" x="2835275" y="3365500"/>
          <p14:tracePt t="54011" x="2862263" y="3402013"/>
          <p14:tracePt t="54018" x="2898775" y="3411538"/>
          <p14:tracePt t="54027" x="2935288" y="3419475"/>
          <p14:tracePt t="54034" x="2944813" y="3419475"/>
          <p14:tracePt t="54042" x="2962275" y="3438525"/>
          <p14:tracePt t="54050" x="3017838" y="3465513"/>
          <p14:tracePt t="54058" x="3063875" y="3475038"/>
          <p14:tracePt t="54066" x="3108325" y="3492500"/>
          <p14:tracePt t="54074" x="3163888" y="3502025"/>
          <p14:tracePt t="54082" x="3208338" y="3519488"/>
          <p14:tracePt t="54090" x="3273425" y="3556000"/>
          <p14:tracePt t="54098" x="3346450" y="3565525"/>
          <p14:tracePt t="54107" x="3409950" y="3584575"/>
          <p14:tracePt t="54115" x="3482975" y="3584575"/>
          <p14:tracePt t="54125" x="3592513" y="3592513"/>
          <p14:tracePt t="54132" x="3709988" y="3621088"/>
          <p14:tracePt t="54139" x="3819525" y="3621088"/>
          <p14:tracePt t="54146" x="3911600" y="3621088"/>
          <p14:tracePt t="54155" x="4021138" y="3621088"/>
          <p14:tracePt t="54164" x="4094163" y="3621088"/>
          <p14:tracePt t="54171" x="4165600" y="3621088"/>
          <p14:tracePt t="54180" x="4221163" y="3621088"/>
          <p14:tracePt t="54187" x="4257675" y="3621088"/>
          <p14:tracePt t="54196" x="4267200" y="3621088"/>
          <p14:tracePt t="54203" x="4303713" y="3621088"/>
          <p14:tracePt t="54235" x="4311650" y="3621088"/>
          <p14:tracePt t="54251" x="4340225" y="3621088"/>
          <p14:tracePt t="54259" x="4357688" y="3621088"/>
          <p14:tracePt t="54267" x="4413250" y="3611563"/>
          <p14:tracePt t="54279" x="4476750" y="3602038"/>
          <p14:tracePt t="54282" x="4530725" y="3602038"/>
          <p14:tracePt t="54296" x="4649788" y="3575050"/>
          <p14:tracePt t="54300" x="4722813" y="3556000"/>
          <p14:tracePt t="54309" x="4795838" y="3556000"/>
          <p14:tracePt t="54315" x="4905375" y="3548063"/>
          <p14:tracePt t="54324" x="4986338" y="3529013"/>
          <p14:tracePt t="54331" x="5059363" y="3502025"/>
          <p14:tracePt t="54338" x="5122863" y="3502025"/>
          <p14:tracePt t="54346" x="5214938" y="3502025"/>
          <p14:tracePt t="54354" x="5268913" y="3502025"/>
          <p14:tracePt t="54362" x="5324475" y="3492500"/>
          <p14:tracePt t="54370" x="5387975" y="3482975"/>
          <p14:tracePt t="54380" x="5461000" y="3482975"/>
          <p14:tracePt t="54387" x="5514975" y="3482975"/>
          <p14:tracePt t="54398" x="5534025" y="3482975"/>
          <p14:tracePt t="54403" x="5580063" y="3475038"/>
          <p14:tracePt t="54413" x="5588000" y="3475038"/>
          <p14:tracePt t="54419" x="5597525" y="3475038"/>
          <p14:tracePt t="54429" x="5607050" y="3475038"/>
          <p14:tracePt t="54461" x="5616575" y="3465513"/>
          <p14:tracePt t="54491" x="5624513" y="3455988"/>
          <p14:tracePt t="54507" x="5653088" y="3429000"/>
          <p14:tracePt t="54515" x="5670550" y="3411538"/>
          <p14:tracePt t="54523" x="5707063" y="3382963"/>
          <p14:tracePt t="54538" x="5716588" y="3365500"/>
          <p14:tracePt t="54546" x="5724525" y="3346450"/>
          <p14:tracePt t="54554" x="5761038" y="3302000"/>
          <p14:tracePt t="54562" x="5770563" y="3292475"/>
          <p14:tracePt t="54570" x="5780088" y="3265488"/>
          <p14:tracePt t="54579" x="5797550" y="3219450"/>
          <p14:tracePt t="54586" x="5807075" y="3200400"/>
          <p14:tracePt t="54595" x="5816600" y="3173413"/>
          <p14:tracePt t="54602" x="5826125" y="3155950"/>
          <p14:tracePt t="54610" x="5843588" y="3109913"/>
          <p14:tracePt t="54618" x="5843588" y="3100388"/>
          <p14:tracePt t="54626" x="5843588" y="3073400"/>
          <p14:tracePt t="54634" x="5853113" y="3073400"/>
          <p14:tracePt t="54642" x="5853113" y="3063875"/>
          <p14:tracePt t="54650" x="5853113" y="3054350"/>
          <p14:tracePt t="54658" x="5853113" y="3036888"/>
          <p14:tracePt t="54674" x="5853113" y="3027363"/>
          <p14:tracePt t="54690" x="5853113" y="3017838"/>
          <p14:tracePt t="54698" x="5853113" y="2982913"/>
          <p14:tracePt t="54705" x="5853113" y="2963863"/>
          <p14:tracePt t="54714" x="5853113" y="2954338"/>
          <p14:tracePt t="54722" x="5853113" y="2936875"/>
          <p14:tracePt t="54730" x="5853113" y="2890838"/>
          <p14:tracePt t="54738" x="5853113" y="2873375"/>
          <p14:tracePt t="54747" x="5853113" y="2836863"/>
          <p14:tracePt t="54755" x="5853113" y="2808288"/>
          <p14:tracePt t="54763" x="5862638" y="2771775"/>
          <p14:tracePt t="54773" x="5862638" y="2744788"/>
          <p14:tracePt t="54778" x="5862638" y="2735263"/>
          <p14:tracePt t="54788" x="5862638" y="2698750"/>
          <p14:tracePt t="54797" x="5862638" y="2681288"/>
          <p14:tracePt t="54804" x="5862638" y="2644775"/>
          <p14:tracePt t="54813" x="5862638" y="2598738"/>
          <p14:tracePt t="54819" x="5862638" y="2562225"/>
          <p14:tracePt t="54829" x="5862638" y="2535238"/>
          <p14:tracePt t="54835" x="5862638" y="2498725"/>
          <p14:tracePt t="54844" x="5862638" y="2462213"/>
          <p14:tracePt t="54851" x="5862638" y="2444750"/>
          <p14:tracePt t="54859" x="5862638" y="2435225"/>
          <p14:tracePt t="54867" x="5862638" y="2398713"/>
          <p14:tracePt t="54881" x="5853113" y="2371725"/>
          <p14:tracePt t="54885" x="5853113" y="2343150"/>
          <p14:tracePt t="54891" x="5843588" y="2298700"/>
          <p14:tracePt t="54898" x="5843588" y="2262188"/>
          <p14:tracePt t="54906" x="5834063" y="2216150"/>
          <p14:tracePt t="54914" x="5834063" y="2189163"/>
          <p14:tracePt t="54922" x="5826125" y="2143125"/>
          <p14:tracePt t="54930" x="5797550" y="2116138"/>
          <p14:tracePt t="54938" x="5797550" y="2089150"/>
          <p14:tracePt t="54946" x="5789613" y="2052638"/>
          <p14:tracePt t="54954" x="5789613" y="2033588"/>
          <p14:tracePt t="54962" x="5789613" y="2006600"/>
          <p14:tracePt t="54970" x="5780088" y="1997075"/>
          <p14:tracePt t="54978" x="5780088" y="1970088"/>
          <p14:tracePt t="54994" x="5770563" y="1951038"/>
          <p14:tracePt t="55956" x="5770563" y="1960563"/>
          <p14:tracePt t="56284" x="5770563" y="1970088"/>
          <p14:tracePt t="56860" x="5761038" y="1987550"/>
          <p14:tracePt t="56866" x="5761038" y="2016125"/>
          <p14:tracePt t="56875" x="5761038" y="2060575"/>
          <p14:tracePt t="56884" x="5761038" y="2116138"/>
          <p14:tracePt t="56892" x="5761038" y="2152650"/>
          <p14:tracePt t="56904" x="5761038" y="2197100"/>
          <p14:tracePt t="56909" x="5770563" y="2216150"/>
          <p14:tracePt t="56916" x="5780088" y="2243138"/>
          <p14:tracePt t="56923" x="5789613" y="2270125"/>
          <p14:tracePt t="57268" x="5797550" y="2270125"/>
          <p14:tracePt t="58010" x="5807075" y="2279650"/>
          <p14:tracePt t="58058" x="5807075" y="2289175"/>
          <p14:tracePt t="58068" x="5807075" y="2298700"/>
          <p14:tracePt t="58083" x="5807075" y="2306638"/>
          <p14:tracePt t="58090" x="5807075" y="2316163"/>
          <p14:tracePt t="58099" x="5807075" y="2325688"/>
          <p14:tracePt t="58106" x="5807075" y="2335213"/>
          <p14:tracePt t="58115" x="5807075" y="2343150"/>
          <p14:tracePt t="58122" x="5807075" y="2352675"/>
          <p14:tracePt t="58130" x="5807075" y="2371725"/>
          <p14:tracePt t="58138" x="5807075" y="2379663"/>
          <p14:tracePt t="58154" x="5807075" y="2389188"/>
          <p14:tracePt t="58163" x="5807075" y="2408238"/>
          <p14:tracePt t="58171" x="5807075" y="2425700"/>
          <p14:tracePt t="58178" x="5807075" y="2435225"/>
          <p14:tracePt t="58187" x="5807075" y="2444750"/>
          <p14:tracePt t="58196" x="5807075" y="2452688"/>
          <p14:tracePt t="58202" x="5797550" y="2462213"/>
          <p14:tracePt t="58219" x="5797550" y="2471738"/>
          <p14:tracePt t="58228" x="5797550" y="2489200"/>
          <p14:tracePt t="58251" x="5797550" y="2498725"/>
          <p14:tracePt t="58267" x="5797550" y="2508250"/>
          <p14:tracePt t="58402" x="5789613" y="2517775"/>
          <p14:tracePt t="58410" x="5780088" y="2525713"/>
          <p14:tracePt t="58418" x="5753100" y="2535238"/>
          <p14:tracePt t="58427" x="5724525" y="2562225"/>
          <p14:tracePt t="58434" x="5697538" y="2571750"/>
          <p14:tracePt t="58443" x="5634038" y="2589213"/>
          <p14:tracePt t="58450" x="5588000" y="2617788"/>
          <p14:tracePt t="58458" x="5534025" y="2625725"/>
          <p14:tracePt t="58466" x="5487988" y="2635250"/>
          <p14:tracePt t="58474" x="5461000" y="2671763"/>
          <p14:tracePt t="58482" x="5451475" y="2671763"/>
          <p14:tracePt t="58490" x="5441950" y="2681288"/>
          <p14:tracePt t="58562" x="5434013" y="2681288"/>
          <p14:tracePt t="58571" x="5405438" y="2681288"/>
          <p14:tracePt t="58578" x="5397500" y="2681288"/>
          <p14:tracePt t="58602" x="5387975" y="2681288"/>
          <p14:tracePt t="58975" x="5378450" y="2681288"/>
          <p14:tracePt t="59018" x="5378450" y="2654300"/>
          <p14:tracePt t="59027" x="5424488" y="2589213"/>
          <p14:tracePt t="59035" x="5434013" y="2581275"/>
          <p14:tracePt t="59043" x="5461000" y="2544763"/>
          <p14:tracePt t="59051" x="5487988" y="2498725"/>
          <p14:tracePt t="59059" x="5507038" y="2471738"/>
          <p14:tracePt t="59068" x="5524500" y="2435225"/>
          <p14:tracePt t="59073" x="5524500" y="2408238"/>
          <p14:tracePt t="59082" x="5534025" y="2398713"/>
          <p14:tracePt t="59315" x="5543550" y="2398713"/>
          <p14:tracePt t="59324" x="5561013" y="2398713"/>
          <p14:tracePt t="59410" x="5561013" y="2408238"/>
          <p14:tracePt t="59420" x="5570538" y="2435225"/>
          <p14:tracePt t="59429" x="5597525" y="2452688"/>
          <p14:tracePt t="59436" x="5607050" y="2452688"/>
          <p14:tracePt t="59446" x="5616575" y="2462213"/>
          <p14:tracePt t="59452" x="5643563" y="2471738"/>
          <p14:tracePt t="59461" x="5661025" y="2489200"/>
          <p14:tracePt t="59469" x="5688013" y="2498725"/>
          <p14:tracePt t="59480" x="5697538" y="2508250"/>
          <p14:tracePt t="59483" x="5724525" y="2508250"/>
          <p14:tracePt t="59491" x="5743575" y="2525713"/>
          <p14:tracePt t="59498" x="5753100" y="2525713"/>
          <p14:tracePt t="59506" x="5770563" y="2525713"/>
          <p14:tracePt t="59522" x="5780088" y="2525713"/>
          <p14:tracePt t="59757" x="5789613" y="2525713"/>
          <p14:tracePt t="59775" x="5789613" y="2508250"/>
          <p14:tracePt t="59779" x="5789613" y="2489200"/>
          <p14:tracePt t="59788" x="5770563" y="2471738"/>
          <p14:tracePt t="59796" x="5761038" y="2462213"/>
          <p14:tracePt t="59803" x="5753100" y="2452688"/>
          <p14:tracePt t="59812" x="5743575" y="2444750"/>
          <p14:tracePt t="59819" x="5743575" y="2435225"/>
          <p14:tracePt t="59828" x="5734050" y="2425700"/>
          <p14:tracePt t="59835" x="5724525" y="2425700"/>
          <p14:tracePt t="59843" x="5716588" y="2416175"/>
          <p14:tracePt t="59867" x="5707063" y="2408238"/>
          <p14:tracePt t="60796" x="5688013" y="2416175"/>
          <p14:tracePt t="60812" x="5661025" y="2462213"/>
          <p14:tracePt t="60820" x="5624513" y="2481263"/>
          <p14:tracePt t="60826" x="5580063" y="2525713"/>
          <p14:tracePt t="60834" x="5561013" y="2544763"/>
          <p14:tracePt t="60842" x="5514975" y="2581275"/>
          <p14:tracePt t="60850" x="5451475" y="2644775"/>
          <p14:tracePt t="60858" x="5414963" y="2662238"/>
          <p14:tracePt t="60879" x="5224463" y="2800350"/>
          <p14:tracePt t="60883" x="5105400" y="2909888"/>
          <p14:tracePt t="60889" x="4932363" y="3000375"/>
          <p14:tracePt t="60897" x="4795838" y="3073400"/>
          <p14:tracePt t="60906" x="4649788" y="3163888"/>
          <p14:tracePt t="60914" x="4530725" y="3246438"/>
          <p14:tracePt t="60922" x="4430713" y="3302000"/>
          <p14:tracePt t="60930" x="4311650" y="3392488"/>
          <p14:tracePt t="60938" x="4257675" y="3438525"/>
          <p14:tracePt t="60948" x="4211638" y="3482975"/>
          <p14:tracePt t="60957" x="4165600" y="3519488"/>
          <p14:tracePt t="60965" x="4157663" y="3556000"/>
          <p14:tracePt t="60971" x="4129088" y="3575050"/>
          <p14:tracePt t="60980" x="4121150" y="3592513"/>
          <p14:tracePt t="61100" x="4065588" y="3592513"/>
          <p14:tracePt t="61107" x="4011613" y="3602038"/>
          <p14:tracePt t="61116" x="3919538" y="3621088"/>
          <p14:tracePt t="61123" x="3838575" y="3629025"/>
          <p14:tracePt t="61132" x="3775075" y="3665538"/>
          <p14:tracePt t="61140" x="3702050" y="3684588"/>
          <p14:tracePt t="61151" x="3600450" y="3711575"/>
          <p14:tracePt t="61156" x="3556000" y="3738563"/>
          <p14:tracePt t="61162" x="3509963" y="3738563"/>
          <p14:tracePt t="61173" x="3463925" y="3794125"/>
          <p14:tracePt t="61179" x="3382963" y="3848100"/>
          <p14:tracePt t="61207" x="3373438" y="3857625"/>
          <p14:tracePt t="61212" x="3373438" y="3875088"/>
          <p14:tracePt t="61322" x="3373438" y="3857625"/>
          <p14:tracePt t="61339" x="3400425" y="3830638"/>
          <p14:tracePt t="61347" x="3409950" y="3821113"/>
          <p14:tracePt t="61353" x="3419475" y="3803650"/>
          <p14:tracePt t="61362" x="3436938" y="3784600"/>
          <p14:tracePt t="61370" x="3463925" y="3757613"/>
          <p14:tracePt t="61378" x="3500438" y="3730625"/>
          <p14:tracePt t="61386" x="3527425" y="3702050"/>
          <p14:tracePt t="61394" x="3556000" y="3694113"/>
          <p14:tracePt t="61402" x="3600450" y="3665538"/>
          <p14:tracePt t="61410" x="3646488" y="3638550"/>
          <p14:tracePt t="61419" x="3665538" y="3629025"/>
          <p14:tracePt t="61429" x="3729038" y="3602038"/>
          <p14:tracePt t="61434" x="3775075" y="3584575"/>
          <p14:tracePt t="61444" x="3802063" y="3565525"/>
          <p14:tracePt t="61450" x="3829050" y="3548063"/>
          <p14:tracePt t="61458" x="3865563" y="3529013"/>
          <p14:tracePt t="61466" x="3875088" y="3519488"/>
          <p14:tracePt t="61644" x="3911600" y="3519488"/>
          <p14:tracePt t="61652" x="3929063" y="3519488"/>
          <p14:tracePt t="61660" x="3965575" y="3519488"/>
          <p14:tracePt t="61667" x="4038600" y="3538538"/>
          <p14:tracePt t="61675" x="4057650" y="3538538"/>
          <p14:tracePt t="61682" x="4084638" y="3538538"/>
          <p14:tracePt t="61691" x="4138613" y="3538538"/>
          <p14:tracePt t="61698" x="4194175" y="3538538"/>
          <p14:tracePt t="61706" x="4248150" y="3538538"/>
          <p14:tracePt t="61714" x="4294188" y="3538538"/>
          <p14:tracePt t="61722" x="4330700" y="3538538"/>
          <p14:tracePt t="61730" x="4384675" y="3538538"/>
          <p14:tracePt t="61738" x="4457700" y="3538538"/>
          <p14:tracePt t="61746" x="4521200" y="3538538"/>
          <p14:tracePt t="61754" x="4576763" y="3538538"/>
          <p14:tracePt t="61762" x="4630738" y="3538538"/>
          <p14:tracePt t="61771" x="4695825" y="3529013"/>
          <p14:tracePt t="61778" x="4767263" y="3529013"/>
          <p14:tracePt t="61787" x="4822825" y="3519488"/>
          <p14:tracePt t="61793" x="4868863" y="3511550"/>
          <p14:tracePt t="61802" x="4876800" y="3511550"/>
          <p14:tracePt t="61811" x="4886325" y="3511550"/>
          <p14:tracePt t="61924" x="4905375" y="3511550"/>
          <p14:tracePt t="61932" x="4949825" y="3511550"/>
          <p14:tracePt t="61940" x="4986338" y="3492500"/>
          <p14:tracePt t="61949" x="5068888" y="3475038"/>
          <p14:tracePt t="61956" x="5178425" y="3465513"/>
          <p14:tracePt t="61962" x="5287963" y="3465513"/>
          <p14:tracePt t="61971" x="5397500" y="3446463"/>
          <p14:tracePt t="61978" x="5514975" y="3402013"/>
          <p14:tracePt t="61988" x="5607050" y="3402013"/>
          <p14:tracePt t="61998" x="5634038" y="3402013"/>
          <p14:tracePt t="62003" x="5670550" y="3392488"/>
          <p14:tracePt t="62140" x="5688013" y="3365500"/>
          <p14:tracePt t="62156" x="5688013" y="3328988"/>
          <p14:tracePt t="62172" x="5688013" y="3309938"/>
          <p14:tracePt t="62179" x="5688013" y="3282950"/>
          <p14:tracePt t="62188" x="5688013" y="3246438"/>
          <p14:tracePt t="62197" x="5688013" y="3200400"/>
          <p14:tracePt t="62204" x="5688013" y="3182938"/>
          <p14:tracePt t="62214" x="5688013" y="3127375"/>
          <p14:tracePt t="62219" x="5688013" y="3063875"/>
          <p14:tracePt t="62228" x="5688013" y="3036888"/>
          <p14:tracePt t="62234" x="5661025" y="2990850"/>
          <p14:tracePt t="62243" x="5643563" y="2954338"/>
          <p14:tracePt t="62250" x="5634038" y="2936875"/>
          <p14:tracePt t="62259" x="5624513" y="2890838"/>
          <p14:tracePt t="62266" x="5616575" y="2881313"/>
          <p14:tracePt t="62277" x="5616575" y="2854325"/>
          <p14:tracePt t="62281" x="5607050" y="2836863"/>
          <p14:tracePt t="62298" x="5607050" y="2808288"/>
          <p14:tracePt t="62314" x="5607050" y="2800350"/>
          <p14:tracePt t="62395" x="5607050" y="2790825"/>
          <p14:tracePt t="62419" x="5588000" y="2790825"/>
          <p14:tracePt t="62428" x="5551488" y="2790825"/>
          <p14:tracePt t="62436" x="5524500" y="2827338"/>
          <p14:tracePt t="62444" x="5514975" y="2836863"/>
          <p14:tracePt t="62450" x="5478463" y="2863850"/>
          <p14:tracePt t="62459" x="5461000" y="2873375"/>
          <p14:tracePt t="62467" x="5424488" y="2890838"/>
          <p14:tracePt t="62474" x="5405438" y="2909888"/>
          <p14:tracePt t="62482" x="5368925" y="2936875"/>
          <p14:tracePt t="62491" x="5351463" y="2954338"/>
          <p14:tracePt t="62501" x="5351463" y="2963863"/>
          <p14:tracePt t="62507" x="5334000" y="2963863"/>
          <p14:tracePt t="62516" x="5297488" y="3000375"/>
          <p14:tracePt t="62525" x="5278438" y="3009900"/>
          <p14:tracePt t="62530" x="5268913" y="3017838"/>
          <p14:tracePt t="62537" x="5268913" y="3027363"/>
          <p14:tracePt t="62546" x="5241925" y="3054350"/>
          <p14:tracePt t="62562" x="5232400" y="3063875"/>
          <p14:tracePt t="62570" x="5224463" y="3063875"/>
          <p14:tracePt t="62578" x="5214938" y="3063875"/>
          <p14:tracePt t="62659" x="5195888" y="3073400"/>
          <p14:tracePt t="62683" x="5195888" y="3082925"/>
          <p14:tracePt t="62693" x="5187950" y="3090863"/>
          <p14:tracePt t="62714" x="5178425" y="3100388"/>
          <p14:tracePt t="62730" x="5168900" y="3119438"/>
          <p14:tracePt t="62738" x="5168900" y="3127375"/>
          <p14:tracePt t="62754" x="5159375" y="3146425"/>
          <p14:tracePt t="63076" x="5159375" y="3136900"/>
          <p14:tracePt t="63092" x="5159375" y="3127375"/>
          <p14:tracePt t="63108" x="5159375" y="3119438"/>
          <p14:tracePt t="63132" x="5159375" y="3100388"/>
          <p14:tracePt t="63154" x="5159375" y="3090863"/>
          <p14:tracePt t="63195" x="5159375" y="3082925"/>
          <p14:tracePt t="63203" x="5159375" y="3054350"/>
          <p14:tracePt t="63212" x="5159375" y="3046413"/>
          <p14:tracePt t="63219" x="5159375" y="3036888"/>
          <p14:tracePt t="63230" x="5159375" y="3009900"/>
          <p14:tracePt t="63236" x="5159375" y="3000375"/>
          <p14:tracePt t="63252" x="5159375" y="2973388"/>
          <p14:tracePt t="63261" x="5159375" y="2936875"/>
          <p14:tracePt t="63267" x="5159375" y="2927350"/>
          <p14:tracePt t="63276" x="5159375" y="2881313"/>
          <p14:tracePt t="63283" x="5159375" y="2863850"/>
          <p14:tracePt t="63291" x="5159375" y="2836863"/>
          <p14:tracePt t="63299" x="5159375" y="2808288"/>
          <p14:tracePt t="63307" x="5159375" y="2781300"/>
          <p14:tracePt t="63315" x="5159375" y="2735263"/>
          <p14:tracePt t="63323" x="5159375" y="2717800"/>
          <p14:tracePt t="63331" x="5159375" y="2681288"/>
          <p14:tracePt t="63338" x="5159375" y="2662238"/>
          <p14:tracePt t="63346" x="5159375" y="2644775"/>
          <p14:tracePt t="63354" x="5159375" y="2625725"/>
          <p14:tracePt t="63362" x="5159375" y="2617788"/>
          <p14:tracePt t="63370" x="5159375" y="2598738"/>
          <p14:tracePt t="63378" x="5159375" y="2589213"/>
          <p14:tracePt t="63402" x="5159375" y="2581275"/>
          <p14:tracePt t="63411" x="5159375" y="2562225"/>
          <p14:tracePt t="63420" x="5159375" y="2554288"/>
          <p14:tracePt t="63430" x="5159375" y="2535238"/>
          <p14:tracePt t="63436" x="5159375" y="2517775"/>
          <p14:tracePt t="63446" x="5159375" y="2498725"/>
          <p14:tracePt t="63452" x="5159375" y="2471738"/>
          <p14:tracePt t="63461" x="5159375" y="2444750"/>
          <p14:tracePt t="63467" x="5159375" y="2416175"/>
          <p14:tracePt t="63474" x="5159375" y="2398713"/>
          <p14:tracePt t="63482" x="5159375" y="2352675"/>
          <p14:tracePt t="63490" x="5159375" y="2325688"/>
          <p14:tracePt t="63498" x="5159375" y="2306638"/>
          <p14:tracePt t="63507" x="5159375" y="2279650"/>
          <p14:tracePt t="63514" x="5159375" y="2262188"/>
          <p14:tracePt t="63522" x="5159375" y="2252663"/>
          <p14:tracePt t="63844" x="5159375" y="2243138"/>
          <p14:tracePt t="63901" x="5178425" y="2243138"/>
          <p14:tracePt t="63907" x="5232400" y="2243138"/>
          <p14:tracePt t="63915" x="5287963" y="2243138"/>
          <p14:tracePt t="63922" x="5368925" y="2243138"/>
          <p14:tracePt t="63930" x="5424488" y="2243138"/>
          <p14:tracePt t="63938" x="5478463" y="2243138"/>
          <p14:tracePt t="63946" x="5534025" y="2243138"/>
          <p14:tracePt t="63954" x="5580063" y="2243138"/>
          <p14:tracePt t="63963" x="5607050" y="2243138"/>
          <p14:tracePt t="63970" x="5643563" y="2243138"/>
          <p14:tracePt t="63978" x="5653088" y="2243138"/>
          <p14:tracePt t="63994" x="5670550" y="2243138"/>
          <p14:tracePt t="64284" x="5670550" y="2252663"/>
          <p14:tracePt t="64292" x="5670550" y="2270125"/>
          <p14:tracePt t="64301" x="5634038" y="2335213"/>
          <p14:tracePt t="64308" x="5624513" y="2371725"/>
          <p14:tracePt t="64318" x="5616575" y="2389188"/>
          <p14:tracePt t="64322" x="5607050" y="2435225"/>
          <p14:tracePt t="64335" x="5580063" y="2517775"/>
          <p14:tracePt t="64339" x="5570538" y="2544763"/>
          <p14:tracePt t="64346" x="5570538" y="2562225"/>
          <p14:tracePt t="64354" x="5561013" y="2598738"/>
          <p14:tracePt t="64362" x="5561013" y="2635250"/>
          <p14:tracePt t="64370" x="5561013" y="2654300"/>
          <p14:tracePt t="64378" x="5561013" y="2681288"/>
          <p14:tracePt t="64386" x="5561013" y="2708275"/>
          <p14:tracePt t="64394" x="5561013" y="2727325"/>
          <p14:tracePt t="64403" x="5561013" y="2744788"/>
          <p14:tracePt t="64415" x="5561013" y="2754313"/>
          <p14:tracePt t="64418" x="5561013" y="2781300"/>
          <p14:tracePt t="64429" x="5561013" y="2790825"/>
          <p14:tracePt t="64435" x="5561013" y="2827338"/>
          <p14:tracePt t="64446" x="5561013" y="2844800"/>
          <p14:tracePt t="64451" x="5561013" y="2881313"/>
          <p14:tracePt t="64461" x="5561013" y="2909888"/>
          <p14:tracePt t="64467" x="5561013" y="2936875"/>
          <p14:tracePt t="64475" x="5561013" y="2982913"/>
          <p14:tracePt t="64485" x="5561013" y="3017838"/>
          <p14:tracePt t="64491" x="5561013" y="3063875"/>
          <p14:tracePt t="64498" x="5561013" y="3090863"/>
          <p14:tracePt t="64506" x="5561013" y="3136900"/>
          <p14:tracePt t="64514" x="5561013" y="3173413"/>
          <p14:tracePt t="64523" x="5561013" y="3192463"/>
          <p14:tracePt t="64533" x="5561013" y="3219450"/>
          <p14:tracePt t="64539" x="5561013" y="3236913"/>
          <p14:tracePt t="64547" x="5561013" y="3255963"/>
          <p14:tracePt t="64555" x="5561013" y="3265488"/>
          <p14:tracePt t="65012" x="5551488" y="3273425"/>
          <p14:tracePt t="65035" x="5543550" y="3273425"/>
          <p14:tracePt t="65044" x="5487988" y="3265488"/>
          <p14:tracePt t="65051" x="5378450" y="3246438"/>
          <p14:tracePt t="65060" x="5251450" y="3228975"/>
          <p14:tracePt t="65067" x="5132388" y="3200400"/>
          <p14:tracePt t="65075" x="5041900" y="3192463"/>
          <p14:tracePt t="65083" x="4949825" y="3173413"/>
          <p14:tracePt t="65090" x="4859338" y="3163888"/>
          <p14:tracePt t="65098" x="4795838" y="3163888"/>
          <p14:tracePt t="65107" x="4740275" y="3136900"/>
          <p14:tracePt t="65115" x="4722813" y="3136900"/>
          <p14:tracePt t="65123" x="4686300" y="3136900"/>
          <p14:tracePt t="65131" x="4686300" y="3127375"/>
          <p14:tracePt t="66188" x="4676775" y="3127375"/>
          <p14:tracePt t="66204" x="4676775" y="3136900"/>
          <p14:tracePt t="66212" x="4676775" y="3146425"/>
          <p14:tracePt t="66228" x="4686300" y="3163888"/>
          <p14:tracePt t="66253" x="4686300" y="3173413"/>
          <p14:tracePt t="66277" x="4695825" y="3173413"/>
          <p14:tracePt t="66284" x="4703763" y="3163888"/>
          <p14:tracePt t="66294" x="4722813" y="3163888"/>
          <p14:tracePt t="66299" x="4730750" y="3155950"/>
          <p14:tracePt t="66309" x="4767263" y="3155950"/>
          <p14:tracePt t="66314" x="4786313" y="3155950"/>
          <p14:tracePt t="66322" x="4813300" y="3136900"/>
          <p14:tracePt t="66330" x="4859338" y="3127375"/>
          <p14:tracePt t="66338" x="4876800" y="3119438"/>
          <p14:tracePt t="66346" x="4905375" y="3119438"/>
          <p14:tracePt t="66353" x="4922838" y="3109913"/>
          <p14:tracePt t="66370" x="4932363" y="3109913"/>
          <p14:tracePt t="66884" x="4978400" y="3109913"/>
          <p14:tracePt t="66893" x="4995863" y="3109913"/>
          <p14:tracePt t="66900" x="5022850" y="3109913"/>
          <p14:tracePt t="66907" x="5041900" y="3109913"/>
          <p14:tracePt t="66913" x="5049838" y="3109913"/>
          <p14:tracePt t="66988" x="5059363" y="3109913"/>
          <p14:tracePt t="67038" x="5068888" y="3109913"/>
          <p14:tracePt t="67044" x="5078413" y="3109913"/>
          <p14:tracePt t="67052" x="5086350" y="3109913"/>
          <p14:tracePt t="67062" x="5095875" y="3109913"/>
          <p14:tracePt t="67070" x="5105400" y="3109913"/>
          <p14:tracePt t="67075" x="5141913" y="3109913"/>
          <p14:tracePt t="67082" x="5168900" y="3109913"/>
          <p14:tracePt t="67091" x="5178425" y="3109913"/>
          <p14:tracePt t="67100" x="5195888" y="3109913"/>
          <p14:tracePt t="67106" x="5214938" y="3109913"/>
          <p14:tracePt t="67114" x="5224463" y="3109913"/>
          <p14:tracePt t="67122" x="5232400" y="3109913"/>
          <p14:tracePt t="67138" x="5241925" y="3119438"/>
          <p14:tracePt t="67244" x="5205413" y="3127375"/>
          <p14:tracePt t="67251" x="5095875" y="3127375"/>
          <p14:tracePt t="67261" x="5022850" y="3127375"/>
          <p14:tracePt t="67267" x="4913313" y="3127375"/>
          <p14:tracePt t="67276" x="4813300" y="3136900"/>
          <p14:tracePt t="67284" x="4740275" y="3136900"/>
          <p14:tracePt t="67292" x="4686300" y="3136900"/>
          <p14:tracePt t="67299" x="4649788" y="3136900"/>
          <p14:tracePt t="67309" x="4613275" y="3136900"/>
          <p14:tracePt t="67386" x="4603750" y="3136900"/>
          <p14:tracePt t="67394" x="4603750" y="3127375"/>
          <p14:tracePt t="67402" x="4603750" y="3109913"/>
          <p14:tracePt t="67412" x="4603750" y="3090863"/>
          <p14:tracePt t="67417" x="4603750" y="3046413"/>
          <p14:tracePt t="67426" x="4603750" y="3027363"/>
          <p14:tracePt t="67434" x="4603750" y="3000375"/>
          <p14:tracePt t="67444" x="4603750" y="2982913"/>
          <p14:tracePt t="67450" x="4603750" y="2954338"/>
          <p14:tracePt t="67459" x="4594225" y="2927350"/>
          <p14:tracePt t="67467" x="4594225" y="2890838"/>
          <p14:tracePt t="67474" x="4594225" y="2863850"/>
          <p14:tracePt t="67482" x="4594225" y="2844800"/>
          <p14:tracePt t="67490" x="4594225" y="2808288"/>
          <p14:tracePt t="67498" x="4594225" y="2781300"/>
          <p14:tracePt t="67506" x="4594225" y="2744788"/>
          <p14:tracePt t="67514" x="4594225" y="2717800"/>
          <p14:tracePt t="67522" x="4594225" y="2662238"/>
          <p14:tracePt t="67530" x="4594225" y="2635250"/>
          <p14:tracePt t="67538" x="4594225" y="2598738"/>
          <p14:tracePt t="67546" x="4594225" y="2562225"/>
          <p14:tracePt t="67554" x="4603750" y="2535238"/>
          <p14:tracePt t="67562" x="4613275" y="2508250"/>
          <p14:tracePt t="67570" x="4622800" y="2471738"/>
          <p14:tracePt t="67578" x="4622800" y="2452688"/>
          <p14:tracePt t="67586" x="4622800" y="2444750"/>
          <p14:tracePt t="67594" x="4640263" y="2408238"/>
          <p14:tracePt t="67602" x="4649788" y="2398713"/>
          <p14:tracePt t="67610" x="4649788" y="2362200"/>
          <p14:tracePt t="67617" x="4659313" y="2362200"/>
          <p14:tracePt t="67627" x="4667250" y="2352675"/>
          <p14:tracePt t="67634" x="4695825" y="2306638"/>
          <p14:tracePt t="67642" x="4703763" y="2306638"/>
          <p14:tracePt t="67650" x="4713288" y="2298700"/>
          <p14:tracePt t="67665" x="4740275" y="2279650"/>
          <p14:tracePt t="67674" x="4749800" y="2270125"/>
          <p14:tracePt t="67690" x="4786313" y="2262188"/>
          <p14:tracePt t="67699" x="4822825" y="2262188"/>
          <p14:tracePt t="67706" x="4876800" y="2262188"/>
          <p14:tracePt t="67714" x="4968875" y="2262188"/>
          <p14:tracePt t="67722" x="5095875" y="2262188"/>
          <p14:tracePt t="67730" x="5224463" y="2262188"/>
          <p14:tracePt t="67738" x="5351463" y="2262188"/>
          <p14:tracePt t="67746" x="5461000" y="2262188"/>
          <p14:tracePt t="67754" x="5570538" y="2262188"/>
          <p14:tracePt t="67763" x="5624513" y="2262188"/>
          <p14:tracePt t="67771" x="5653088" y="2262188"/>
          <p14:tracePt t="67778" x="5680075" y="2262188"/>
          <p14:tracePt t="67787" x="5688013" y="2262188"/>
          <p14:tracePt t="67794" x="5697538" y="2262188"/>
          <p14:tracePt t="67867" x="5724525" y="2270125"/>
          <p14:tracePt t="67876" x="5734050" y="2289175"/>
          <p14:tracePt t="67886" x="5734050" y="2325688"/>
          <p14:tracePt t="67892" x="5761038" y="2389188"/>
          <p14:tracePt t="67900" x="5780088" y="2416175"/>
          <p14:tracePt t="67907" x="5789613" y="2444750"/>
          <p14:tracePt t="67916" x="5789613" y="2489200"/>
          <p14:tracePt t="67922" x="5789613" y="2525713"/>
          <p14:tracePt t="67930" x="5797550" y="2571750"/>
          <p14:tracePt t="67938" x="5797550" y="2598738"/>
          <p14:tracePt t="67946" x="5797550" y="2644775"/>
          <p14:tracePt t="67954" x="5797550" y="2671763"/>
          <p14:tracePt t="67962" x="5797550" y="2698750"/>
          <p14:tracePt t="67970" x="5797550" y="2735263"/>
          <p14:tracePt t="67978" x="5797550" y="2781300"/>
          <p14:tracePt t="67986" x="5797550" y="2817813"/>
          <p14:tracePt t="67994" x="5797550" y="2836863"/>
          <p14:tracePt t="68002" x="5797550" y="2881313"/>
          <p14:tracePt t="68010" x="5797550" y="2900363"/>
          <p14:tracePt t="68018" x="5797550" y="2917825"/>
          <p14:tracePt t="68026" x="5797550" y="2936875"/>
          <p14:tracePt t="68044" x="5797550" y="2963863"/>
          <p14:tracePt t="68063" x="5797550" y="2973388"/>
          <p14:tracePt t="68068" x="5789613" y="2982913"/>
          <p14:tracePt t="68078" x="5780088" y="2990850"/>
          <p14:tracePt t="68085" x="5780088" y="3000375"/>
          <p14:tracePt t="68092" x="5780088" y="3009900"/>
          <p14:tracePt t="68108" x="5761038" y="3017838"/>
          <p14:tracePt t="68117" x="5753100" y="3017838"/>
          <p14:tracePt t="68121" x="5716588" y="3027363"/>
          <p14:tracePt t="68130" x="5697538" y="3054350"/>
          <p14:tracePt t="68138" x="5653088" y="3063875"/>
          <p14:tracePt t="68146" x="5616575" y="3073400"/>
          <p14:tracePt t="68154" x="5570538" y="3073400"/>
          <p14:tracePt t="68162" x="5534025" y="3073400"/>
          <p14:tracePt t="68170" x="5487988" y="3073400"/>
          <p14:tracePt t="68178" x="5434013" y="3082925"/>
          <p14:tracePt t="68186" x="5387975" y="3082925"/>
          <p14:tracePt t="68195" x="5351463" y="3109913"/>
          <p14:tracePt t="68202" x="5314950" y="3109913"/>
          <p14:tracePt t="68210" x="5278438" y="3109913"/>
          <p14:tracePt t="68218" x="5251450" y="3109913"/>
          <p14:tracePt t="68228" x="5241925" y="3109913"/>
          <p14:tracePt t="68235" x="5232400" y="3109913"/>
          <p14:tracePt t="68244" x="5224463" y="3109913"/>
          <p14:tracePt t="68292" x="5195888" y="3109913"/>
          <p14:tracePt t="68302" x="5187950" y="3100388"/>
          <p14:tracePt t="68308" x="5178425" y="3082925"/>
          <p14:tracePt t="68318" x="5159375" y="3063875"/>
          <p14:tracePt t="68323" x="5151438" y="3054350"/>
          <p14:tracePt t="68332" x="5141913" y="3036888"/>
          <p14:tracePt t="68338" x="5132388" y="3027363"/>
          <p14:tracePt t="68346" x="5114925" y="3017838"/>
          <p14:tracePt t="68354" x="5105400" y="3009900"/>
          <p14:tracePt t="68362" x="5095875" y="3009900"/>
          <p14:tracePt t="68370" x="5086350" y="3000375"/>
          <p14:tracePt t="68386" x="5078413" y="3000375"/>
          <p14:tracePt t="68428" x="5068888" y="2990850"/>
          <p14:tracePt t="68451" x="5059363" y="2982913"/>
          <p14:tracePt t="68459" x="5059363" y="2973388"/>
          <p14:tracePt t="68467" x="5049838" y="2954338"/>
          <p14:tracePt t="68475" x="5049838" y="2927350"/>
          <p14:tracePt t="68483" x="5049838" y="2900363"/>
          <p14:tracePt t="68491" x="5049838" y="2854325"/>
          <p14:tracePt t="68499" x="5049838" y="2827338"/>
          <p14:tracePt t="68507" x="5049838" y="2781300"/>
          <p14:tracePt t="68514" x="5049838" y="2727325"/>
          <p14:tracePt t="68522" x="5049838" y="2671763"/>
          <p14:tracePt t="68530" x="5049838" y="2635250"/>
          <p14:tracePt t="68538" x="5049838" y="2581275"/>
          <p14:tracePt t="68546" x="5086350" y="2517775"/>
          <p14:tracePt t="68554" x="5095875" y="2471738"/>
          <p14:tracePt t="68562" x="5141913" y="2408238"/>
          <p14:tracePt t="68570" x="5151438" y="2389188"/>
          <p14:tracePt t="68578" x="5159375" y="2343150"/>
          <p14:tracePt t="68586" x="5168900" y="2325688"/>
          <p14:tracePt t="68594" x="5187950" y="2306638"/>
          <p14:tracePt t="68602" x="5195888" y="2289175"/>
          <p14:tracePt t="68610" x="5205413" y="2279650"/>
          <p14:tracePt t="68693" x="5214938" y="2270125"/>
          <p14:tracePt t="68698" x="5224463" y="2270125"/>
          <p14:tracePt t="68706" x="5297488" y="2270125"/>
          <p14:tracePt t="68714" x="5368925" y="2270125"/>
          <p14:tracePt t="68722" x="5497513" y="2270125"/>
          <p14:tracePt t="68730" x="5616575" y="2243138"/>
          <p14:tracePt t="68738" x="5707063" y="2243138"/>
          <p14:tracePt t="68746" x="5761038" y="2243138"/>
          <p14:tracePt t="68754" x="5870575" y="2243138"/>
          <p14:tracePt t="68762" x="5889625" y="2243138"/>
          <p14:tracePt t="68770" x="5916613" y="2243138"/>
          <p14:tracePt t="68778" x="5926138" y="2243138"/>
          <p14:tracePt t="68869" x="5926138" y="2252663"/>
          <p14:tracePt t="68875" x="5907088" y="2279650"/>
          <p14:tracePt t="68885" x="5870575" y="2316163"/>
          <p14:tracePt t="68891" x="5843588" y="2343150"/>
          <p14:tracePt t="68900" x="5826125" y="2371725"/>
          <p14:tracePt t="68907" x="5807075" y="2408238"/>
          <p14:tracePt t="68914" x="5770563" y="2452688"/>
          <p14:tracePt t="68922" x="5761038" y="2481263"/>
          <p14:tracePt t="68930" x="5753100" y="2508250"/>
          <p14:tracePt t="68938" x="5724525" y="2571750"/>
          <p14:tracePt t="68946" x="5707063" y="2598738"/>
          <p14:tracePt t="68954" x="5697538" y="2644775"/>
          <p14:tracePt t="68962" x="5697538" y="2662238"/>
          <p14:tracePt t="68970" x="5680075" y="2681288"/>
          <p14:tracePt t="68978" x="5680075" y="2690813"/>
          <p14:tracePt t="68986" x="5670550" y="2698750"/>
          <p14:tracePt t="69010" x="5670550" y="2708275"/>
          <p14:tracePt t="69120" x="5670550" y="2727325"/>
          <p14:tracePt t="69131" x="5670550" y="2735263"/>
          <p14:tracePt t="69139" x="5670550" y="2744788"/>
          <p14:tracePt t="69147" x="5670550" y="2754313"/>
          <p14:tracePt t="69156" x="5670550" y="2781300"/>
          <p14:tracePt t="69171" x="5670550" y="2790825"/>
          <p14:tracePt t="69178" x="5661025" y="2827338"/>
          <p14:tracePt t="69188" x="5653088" y="2836863"/>
          <p14:tracePt t="69195" x="5653088" y="2863850"/>
          <p14:tracePt t="69203" x="5634038" y="2881313"/>
          <p14:tracePt t="69213" x="5634038" y="2900363"/>
          <p14:tracePt t="69217" x="5624513" y="2909888"/>
          <p14:tracePt t="69242" x="5624513" y="2917825"/>
          <p14:tracePt t="69283" x="5616575" y="2927350"/>
          <p14:tracePt t="69389" x="5616575" y="2954338"/>
          <p14:tracePt t="69395" x="5570538" y="2973388"/>
          <p14:tracePt t="69408" x="5524500" y="2990850"/>
          <p14:tracePt t="69414" x="5507038" y="3017838"/>
          <p14:tracePt t="69418" x="5451475" y="3036888"/>
          <p14:tracePt t="69427" x="5405438" y="3036888"/>
          <p14:tracePt t="69434" x="5360988" y="3073400"/>
          <p14:tracePt t="69450" x="5351463" y="3073400"/>
          <p14:tracePt t="69554" x="5324475" y="3073400"/>
          <p14:tracePt t="69562" x="5314950" y="3073400"/>
          <p14:tracePt t="69578" x="5305425" y="3073400"/>
          <p14:tracePt t="69586" x="5297488" y="3073400"/>
          <p14:tracePt t="69980" x="5297488" y="3036888"/>
          <p14:tracePt t="69988" x="5297488" y="2990850"/>
          <p14:tracePt t="69996" x="5297488" y="2909888"/>
          <p14:tracePt t="70006" x="5324475" y="2844800"/>
          <p14:tracePt t="70013" x="5334000" y="2790825"/>
          <p14:tracePt t="70023" x="5351463" y="2727325"/>
          <p14:tracePt t="70026" x="5360988" y="2708275"/>
          <p14:tracePt t="70034" x="5360988" y="2681288"/>
          <p14:tracePt t="70043" x="5360988" y="2671763"/>
          <p14:tracePt t="70082" x="5368925" y="2662238"/>
          <p14:tracePt t="70107" x="5387975" y="2698750"/>
          <p14:tracePt t="70115" x="5397500" y="2735263"/>
          <p14:tracePt t="70122" x="5397500" y="2781300"/>
          <p14:tracePt t="70130" x="5405438" y="2844800"/>
          <p14:tracePt t="70138" x="5405438" y="2881313"/>
          <p14:tracePt t="70146" x="5434013" y="2917825"/>
          <p14:tracePt t="70154" x="5434013" y="2936875"/>
          <p14:tracePt t="70162" x="5441950" y="2954338"/>
          <p14:tracePt t="70234" x="5441950" y="2946400"/>
          <p14:tracePt t="70242" x="5441950" y="2936875"/>
          <p14:tracePt t="70258" x="5451475" y="2917825"/>
          <p14:tracePt t="70509" x="5451475" y="2909888"/>
          <p14:tracePt t="70516" x="5451475" y="2900363"/>
          <p14:tracePt t="70538" x="5451475" y="2890838"/>
          <p14:tracePt t="70546" x="5451475" y="2881313"/>
          <p14:tracePt t="70562" x="5451475" y="2873375"/>
          <p14:tracePt t="70629" x="5451475" y="2863850"/>
          <p14:tracePt t="70659" x="5441950" y="2844800"/>
          <p14:tracePt t="70675" x="5441950" y="2836863"/>
          <p14:tracePt t="70764" x="5434013" y="2827338"/>
          <p14:tracePt t="70883" x="5434013" y="2817813"/>
          <p14:tracePt t="71061" x="5434013" y="2800350"/>
          <p14:tracePt t="71386" x="5397500" y="2790825"/>
          <p14:tracePt t="71394" x="5314950" y="2790825"/>
          <p14:tracePt t="71402" x="5241925" y="2790825"/>
          <p14:tracePt t="71410" x="5168900" y="2790825"/>
          <p14:tracePt t="71418" x="5095875" y="2790825"/>
          <p14:tracePt t="71427" x="5041900" y="2790825"/>
          <p14:tracePt t="71434" x="4978400" y="2790825"/>
          <p14:tracePt t="71443" x="4949825" y="2790825"/>
          <p14:tracePt t="71450" x="4922838" y="2790825"/>
          <p14:tracePt t="71460" x="4913313" y="2790825"/>
          <p14:tracePt t="71538" x="4905375" y="2781300"/>
          <p14:tracePt t="71739" x="4905375" y="2754313"/>
          <p14:tracePt t="71746" x="4922838" y="2735263"/>
          <p14:tracePt t="71754" x="4922838" y="2727325"/>
          <p14:tracePt t="71762" x="4932363" y="2717800"/>
          <p14:tracePt t="71770" x="4959350" y="2690813"/>
          <p14:tracePt t="71803" x="4968875" y="2681288"/>
          <p14:tracePt t="71998" x="4978400" y="2671763"/>
          <p14:tracePt t="72005" x="5022850" y="2654300"/>
          <p14:tracePt t="72012" x="5059363" y="2654300"/>
          <p14:tracePt t="72024" x="5068888" y="2644775"/>
          <p14:tracePt t="72124" x="5086350" y="2644775"/>
          <p14:tracePt t="72140" x="5141913" y="2644775"/>
          <p14:tracePt t="72147" x="5168900" y="2644775"/>
          <p14:tracePt t="72156" x="5224463" y="2644775"/>
          <p14:tracePt t="72163" x="5268913" y="2644775"/>
          <p14:tracePt t="72171" x="5305425" y="2644775"/>
          <p14:tracePt t="72179" x="5324475" y="2644775"/>
          <p14:tracePt t="72187" x="5341938" y="2644775"/>
          <p14:tracePt t="72195" x="5351463" y="2644775"/>
          <p14:tracePt t="72546" x="5360988" y="2644775"/>
          <p14:tracePt t="72554" x="5368925" y="2644775"/>
          <p14:tracePt t="72563" x="5387975" y="2654300"/>
          <p14:tracePt t="72570" x="5405438" y="2662238"/>
          <p14:tracePt t="72578" x="5414963" y="2671763"/>
          <p14:tracePt t="72586" x="5414963" y="2681288"/>
          <p14:tracePt t="72594" x="5414963" y="2698750"/>
          <p14:tracePt t="72956" x="5414963" y="2708275"/>
          <p14:tracePt t="72964" x="5397500" y="2744788"/>
          <p14:tracePt t="72971" x="5387975" y="2754313"/>
          <p14:tracePt t="72979" x="5341938" y="2781300"/>
          <p14:tracePt t="72987" x="5278438" y="2817813"/>
          <p14:tracePt t="72994" x="5232400" y="2854325"/>
          <p14:tracePt t="73003" x="5159375" y="2927350"/>
          <p14:tracePt t="73012" x="5105400" y="2936875"/>
          <p14:tracePt t="73019" x="5032375" y="3000375"/>
          <p14:tracePt t="73033" x="4995863" y="3009900"/>
          <p14:tracePt t="73034" x="4922838" y="3063875"/>
          <p14:tracePt t="73042" x="4876800" y="3119438"/>
          <p14:tracePt t="73050" x="4832350" y="3146425"/>
          <p14:tracePt t="73058" x="4822825" y="3155950"/>
          <p14:tracePt t="73066" x="4795838" y="3182938"/>
          <p14:tracePt t="73082" x="4776788" y="3200400"/>
          <p14:tracePt t="73106" x="4759325" y="3228975"/>
          <p14:tracePt t="73242" x="4749800" y="3228975"/>
          <p14:tracePt t="73250" x="4713288" y="3228975"/>
          <p14:tracePt t="73258" x="4659313" y="3228975"/>
          <p14:tracePt t="73266" x="4594225" y="3265488"/>
          <p14:tracePt t="73275" x="4513263" y="3273425"/>
          <p14:tracePt t="73283" x="4440238" y="3292475"/>
          <p14:tracePt t="73296" x="4367213" y="3302000"/>
          <p14:tracePt t="73299" x="4284663" y="3328988"/>
          <p14:tracePt t="73307" x="4211638" y="3338513"/>
          <p14:tracePt t="73315" x="4129088" y="3338513"/>
          <p14:tracePt t="73323" x="4102100" y="3346450"/>
          <p14:tracePt t="73334" x="4048125" y="3346450"/>
          <p14:tracePt t="73337" x="4021138" y="3346450"/>
          <p14:tracePt t="73346" x="4002088" y="3346450"/>
          <p14:tracePt t="73354" x="3992563" y="3346450"/>
          <p14:tracePt t="73394" x="3984625" y="3346450"/>
          <p14:tracePt t="73530" x="3984625" y="3375025"/>
          <p14:tracePt t="73540" x="4029075" y="3411538"/>
          <p14:tracePt t="73548" x="4111625" y="3446463"/>
          <p14:tracePt t="73556" x="4267200" y="3511550"/>
          <p14:tracePt t="73564" x="4430713" y="3538538"/>
          <p14:tracePt t="73571" x="4576763" y="3556000"/>
          <p14:tracePt t="73579" x="4740275" y="3602038"/>
          <p14:tracePt t="73586" x="4905375" y="3621088"/>
          <p14:tracePt t="73595" x="5032375" y="3621088"/>
          <p14:tracePt t="73603" x="5159375" y="3621088"/>
          <p14:tracePt t="73610" x="5232400" y="3621088"/>
          <p14:tracePt t="73618" x="5297488" y="3621088"/>
          <p14:tracePt t="73626" x="5305425" y="3621088"/>
          <p14:tracePt t="73634" x="5314950" y="3621088"/>
          <p14:tracePt t="73644" x="5324475" y="3621088"/>
          <p14:tracePt t="73651" x="5334000" y="3611563"/>
          <p14:tracePt t="73659" x="5341938" y="3592513"/>
          <p14:tracePt t="73674" x="5360988" y="3575050"/>
          <p14:tracePt t="73682" x="5368925" y="3556000"/>
          <p14:tracePt t="73698" x="5368925" y="3548063"/>
          <p14:tracePt t="73706" x="5378450" y="3529013"/>
          <p14:tracePt t="73723" x="5378450" y="3519488"/>
          <p14:tracePt t="73739" x="5378450" y="3511550"/>
          <p14:tracePt t="73820" x="5378450" y="3492500"/>
          <p14:tracePt t="73830" x="5378450" y="3475038"/>
          <p14:tracePt t="73836" x="5378450" y="3446463"/>
          <p14:tracePt t="73846" x="5387975" y="3411538"/>
          <p14:tracePt t="73851" x="5387975" y="3382963"/>
          <p14:tracePt t="73859" x="5414963" y="3338513"/>
          <p14:tracePt t="73865" x="5424488" y="3282950"/>
          <p14:tracePt t="73874" x="5424488" y="3228975"/>
          <p14:tracePt t="73882" x="5424488" y="3163888"/>
          <p14:tracePt t="73890" x="5441950" y="3136900"/>
          <p14:tracePt t="73898" x="5461000" y="3090863"/>
          <p14:tracePt t="73906" x="5461000" y="3054350"/>
          <p14:tracePt t="73914" x="5461000" y="3036888"/>
          <p14:tracePt t="73922" x="5478463" y="3009900"/>
          <p14:tracePt t="73931" x="5478463" y="2990850"/>
          <p14:tracePt t="73939" x="5478463" y="2963863"/>
          <p14:tracePt t="73947" x="5487988" y="2936875"/>
          <p14:tracePt t="73955" x="5487988" y="2927350"/>
          <p14:tracePt t="73963" x="5487988" y="2909888"/>
          <p14:tracePt t="73971" x="5487988" y="2900363"/>
          <p14:tracePt t="73979" x="5487988" y="2873375"/>
          <p14:tracePt t="73987" x="5487988" y="2863850"/>
          <p14:tracePt t="73996" x="5487988" y="2836863"/>
          <p14:tracePt t="74004" x="5487988" y="2817813"/>
          <p14:tracePt t="74011" x="5487988" y="2808288"/>
          <p14:tracePt t="74021" x="5487988" y="2781300"/>
          <p14:tracePt t="74034" x="5487988" y="2754313"/>
          <p14:tracePt t="74043" x="5487988" y="2735263"/>
          <p14:tracePt t="74050" x="5487988" y="2708275"/>
          <p14:tracePt t="74058" x="5470525" y="2681288"/>
          <p14:tracePt t="74066" x="5461000" y="2662238"/>
          <p14:tracePt t="74073" x="5451475" y="2635250"/>
          <p14:tracePt t="74082" x="5441950" y="2598738"/>
          <p14:tracePt t="74091" x="5424488" y="2562225"/>
          <p14:tracePt t="74098" x="5414963" y="2535238"/>
          <p14:tracePt t="74107" x="5387975" y="2489200"/>
          <p14:tracePt t="74114" x="5368925" y="2462213"/>
          <p14:tracePt t="74123" x="5360988" y="2425700"/>
          <p14:tracePt t="74130" x="5351463" y="2389188"/>
          <p14:tracePt t="74140" x="5297488" y="2325688"/>
          <p14:tracePt t="74150" x="5287963" y="2279650"/>
          <p14:tracePt t="74156" x="5278438" y="2252663"/>
          <p14:tracePt t="74163" x="5241925" y="2206625"/>
          <p14:tracePt t="74172" x="5232400" y="2160588"/>
          <p14:tracePt t="74181" x="5224463" y="2125663"/>
          <p14:tracePt t="74188" x="5187950" y="2070100"/>
          <p14:tracePt t="74196" x="5178425" y="2016125"/>
          <p14:tracePt t="74204" x="5168900" y="1979613"/>
          <p14:tracePt t="74220" x="5151438" y="1933575"/>
          <p14:tracePt t="74228" x="5141913" y="1933575"/>
          <p14:tracePt t="74402" x="5141913" y="1943100"/>
          <p14:tracePt t="74411" x="5141913" y="1970088"/>
          <p14:tracePt t="74418" x="5141913" y="1997075"/>
          <p14:tracePt t="74426" x="5141913" y="2033588"/>
          <p14:tracePt t="74434" x="5141913" y="2070100"/>
          <p14:tracePt t="74443" x="5141913" y="2097088"/>
          <p14:tracePt t="74450" x="5141913" y="2143125"/>
          <p14:tracePt t="74458" x="5141913" y="2179638"/>
          <p14:tracePt t="74466" x="5141913" y="2225675"/>
          <p14:tracePt t="74474" x="5141913" y="2252663"/>
          <p14:tracePt t="74482" x="5151438" y="2279650"/>
          <p14:tracePt t="74490" x="5159375" y="2325688"/>
          <p14:tracePt t="74498" x="5168900" y="2343150"/>
          <p14:tracePt t="74506" x="5168900" y="2371725"/>
          <p14:tracePt t="74516" x="5187950" y="2389188"/>
          <p14:tracePt t="74525" x="5187950" y="2398713"/>
          <p14:tracePt t="74531" x="5195888" y="2416175"/>
          <p14:tracePt t="74539" x="5195888" y="2425700"/>
          <p14:tracePt t="74546" x="5195888" y="2435225"/>
          <p14:tracePt t="74562" x="5195888" y="2444750"/>
          <p14:tracePt t="74570" x="5195888" y="2462213"/>
          <p14:tracePt t="74578" x="5195888" y="2471738"/>
          <p14:tracePt t="74594" x="5205413" y="2489200"/>
          <p14:tracePt t="74602" x="5205413" y="2498725"/>
          <p14:tracePt t="74619" x="5205413" y="2508250"/>
          <p14:tracePt t="74643" x="5205413" y="2517775"/>
          <p14:tracePt t="74845" x="5214938" y="2554288"/>
          <p14:tracePt t="74852" x="5232400" y="2571750"/>
          <p14:tracePt t="74861" x="5241925" y="2617788"/>
          <p14:tracePt t="74868" x="5251450" y="2644775"/>
          <p14:tracePt t="74886" x="5297488" y="2690813"/>
          <p14:tracePt t="74897" x="5305425" y="2698750"/>
          <p14:tracePt t="74897" x="5314950" y="2708275"/>
          <p14:tracePt t="74906" x="5324475" y="2727325"/>
          <p14:tracePt t="74988" x="5324475" y="2735263"/>
          <p14:tracePt t="75021" x="5324475" y="2744788"/>
          <p14:tracePt t="75236" x="5324475" y="2735263"/>
          <p14:tracePt t="75245" x="5324475" y="2708275"/>
          <p14:tracePt t="75252" x="5324475" y="2690813"/>
          <p14:tracePt t="75261" x="5324475" y="2662238"/>
          <p14:tracePt t="75268" x="5324475" y="2654300"/>
          <p14:tracePt t="75276" x="5324475" y="2644775"/>
          <p14:tracePt t="75306" x="5324475" y="2635250"/>
          <p14:tracePt t="75314" x="5324475" y="2625725"/>
          <p14:tracePt t="75516" x="5314950" y="2644775"/>
          <p14:tracePt t="75523" x="5314950" y="2654300"/>
          <p14:tracePt t="75532" x="5297488" y="2671763"/>
          <p14:tracePt t="75540" x="5287963" y="2698750"/>
          <p14:tracePt t="75546" x="5268913" y="2717800"/>
          <p14:tracePt t="75554" x="5241925" y="2763838"/>
          <p14:tracePt t="75562" x="5232400" y="2771775"/>
          <p14:tracePt t="75570" x="5224463" y="2800350"/>
          <p14:tracePt t="75586" x="5205413" y="2827338"/>
          <p14:tracePt t="75602" x="5195888" y="2836863"/>
          <p14:tracePt t="75757" x="5195888" y="2800350"/>
          <p14:tracePt t="75763" x="5205413" y="2781300"/>
          <p14:tracePt t="75772" x="5224463" y="2754313"/>
          <p14:tracePt t="75782" x="5260975" y="2708275"/>
          <p14:tracePt t="75790" x="5268913" y="2681288"/>
          <p14:tracePt t="75795" x="5278438" y="2671763"/>
          <p14:tracePt t="75804" x="5278438" y="2662238"/>
          <p14:tracePt t="75956" x="5278438" y="2690813"/>
          <p14:tracePt t="75964" x="5278438" y="2708275"/>
          <p14:tracePt t="75973" x="5278438" y="2744788"/>
          <p14:tracePt t="75979" x="5278438" y="2754313"/>
          <p14:tracePt t="75986" x="5278438" y="2781300"/>
          <p14:tracePt t="75994" x="5278438" y="2790825"/>
          <p14:tracePt t="76002" x="5287963" y="2808288"/>
          <p14:tracePt t="76460" x="5287963" y="2790825"/>
          <p14:tracePt t="76467" x="5287963" y="2781300"/>
          <p14:tracePt t="76477" x="5287963" y="2771775"/>
          <p14:tracePt t="76483" x="5287963" y="2763838"/>
          <p14:tracePt t="81796" x="5305425" y="2763838"/>
          <p14:tracePt t="81804" x="5341938" y="2763838"/>
          <p14:tracePt t="81820" x="5351463" y="2771775"/>
          <p14:tracePt t="82316" x="5368925" y="2771775"/>
          <p14:tracePt t="82334" x="5378450" y="2771775"/>
          <p14:tracePt t="82898" x="5387975" y="2771775"/>
          <p14:tracePt t="82906" x="5387975" y="2781300"/>
          <p14:tracePt t="82914" x="5387975" y="2800350"/>
          <p14:tracePt t="82922" x="5387975" y="2827338"/>
          <p14:tracePt t="82931" x="5387975" y="2844800"/>
          <p14:tracePt t="82939" x="5378450" y="2863850"/>
          <p14:tracePt t="82946" x="5378450" y="2881313"/>
          <p14:tracePt t="82955" x="5368925" y="2890838"/>
          <p14:tracePt t="82962" x="5368925" y="2909888"/>
          <p14:tracePt t="82971" x="5360988" y="2917825"/>
          <p14:tracePt t="84890" x="5324475" y="2917825"/>
          <p14:tracePt t="84898" x="5324475" y="2927350"/>
          <p14:tracePt t="84914" x="5314950" y="2936875"/>
          <p14:tracePt t="84973" x="5314950" y="2927350"/>
          <p14:tracePt t="84980" x="5297488" y="2900363"/>
          <p14:tracePt t="84988" x="5297488" y="2881313"/>
          <p14:tracePt t="84997" x="5287963" y="2863850"/>
          <p14:tracePt t="85210" x="5287963" y="2827338"/>
          <p14:tracePt t="85610" x="5278438" y="2817813"/>
          <p14:tracePt t="85626" x="5260975" y="2817813"/>
          <p14:tracePt t="85635" x="5241925" y="2817813"/>
          <p14:tracePt t="85642" x="5224463" y="2817813"/>
          <p14:tracePt t="85651" x="5205413" y="2836863"/>
          <p14:tracePt t="85676" x="5195888" y="2844800"/>
          <p14:tracePt t="85699" x="5187950" y="2854325"/>
          <p14:tracePt t="85716" x="5187950" y="2863850"/>
          <p14:tracePt t="85725" x="5168900" y="2881313"/>
          <p14:tracePt t="85731" x="5159375" y="2900363"/>
          <p14:tracePt t="85740" x="5151438" y="2917825"/>
          <p14:tracePt t="85747" x="5151438" y="2927350"/>
          <p14:tracePt t="85756" x="5141913" y="2954338"/>
          <p14:tracePt t="85765" x="5132388" y="2982913"/>
          <p14:tracePt t="85771" x="5105400" y="3000375"/>
          <p14:tracePt t="85779" x="5105400" y="3009900"/>
          <p14:tracePt t="85787" x="5105400" y="3036888"/>
          <p14:tracePt t="85803" x="5105400" y="3046413"/>
          <p14:tracePt t="86366" x="5105400" y="3036888"/>
          <p14:tracePt t="86420" x="5105400" y="3027363"/>
          <p14:tracePt t="86444" x="5105400" y="3017838"/>
          <p14:tracePt t="86572" x="5105400" y="3009900"/>
          <p14:tracePt t="86594" x="5105400" y="3000375"/>
          <p14:tracePt t="86602" x="5114925" y="2990850"/>
          <p14:tracePt t="87205" x="5105400" y="2990850"/>
          <p14:tracePt t="87210" x="5059363" y="2990850"/>
          <p14:tracePt t="87218" x="4986338" y="2990850"/>
          <p14:tracePt t="87226" x="4876800" y="2990850"/>
          <p14:tracePt t="87235" x="4749800" y="2990850"/>
          <p14:tracePt t="87245" x="4659313" y="2990850"/>
          <p14:tracePt t="87253" x="4586288" y="2990850"/>
          <p14:tracePt t="87261" x="4494213" y="2990850"/>
          <p14:tracePt t="87268" x="4467225" y="2990850"/>
          <p14:tracePt t="87279" x="4421188" y="2990850"/>
          <p14:tracePt t="87283" x="4394200" y="2990850"/>
          <p14:tracePt t="87717" x="4384675" y="2990850"/>
          <p14:tracePt t="87725" x="4357688" y="2990850"/>
          <p14:tracePt t="87732" x="4275138" y="2990850"/>
          <p14:tracePt t="87740" x="4202113" y="2990850"/>
          <p14:tracePt t="87747" x="4111625" y="2990850"/>
          <p14:tracePt t="87754" x="4021138" y="2990850"/>
          <p14:tracePt t="87763" x="3919538" y="3000375"/>
          <p14:tracePt t="87771" x="3829050" y="3000375"/>
          <p14:tracePt t="87778" x="3756025" y="3017838"/>
          <p14:tracePt t="87786" x="3673475" y="3036888"/>
          <p14:tracePt t="87794" x="3619500" y="3036888"/>
          <p14:tracePt t="87802" x="3556000" y="3046413"/>
          <p14:tracePt t="87810" x="3519488" y="3046413"/>
          <p14:tracePt t="87818" x="3473450" y="3046413"/>
          <p14:tracePt t="87898" x="3455988" y="3054350"/>
          <p14:tracePt t="87914" x="3409950" y="3054350"/>
          <p14:tracePt t="87923" x="3400425" y="3054350"/>
          <p14:tracePt t="87930" x="3363913" y="3073400"/>
          <p14:tracePt t="87938" x="3354388" y="3073400"/>
          <p14:tracePt t="87946" x="3346450" y="3073400"/>
          <p14:tracePt t="87954" x="3336925" y="3073400"/>
          <p14:tracePt t="87963" x="3327400" y="3073400"/>
          <p14:tracePt t="88404" x="3436938" y="3073400"/>
          <p14:tracePt t="88412" x="3636963" y="3073400"/>
          <p14:tracePt t="88418" x="3948113" y="3054350"/>
          <p14:tracePt t="88426" x="4230688" y="2990850"/>
          <p14:tracePt t="88434" x="4503738" y="2973388"/>
          <p14:tracePt t="88442" x="4686300" y="2973388"/>
          <p14:tracePt t="88450" x="4886325" y="2973388"/>
          <p14:tracePt t="88458" x="5032375" y="2973388"/>
          <p14:tracePt t="88465" x="5122863" y="2973388"/>
          <p14:tracePt t="88475" x="5214938" y="2973388"/>
          <p14:tracePt t="88482" x="5241925" y="2973388"/>
          <p14:tracePt t="88491" x="5260975" y="2973388"/>
          <p14:tracePt t="88556" x="5268913" y="2973388"/>
          <p14:tracePt t="88580" x="5287963" y="2963863"/>
          <p14:tracePt t="88587" x="5314950" y="2963863"/>
          <p14:tracePt t="88595" x="5368925" y="2963863"/>
          <p14:tracePt t="88603" x="5405438" y="2963863"/>
          <p14:tracePt t="88611" x="5478463" y="2954338"/>
          <p14:tracePt t="88619" x="5524500" y="2954338"/>
          <p14:tracePt t="88628" x="5570538" y="2954338"/>
          <p14:tracePt t="88635" x="5616575" y="2954338"/>
          <p14:tracePt t="88642" x="5670550" y="2954338"/>
          <p14:tracePt t="88652" x="5707063" y="2954338"/>
          <p14:tracePt t="88664" x="5761038" y="2954338"/>
          <p14:tracePt t="88668" x="5797550" y="2954338"/>
          <p14:tracePt t="88875" x="5807075" y="2954338"/>
          <p14:tracePt t="89276" x="5816600" y="2954338"/>
          <p14:tracePt t="89288" x="5816600" y="2963863"/>
          <p14:tracePt t="89293" x="5816600" y="2982913"/>
          <p14:tracePt t="89301" x="5797550" y="3000375"/>
          <p14:tracePt t="89307" x="5789613" y="3017838"/>
          <p14:tracePt t="89332" x="5780088" y="3027363"/>
          <p14:tracePt t="89386" x="5770563" y="3036888"/>
          <p14:tracePt t="89402" x="5770563" y="3046413"/>
          <p14:tracePt t="89410" x="5770563" y="3054350"/>
          <p14:tracePt t="89418" x="5753100" y="3073400"/>
          <p14:tracePt t="89426" x="5743575" y="3082925"/>
          <p14:tracePt t="89434" x="5716588" y="3109913"/>
          <p14:tracePt t="89442" x="5707063" y="3119438"/>
          <p14:tracePt t="89450" x="5688013" y="3146425"/>
          <p14:tracePt t="89458" x="5670550" y="3155950"/>
          <p14:tracePt t="89466" x="5653088" y="3173413"/>
          <p14:tracePt t="89477" x="5634038" y="3173413"/>
          <p14:tracePt t="89482" x="5597525" y="3200400"/>
          <p14:tracePt t="89498" x="5580063" y="3209925"/>
          <p14:tracePt t="89506" x="5570538" y="3219450"/>
          <p14:tracePt t="89514" x="5570538" y="3228975"/>
          <p14:tracePt t="89522" x="5561013" y="3236913"/>
          <p14:tracePt t="89538" x="5534025" y="3255963"/>
          <p14:tracePt t="89546" x="5524500" y="3265488"/>
          <p14:tracePt t="89562" x="5507038" y="3282950"/>
          <p14:tracePt t="89571" x="5487988" y="3302000"/>
          <p14:tracePt t="89579" x="5470525" y="3309938"/>
          <p14:tracePt t="89587" x="5434013" y="3338513"/>
          <p14:tracePt t="89595" x="5414963" y="3355975"/>
          <p14:tracePt t="89603" x="5387975" y="3402013"/>
          <p14:tracePt t="89611" x="5351463" y="3446463"/>
          <p14:tracePt t="89619" x="5314950" y="3475038"/>
          <p14:tracePt t="89628" x="5287963" y="3502025"/>
          <p14:tracePt t="89635" x="5232400" y="3556000"/>
          <p14:tracePt t="89642" x="5187950" y="3602038"/>
          <p14:tracePt t="89650" x="5141913" y="3648075"/>
          <p14:tracePt t="89658" x="5105400" y="3702050"/>
          <p14:tracePt t="89666" x="5068888" y="3748088"/>
          <p14:tracePt t="89674" x="5014913" y="3794125"/>
          <p14:tracePt t="89684" x="4968875" y="3830638"/>
          <p14:tracePt t="89694" x="4949825" y="3867150"/>
          <p14:tracePt t="89700" x="4913313" y="3894138"/>
          <p14:tracePt t="89711" x="4895850" y="3921125"/>
          <p14:tracePt t="89717" x="4859338" y="3967163"/>
          <p14:tracePt t="89725" x="4832350" y="4013200"/>
          <p14:tracePt t="89731" x="4803775" y="4040188"/>
          <p14:tracePt t="89739" x="4759325" y="4094163"/>
          <p14:tracePt t="89747" x="4713288" y="4149725"/>
          <p14:tracePt t="89755" x="4676775" y="4195763"/>
          <p14:tracePt t="89763" x="4640263" y="4222750"/>
          <p14:tracePt t="89771" x="4603750" y="4276725"/>
          <p14:tracePt t="89780" x="4576763" y="4322763"/>
          <p14:tracePt t="89788" x="4549775" y="4340225"/>
          <p14:tracePt t="89794" x="4521200" y="4368800"/>
          <p14:tracePt t="89802" x="4503738" y="4386263"/>
          <p14:tracePt t="89810" x="4484688" y="4413250"/>
          <p14:tracePt t="89819" x="4467225" y="4422775"/>
          <p14:tracePt t="89826" x="4457700" y="4422775"/>
          <p14:tracePt t="89834" x="4448175" y="4432300"/>
          <p14:tracePt t="89850" x="4440238" y="4432300"/>
          <p14:tracePt t="89867" x="4430713" y="4441825"/>
          <p14:tracePt t="89882" x="4421188" y="4449763"/>
          <p14:tracePt t="89898" x="4421188" y="4459288"/>
          <p14:tracePt t="89907" x="4413250" y="4468813"/>
          <p14:tracePt t="89923" x="4394200" y="4468813"/>
          <p14:tracePt t="89931" x="4384675" y="4478338"/>
          <p14:tracePt t="89939" x="4376738" y="4478338"/>
          <p14:tracePt t="89947" x="4367213" y="4486275"/>
          <p14:tracePt t="89955" x="4348163" y="4495800"/>
          <p14:tracePt t="89970" x="4348163" y="4505325"/>
          <p14:tracePt t="90010" x="4340225" y="4514850"/>
          <p14:tracePt t="90466" x="4340225" y="4495800"/>
          <p14:tracePt t="90474" x="4340225" y="4486275"/>
          <p14:tracePt t="90482" x="4330700" y="4478338"/>
          <p14:tracePt t="90684" x="4330700" y="4468813"/>
          <p14:tracePt t="90692" x="4330700" y="4413250"/>
          <p14:tracePt t="90699" x="4330700" y="4395788"/>
          <p14:tracePt t="90709" x="4330700" y="4359275"/>
          <p14:tracePt t="90716" x="4330700" y="4349750"/>
          <p14:tracePt t="90723" x="4330700" y="4340225"/>
          <p14:tracePt t="90734" x="4330700" y="4313238"/>
          <p14:tracePt t="90739" x="4330700" y="4295775"/>
          <p14:tracePt t="90749" x="4330700" y="4276725"/>
          <p14:tracePt t="90755" x="4330700" y="4268788"/>
          <p14:tracePt t="90939" x="4330700" y="4249738"/>
          <p14:tracePt t="90948" x="4330700" y="4232275"/>
          <p14:tracePt t="90955" x="4330700" y="4213225"/>
          <p14:tracePt t="90979" x="4330700" y="4195763"/>
          <p14:tracePt t="91042" x="4311650" y="4213225"/>
          <p14:tracePt t="91050" x="4311650" y="4232275"/>
          <p14:tracePt t="91058" x="4311650" y="4259263"/>
          <p14:tracePt t="91066" x="4311650" y="4276725"/>
          <p14:tracePt t="91076" x="4303713" y="4286250"/>
          <p14:tracePt t="91156" x="4303713" y="4276725"/>
          <p14:tracePt t="91164" x="4303713" y="4268788"/>
          <p14:tracePt t="91180" x="4303713" y="4249738"/>
          <p14:tracePt t="91195" x="4303713" y="4240213"/>
          <p14:tracePt t="93050" x="4294188" y="4240213"/>
          <p14:tracePt t="93058" x="4248150" y="4240213"/>
          <p14:tracePt t="93066" x="4129088" y="4249738"/>
          <p14:tracePt t="93073" x="4038600" y="4249738"/>
          <p14:tracePt t="93082" x="3929063" y="4249738"/>
          <p14:tracePt t="93091" x="3856038" y="4249738"/>
          <p14:tracePt t="93102" x="3819525" y="4249738"/>
          <p14:tracePt t="93109" x="3802063" y="4249738"/>
          <p14:tracePt t="93140" x="3792538" y="4249738"/>
          <p14:tracePt t="93148" x="3775075" y="4240213"/>
          <p14:tracePt t="93165" x="3775075" y="4232275"/>
          <p14:tracePt t="93171" x="3775075" y="4213225"/>
          <p14:tracePt t="93179" x="3775075" y="4195763"/>
          <p14:tracePt t="93188" x="3775075" y="4149725"/>
          <p14:tracePt t="93203" x="3775075" y="4140200"/>
          <p14:tracePt t="93211" x="3775075" y="4130675"/>
          <p14:tracePt t="93219" x="3775075" y="4122738"/>
          <p14:tracePt t="93370" x="3775075" y="4113213"/>
          <p14:tracePt t="93378" x="3775075" y="4103688"/>
          <p14:tracePt t="93386" x="3783013" y="4103688"/>
          <p14:tracePt t="93394" x="3783013" y="4086225"/>
          <p14:tracePt t="93401" x="3783013" y="4076700"/>
          <p14:tracePt t="93411" x="3792538" y="4067175"/>
          <p14:tracePt t="93426" x="3792538" y="4057650"/>
          <p14:tracePt t="93434" x="3792538" y="4049713"/>
          <p14:tracePt t="93572" x="3765550" y="4049713"/>
          <p14:tracePt t="93579" x="3702050" y="4049713"/>
          <p14:tracePt t="93588" x="3546475" y="4086225"/>
          <p14:tracePt t="93596" x="3382963" y="4103688"/>
          <p14:tracePt t="93604" x="3163888" y="4122738"/>
          <p14:tracePt t="93614" x="2925763" y="4130675"/>
          <p14:tracePt t="93620" x="2762250" y="4130675"/>
          <p14:tracePt t="93626" x="2616200" y="4167188"/>
          <p14:tracePt t="93636" x="2443163" y="4195763"/>
          <p14:tracePt t="93645" x="2260600" y="4213225"/>
          <p14:tracePt t="93651" x="2097088" y="4240213"/>
          <p14:tracePt t="93658" x="1968500" y="4268788"/>
          <p14:tracePt t="93666" x="1878013" y="4268788"/>
          <p14:tracePt t="93675" x="1814513" y="4276725"/>
          <p14:tracePt t="93682" x="1787525" y="4303713"/>
          <p14:tracePt t="93694" x="1768475" y="4313238"/>
          <p14:tracePt t="93697" x="1758950" y="4313238"/>
          <p14:tracePt t="93707" x="1741488" y="4313238"/>
          <p14:tracePt t="93714" x="1722438" y="4322763"/>
          <p14:tracePt t="93730" x="1714500" y="4322763"/>
          <p14:tracePt t="94058" x="1704975" y="4340225"/>
          <p14:tracePt t="94066" x="1704975" y="4376738"/>
          <p14:tracePt t="94073" x="1704975" y="4449763"/>
          <p14:tracePt t="94082" x="1704975" y="4505325"/>
          <p14:tracePt t="94091" x="1704975" y="4541838"/>
          <p14:tracePt t="94099" x="1714500" y="4614863"/>
          <p14:tracePt t="94107" x="1741488" y="4697413"/>
          <p14:tracePt t="94114" x="1778000" y="4797425"/>
          <p14:tracePt t="94122" x="1814513" y="4860925"/>
          <p14:tracePt t="94130" x="1841500" y="4951413"/>
          <p14:tracePt t="94141" x="1868488" y="4979988"/>
          <p14:tracePt t="94146" x="1887538" y="5043488"/>
          <p14:tracePt t="94154" x="1931988" y="5133975"/>
          <p14:tracePt t="94163" x="1941513" y="5170488"/>
          <p14:tracePt t="94170" x="1951038" y="5207000"/>
          <p14:tracePt t="94178" x="1960563" y="5243513"/>
          <p14:tracePt t="94186" x="1978025" y="5262563"/>
          <p14:tracePt t="94194" x="1987550" y="5270500"/>
          <p14:tracePt t="94403" x="1987550" y="5280025"/>
          <p14:tracePt t="94410" x="1997075" y="5289550"/>
          <p14:tracePt t="94498" x="2014538" y="5289550"/>
          <p14:tracePt t="94506" x="2041525" y="5280025"/>
          <p14:tracePt t="94514" x="2051050" y="5262563"/>
          <p14:tracePt t="94522" x="2070100" y="5243513"/>
          <p14:tracePt t="94530" x="2078038" y="5233988"/>
          <p14:tracePt t="94538" x="2097088" y="5216525"/>
          <p14:tracePt t="94546" x="2097088" y="5207000"/>
          <p14:tracePt t="94554" x="2124075" y="5189538"/>
          <p14:tracePt t="94570" x="2133600" y="5180013"/>
          <p14:tracePt t="94587" x="2143125" y="5180013"/>
          <p14:tracePt t="94594" x="2151063" y="5170488"/>
          <p14:tracePt t="94610" x="2179638" y="5160963"/>
          <p14:tracePt t="94626" x="2214563" y="5153025"/>
          <p14:tracePt t="94634" x="2251075" y="5153025"/>
          <p14:tracePt t="94642" x="2270125" y="5143500"/>
          <p14:tracePt t="94658" x="2287588" y="5143500"/>
          <p14:tracePt t="94666" x="2297113" y="5143500"/>
          <p14:tracePt t="94674" x="2306638" y="5133975"/>
          <p14:tracePt t="94682" x="2316163" y="5126038"/>
          <p14:tracePt t="94722" x="2324100" y="5126038"/>
          <p14:tracePt t="94738" x="2333625" y="5116513"/>
          <p14:tracePt t="94763" x="2343150" y="5116513"/>
          <p14:tracePt t="94772" x="2352675" y="5116513"/>
          <p14:tracePt t="94781" x="2370138" y="5116513"/>
          <p14:tracePt t="94788" x="2379663" y="5116513"/>
          <p14:tracePt t="94796" x="2416175" y="5116513"/>
          <p14:tracePt t="94810" x="2433638" y="5116513"/>
          <p14:tracePt t="94814" x="2470150" y="5116513"/>
          <p14:tracePt t="94819" x="2516188" y="5116513"/>
          <p14:tracePt t="94827" x="2543175" y="5116513"/>
          <p14:tracePt t="94836" x="2579688" y="5116513"/>
          <p14:tracePt t="94842" x="2625725" y="5116513"/>
          <p14:tracePt t="94850" x="2643188" y="5116513"/>
          <p14:tracePt t="94858" x="2671763" y="5116513"/>
          <p14:tracePt t="94867" x="2679700" y="5116513"/>
          <p14:tracePt t="95026" x="2689225" y="5116513"/>
          <p14:tracePt t="95034" x="2671763" y="5133975"/>
          <p14:tracePt t="95042" x="2635250" y="5143500"/>
          <p14:tracePt t="95050" x="2589213" y="5160963"/>
          <p14:tracePt t="95059" x="2562225" y="5160963"/>
          <p14:tracePt t="95067" x="2533650" y="5189538"/>
          <p14:tracePt t="95073" x="2506663" y="5189538"/>
          <p14:tracePt t="95082" x="2470150" y="5197475"/>
          <p14:tracePt t="95091" x="2443163" y="5226050"/>
          <p14:tracePt t="95098" x="2425700" y="5233988"/>
          <p14:tracePt t="95107" x="2406650" y="5233988"/>
          <p14:tracePt t="95114" x="2389188" y="5233988"/>
          <p14:tracePt t="95122" x="2379663" y="5233988"/>
          <p14:tracePt t="95138" x="2370138" y="5233988"/>
          <p14:tracePt t="95154" x="2343150" y="5233988"/>
          <p14:tracePt t="95172" x="2324100" y="5233988"/>
          <p14:tracePt t="95178" x="2297113" y="5233988"/>
          <p14:tracePt t="95210" x="2297113" y="5226050"/>
          <p14:tracePt t="95948" x="2297113" y="5216525"/>
          <p14:tracePt t="95964" x="2297113" y="5207000"/>
          <p14:tracePt t="95972" x="2297113" y="5197475"/>
          <p14:tracePt t="95989" x="2297113" y="5189538"/>
          <p14:tracePt t="95996" x="2306638" y="5180013"/>
          <p14:tracePt t="96236" x="2316163" y="5180013"/>
          <p14:tracePt t="96242" x="2333625" y="5180013"/>
          <p14:tracePt t="96250" x="2389188" y="5170488"/>
          <p14:tracePt t="96258" x="2416175" y="5133975"/>
          <p14:tracePt t="96266" x="2433638" y="5133975"/>
          <p14:tracePt t="96274" x="2443163" y="5133975"/>
          <p14:tracePt t="96282" x="2462213" y="5133975"/>
          <p14:tracePt t="96291" x="2470150" y="5133975"/>
          <p14:tracePt t="96298" x="2489200" y="5133975"/>
          <p14:tracePt t="96306" x="2516188" y="5126038"/>
          <p14:tracePt t="96314" x="2533650" y="5126038"/>
          <p14:tracePt t="96322" x="2570163" y="5126038"/>
          <p14:tracePt t="96330" x="2616200" y="5116513"/>
          <p14:tracePt t="96337" x="2635250" y="5116513"/>
          <p14:tracePt t="96346" x="2662238" y="5116513"/>
          <p14:tracePt t="96354" x="2671763" y="5106988"/>
          <p14:tracePt t="96395" x="2689225" y="5089525"/>
          <p14:tracePt t="96402" x="2698750" y="5089525"/>
          <p14:tracePt t="96410" x="2708275" y="5080000"/>
          <p14:tracePt t="96434" x="2716213" y="5080000"/>
          <p14:tracePt t="96442" x="2725738" y="5070475"/>
          <p14:tracePt t="96450" x="2752725" y="5060950"/>
          <p14:tracePt t="96467" x="2762250" y="5053013"/>
          <p14:tracePt t="96476" x="2771775" y="5043488"/>
          <p14:tracePt t="96494" x="2781300" y="5043488"/>
          <p14:tracePt t="97397" x="2835275" y="5043488"/>
          <p14:tracePt t="97404" x="2925763" y="5043488"/>
          <p14:tracePt t="97415" x="3035300" y="5043488"/>
          <p14:tracePt t="97417" x="3117850" y="5043488"/>
          <p14:tracePt t="97426" x="3190875" y="5043488"/>
          <p14:tracePt t="97434" x="3281363" y="5043488"/>
          <p14:tracePt t="97442" x="3336925" y="5043488"/>
          <p14:tracePt t="97450" x="3390900" y="5043488"/>
          <p14:tracePt t="97458" x="3409950" y="5043488"/>
          <p14:tracePt t="97466" x="3436938" y="5043488"/>
          <p14:tracePt t="97746" x="3446463" y="5043488"/>
          <p14:tracePt t="97754" x="3446463" y="5053013"/>
          <p14:tracePt t="97763" x="3436938" y="5060950"/>
          <p14:tracePt t="97772" x="3419475" y="5070475"/>
          <p14:tracePt t="97779" x="3390900" y="5080000"/>
          <p14:tracePt t="97795" x="3373438" y="5089525"/>
          <p14:tracePt t="97803" x="3363913" y="5097463"/>
          <p14:tracePt t="97813" x="3354388" y="5106988"/>
          <p14:tracePt t="97879" x="3346450" y="5116513"/>
          <p14:tracePt t="97893" x="3336925" y="5126038"/>
          <p14:tracePt t="98061" x="3363913" y="5126038"/>
          <p14:tracePt t="98069" x="3436938" y="5126038"/>
          <p14:tracePt t="98075" x="3546475" y="5126038"/>
          <p14:tracePt t="98084" x="3609975" y="5106988"/>
          <p14:tracePt t="98095" x="3683000" y="5106988"/>
          <p14:tracePt t="98100" x="3719513" y="5097463"/>
          <p14:tracePt t="98107" x="3765550" y="5070475"/>
          <p14:tracePt t="98114" x="3783013" y="5060950"/>
          <p14:tracePt t="98122" x="3802063" y="5060950"/>
          <p14:tracePt t="98138" x="3819525" y="5053013"/>
          <p14:tracePt t="98323" x="3829050" y="5053013"/>
          <p14:tracePt t="98330" x="3829050" y="5033963"/>
          <p14:tracePt t="98338" x="3829050" y="5024438"/>
          <p14:tracePt t="98354" x="3819525" y="5016500"/>
          <p14:tracePt t="98362" x="3819525" y="4997450"/>
          <p14:tracePt t="98370" x="3810000" y="4979988"/>
          <p14:tracePt t="98386" x="3810000" y="4970463"/>
          <p14:tracePt t="98394" x="3783013" y="4943475"/>
          <p14:tracePt t="98402" x="3783013" y="4933950"/>
          <p14:tracePt t="98410" x="3783013" y="4924425"/>
          <p14:tracePt t="98427" x="3775075" y="4914900"/>
          <p14:tracePt t="98434" x="3756025" y="4887913"/>
          <p14:tracePt t="98444" x="3746500" y="4887913"/>
          <p14:tracePt t="98460" x="3738563" y="4878388"/>
          <p14:tracePt t="98477" x="3729038" y="4870450"/>
          <p14:tracePt t="98578" x="3702050" y="4860925"/>
          <p14:tracePt t="98586" x="3673475" y="4860925"/>
          <p14:tracePt t="98594" x="3656013" y="4870450"/>
          <p14:tracePt t="98602" x="3646488" y="4878388"/>
          <p14:tracePt t="98618" x="3629025" y="4878388"/>
          <p14:tracePt t="98626" x="3609975" y="4897438"/>
          <p14:tracePt t="98683" x="3600450" y="4906963"/>
          <p14:tracePt t="98699" x="3592513" y="4914900"/>
          <p14:tracePt t="98708" x="3563938" y="4943475"/>
          <p14:tracePt t="98715" x="3556000" y="4951413"/>
          <p14:tracePt t="98723" x="3536950" y="4970463"/>
          <p14:tracePt t="98730" x="3519488" y="4987925"/>
          <p14:tracePt t="98738" x="3519488" y="4997450"/>
          <p14:tracePt t="98746" x="3519488" y="5016500"/>
          <p14:tracePt t="98754" x="3509963" y="5033963"/>
          <p14:tracePt t="98762" x="3509963" y="5043488"/>
          <p14:tracePt t="98770" x="3509963" y="5080000"/>
          <p14:tracePt t="98778" x="3509963" y="5089525"/>
          <p14:tracePt t="98786" x="3509963" y="5106988"/>
          <p14:tracePt t="98794" x="3509963" y="5116513"/>
          <p14:tracePt t="98956" x="3509963" y="5126038"/>
          <p14:tracePt t="99195" x="3509963" y="5143500"/>
          <p14:tracePt t="99204" x="3509963" y="5180013"/>
          <p14:tracePt t="99212" x="3509963" y="5189538"/>
          <p14:tracePt t="99224" x="3519488" y="5226050"/>
          <p14:tracePt t="99226" x="3546475" y="5233988"/>
          <p14:tracePt t="99234" x="3546475" y="5243513"/>
          <p14:tracePt t="99242" x="3563938" y="5262563"/>
          <p14:tracePt t="99250" x="3573463" y="5262563"/>
          <p14:tracePt t="99258" x="3582988" y="5262563"/>
          <p14:tracePt t="99308" x="3600450" y="5262563"/>
          <p14:tracePt t="99315" x="3609975" y="5262563"/>
          <p14:tracePt t="99325" x="3619500" y="5262563"/>
          <p14:tracePt t="99330" x="3656013" y="5243513"/>
          <p14:tracePt t="99338" x="3665538" y="5233988"/>
          <p14:tracePt t="99346" x="3683000" y="5216525"/>
          <p14:tracePt t="99354" x="3702050" y="5197475"/>
          <p14:tracePt t="99362" x="3709988" y="5197475"/>
          <p14:tracePt t="99370" x="3709988" y="5189538"/>
          <p14:tracePt t="99378" x="3719513" y="5189538"/>
          <p14:tracePt t="99386" x="3729038" y="5189538"/>
          <p14:tracePt t="99660" x="3738563" y="5189538"/>
          <p14:tracePt t="99668" x="3738563" y="5216525"/>
          <p14:tracePt t="99675" x="3729038" y="5243513"/>
          <p14:tracePt t="99684" x="3709988" y="5270500"/>
          <p14:tracePt t="99694" x="3683000" y="5307013"/>
          <p14:tracePt t="99700" x="3665538" y="5326063"/>
          <p14:tracePt t="99713" x="3636963" y="5353050"/>
          <p14:tracePt t="99716" x="3619500" y="5372100"/>
          <p14:tracePt t="99724" x="3582988" y="5399088"/>
          <p14:tracePt t="99731" x="3563938" y="5416550"/>
          <p14:tracePt t="99738" x="3536950" y="5426075"/>
          <p14:tracePt t="99762" x="3519488" y="5435600"/>
          <p14:tracePt t="99778" x="3519488" y="5445125"/>
          <p14:tracePt t="99787" x="3509963" y="5445125"/>
          <p14:tracePt t="99794" x="3490913" y="5453063"/>
          <p14:tracePt t="99802" x="3463925" y="5453063"/>
          <p14:tracePt t="99810" x="3446463" y="5453063"/>
          <p14:tracePt t="99817" x="3409950" y="5453063"/>
          <p14:tracePt t="99826" x="3354388" y="5453063"/>
          <p14:tracePt t="99834" x="3309938" y="5453063"/>
          <p14:tracePt t="99842" x="3254375" y="5453063"/>
          <p14:tracePt t="99850" x="3227388" y="5453063"/>
          <p14:tracePt t="99858" x="3171825" y="5453063"/>
          <p14:tracePt t="99868" x="3127375" y="5453063"/>
          <p14:tracePt t="99874" x="3090863" y="5453063"/>
          <p14:tracePt t="99894" x="3044825" y="5453063"/>
          <p14:tracePt t="99897" x="3027363" y="5453063"/>
          <p14:tracePt t="99915" x="3008313" y="5445125"/>
          <p14:tracePt t="99946" x="2998788" y="5435600"/>
          <p14:tracePt t="99954" x="2990850" y="5435600"/>
          <p14:tracePt t="99963" x="2971800" y="5416550"/>
          <p14:tracePt t="99971" x="2944813" y="5380038"/>
          <p14:tracePt t="99979" x="2908300" y="5353050"/>
          <p14:tracePt t="99987" x="2862263" y="5316538"/>
          <p14:tracePt t="99995" x="2817813" y="5280025"/>
          <p14:tracePt t="100003" x="2771775" y="5243513"/>
          <p14:tracePt t="100013" x="2716213" y="5197475"/>
          <p14:tracePt t="100020" x="2679700" y="5143500"/>
          <p14:tracePt t="100027" x="2662238" y="5116513"/>
          <p14:tracePt t="100035" x="2625725" y="5070475"/>
          <p14:tracePt t="100044" x="2606675" y="5043488"/>
          <p14:tracePt t="100050" x="2598738" y="5006975"/>
          <p14:tracePt t="100060" x="2589213" y="4970463"/>
          <p14:tracePt t="100068" x="2589213" y="4951413"/>
          <p14:tracePt t="100075" x="2589213" y="4924425"/>
          <p14:tracePt t="100083" x="2579688" y="4887913"/>
          <p14:tracePt t="100092" x="2579688" y="4860925"/>
          <p14:tracePt t="100097" x="2579688" y="4833938"/>
          <p14:tracePt t="100107" x="2579688" y="4805363"/>
          <p14:tracePt t="100115" x="2579688" y="4778375"/>
          <p14:tracePt t="100123" x="2589213" y="4741863"/>
          <p14:tracePt t="100130" x="2606675" y="4724400"/>
          <p14:tracePt t="100138" x="2635250" y="4678363"/>
          <p14:tracePt t="100146" x="2662238" y="4651375"/>
          <p14:tracePt t="100154" x="2679700" y="4605338"/>
          <p14:tracePt t="100163" x="2735263" y="4541838"/>
          <p14:tracePt t="100171" x="2808288" y="4468813"/>
          <p14:tracePt t="100179" x="2871788" y="4422775"/>
          <p14:tracePt t="100190" x="2917825" y="4386263"/>
          <p14:tracePt t="100193" x="2981325" y="4332288"/>
          <p14:tracePt t="100203" x="3044825" y="4295775"/>
          <p14:tracePt t="100212" x="3108325" y="4249738"/>
          <p14:tracePt t="100221" x="3171825" y="4213225"/>
          <p14:tracePt t="100229" x="3217863" y="4203700"/>
          <p14:tracePt t="100234" x="3273425" y="4195763"/>
          <p14:tracePt t="100242" x="3317875" y="4195763"/>
          <p14:tracePt t="100250" x="3346450" y="4195763"/>
          <p14:tracePt t="100258" x="3390900" y="4195763"/>
          <p14:tracePt t="100266" x="3446463" y="4195763"/>
          <p14:tracePt t="100274" x="3500438" y="4195763"/>
          <p14:tracePt t="100282" x="3573463" y="4213225"/>
          <p14:tracePt t="100291" x="3609975" y="4240213"/>
          <p14:tracePt t="100298" x="3673475" y="4295775"/>
          <p14:tracePt t="100306" x="3719513" y="4340225"/>
          <p14:tracePt t="100315" x="3756025" y="4376738"/>
          <p14:tracePt t="100323" x="3802063" y="4422775"/>
          <p14:tracePt t="100330" x="3856038" y="4478338"/>
          <p14:tracePt t="100338" x="3875088" y="4522788"/>
          <p14:tracePt t="100346" x="3911600" y="4568825"/>
          <p14:tracePt t="100354" x="3938588" y="4632325"/>
          <p14:tracePt t="100362" x="3948113" y="4668838"/>
          <p14:tracePt t="100370" x="3975100" y="4732338"/>
          <p14:tracePt t="100378" x="3975100" y="4751388"/>
          <p14:tracePt t="100386" x="3975100" y="4768850"/>
          <p14:tracePt t="100395" x="3975100" y="4805363"/>
          <p14:tracePt t="100402" x="3975100" y="4851400"/>
          <p14:tracePt t="100411" x="3975100" y="4878388"/>
          <p14:tracePt t="100418" x="3975100" y="4906963"/>
          <p14:tracePt t="100426" x="3975100" y="4951413"/>
          <p14:tracePt t="100434" x="3975100" y="5016500"/>
          <p14:tracePt t="100442" x="3975100" y="5053013"/>
          <p14:tracePt t="100451" x="3975100" y="5089525"/>
          <p14:tracePt t="100459" x="3948113" y="5133975"/>
          <p14:tracePt t="100466" x="3911600" y="5197475"/>
          <p14:tracePt t="100475" x="3856038" y="5262563"/>
          <p14:tracePt t="100481" x="3829050" y="5299075"/>
          <p14:tracePt t="100490" x="3792538" y="5326063"/>
          <p14:tracePt t="100498" x="3746500" y="5380038"/>
          <p14:tracePt t="100507" x="3729038" y="5399088"/>
          <p14:tracePt t="100514" x="3709988" y="5416550"/>
          <p14:tracePt t="100523" x="3702050" y="5426075"/>
          <p14:tracePt t="100530" x="3692525" y="5435600"/>
          <p14:tracePt t="100538" x="3656013" y="5453063"/>
          <p14:tracePt t="100546" x="3646488" y="5462588"/>
          <p14:tracePt t="100554" x="3629025" y="5472113"/>
          <p14:tracePt t="100562" x="3609975" y="5472113"/>
          <p14:tracePt t="100570" x="3600450" y="5472113"/>
          <p14:tracePt t="100578" x="3563938" y="5481638"/>
          <p14:tracePt t="100586" x="3546475" y="5508625"/>
          <p14:tracePt t="100594" x="3500438" y="5508625"/>
          <p14:tracePt t="100603" x="3455988" y="5508625"/>
          <p14:tracePt t="100610" x="3390900" y="5508625"/>
          <p14:tracePt t="100618" x="3354388" y="5518150"/>
          <p14:tracePt t="100627" x="3300413" y="5518150"/>
          <p14:tracePt t="100635" x="3254375" y="5518150"/>
          <p14:tracePt t="100643" x="3244850" y="5518150"/>
          <p14:tracePt t="100651" x="3236913" y="5518150"/>
          <p14:tracePt t="100916" x="3227388" y="5518150"/>
          <p14:tracePt t="100924" x="3227388" y="5508625"/>
          <p14:tracePt t="100932" x="3227388" y="5489575"/>
          <p14:tracePt t="100941" x="3190875" y="5462588"/>
          <p14:tracePt t="100947" x="3181350" y="5453063"/>
          <p14:tracePt t="100955" x="3163888" y="5453063"/>
          <p14:tracePt t="100962" x="3144838" y="5445125"/>
          <p14:tracePt t="100978" x="3127375" y="5445125"/>
          <p14:tracePt t="100986" x="3108325" y="5435600"/>
          <p14:tracePt t="100994" x="3071813" y="5435600"/>
          <p14:tracePt t="101010" x="3044825" y="5416550"/>
          <p14:tracePt t="101018" x="3035300" y="5416550"/>
          <p14:tracePt t="101026" x="3027363" y="5408613"/>
          <p14:tracePt t="101034" x="3017838" y="5408613"/>
          <p14:tracePt t="101042" x="2990850" y="5389563"/>
          <p14:tracePt t="101050" x="2971800" y="5372100"/>
          <p14:tracePt t="101059" x="2954338" y="5353050"/>
          <p14:tracePt t="101068" x="2935288" y="5335588"/>
          <p14:tracePt t="101076" x="2925763" y="5307013"/>
          <p14:tracePt t="101084" x="2898775" y="5270500"/>
          <p14:tracePt t="101093" x="2881313" y="5233988"/>
          <p14:tracePt t="101100" x="2871788" y="5216525"/>
          <p14:tracePt t="101108" x="2862263" y="5197475"/>
          <p14:tracePt t="101114" x="2852738" y="5170488"/>
          <p14:tracePt t="101132" x="2835275" y="5153025"/>
          <p14:tracePt t="101284" x="2825750" y="5143500"/>
          <p14:tracePt t="101290" x="2808288" y="5116513"/>
          <p14:tracePt t="101298" x="2789238" y="5097463"/>
          <p14:tracePt t="101306" x="2781300" y="5080000"/>
          <p14:tracePt t="101314" x="2752725" y="5033963"/>
          <p14:tracePt t="101323" x="2735263" y="5016500"/>
          <p14:tracePt t="101330" x="2725738" y="5006975"/>
          <p14:tracePt t="101338" x="2716213" y="4979988"/>
          <p14:tracePt t="101346" x="2716213" y="4970463"/>
          <p14:tracePt t="101354" x="2708275" y="4960938"/>
          <p14:tracePt t="101613" x="2698750" y="4960938"/>
          <p14:tracePt t="101620" x="2679700" y="4960938"/>
          <p14:tracePt t="101627" x="2662238" y="4960938"/>
          <p14:tracePt t="101636" x="2635250" y="4960938"/>
          <p14:tracePt t="101645" x="2625725" y="4970463"/>
          <p14:tracePt t="101651" x="2606675" y="4987925"/>
          <p14:tracePt t="101660" x="2598738" y="4997450"/>
          <p14:tracePt t="101666" x="2579688" y="5006975"/>
          <p14:tracePt t="101682" x="2562225" y="5024438"/>
          <p14:tracePt t="101723" x="2552700" y="5033963"/>
          <p14:tracePt t="101731" x="2533650" y="5043488"/>
          <p14:tracePt t="101739" x="2516188" y="5053013"/>
          <p14:tracePt t="101747" x="2516188" y="5060950"/>
          <p14:tracePt t="101755" x="2470150" y="5080000"/>
          <p14:tracePt t="101771" x="2462213" y="5089525"/>
          <p14:tracePt t="101779" x="2416175" y="5106988"/>
          <p14:tracePt t="101787" x="2416175" y="5116513"/>
          <p14:tracePt t="101795" x="2397125" y="5116513"/>
          <p14:tracePt t="101803" x="2379663" y="5126038"/>
          <p14:tracePt t="101811" x="2370138" y="5126038"/>
          <p14:tracePt t="101819" x="2352675" y="5133975"/>
          <p14:tracePt t="101827" x="2333625" y="5133975"/>
          <p14:tracePt t="101841" x="2324100" y="5133975"/>
          <p14:tracePt t="101843" x="2316163" y="5143500"/>
          <p14:tracePt t="102092" x="2316163" y="5126038"/>
          <p14:tracePt t="102117" x="2316163" y="5116513"/>
          <p14:tracePt t="102148" x="2316163" y="5106988"/>
          <p14:tracePt t="102346" x="2306638" y="5097463"/>
          <p14:tracePt t="102354" x="2251075" y="5097463"/>
          <p14:tracePt t="102362" x="2243138" y="5097463"/>
          <p14:tracePt t="102370" x="2197100" y="5097463"/>
          <p14:tracePt t="102378" x="2187575" y="5106988"/>
          <p14:tracePt t="102386" x="2179638" y="5116513"/>
          <p14:tracePt t="102395" x="2170113" y="5116513"/>
          <p14:tracePt t="103484" x="2170113" y="5126038"/>
          <p14:tracePt t="103491" x="2170113" y="5170488"/>
          <p14:tracePt t="103498" x="2133600" y="5216525"/>
          <p14:tracePt t="103506" x="2133600" y="5233988"/>
          <p14:tracePt t="103514" x="2124075" y="5270500"/>
          <p14:tracePt t="103523" x="2114550" y="5280025"/>
          <p14:tracePt t="103530" x="2114550" y="5307013"/>
          <p14:tracePt t="103537" x="2114550" y="5326063"/>
          <p14:tracePt t="103548" x="2114550" y="5353050"/>
          <p14:tracePt t="103557" x="2114550" y="5372100"/>
          <p14:tracePt t="103564" x="2114550" y="5399088"/>
          <p14:tracePt t="103572" x="2114550" y="5408613"/>
          <p14:tracePt t="103580" x="2114550" y="5435600"/>
          <p14:tracePt t="103588" x="2114550" y="5462588"/>
          <p14:tracePt t="103596" x="2114550" y="5489575"/>
          <p14:tracePt t="103604" x="2114550" y="5499100"/>
          <p14:tracePt t="103611" x="2114550" y="5545138"/>
          <p14:tracePt t="103619" x="2114550" y="5581650"/>
          <p14:tracePt t="103627" x="2106613" y="5608638"/>
          <p14:tracePt t="103635" x="2087563" y="5662613"/>
          <p14:tracePt t="103642" x="2087563" y="5699125"/>
          <p14:tracePt t="103649" x="2078038" y="5772150"/>
          <p14:tracePt t="103658" x="2060575" y="5818188"/>
          <p14:tracePt t="103666" x="2033588" y="5900738"/>
          <p14:tracePt t="103674" x="2005013" y="5964238"/>
          <p14:tracePt t="103682" x="1987550" y="6010275"/>
          <p14:tracePt t="103691" x="1960563" y="6054725"/>
          <p14:tracePt t="103698" x="1924050" y="6119813"/>
          <p14:tracePt t="103706" x="1905000" y="6137275"/>
          <p14:tracePt t="103714" x="1878013" y="6173788"/>
          <p14:tracePt t="103724" x="1878013" y="6183313"/>
          <p14:tracePt t="103900" x="1868488" y="6183313"/>
          <p14:tracePt t="103908" x="1851025" y="6192838"/>
          <p14:tracePt t="103915" x="1831975" y="6192838"/>
          <p14:tracePt t="103925" x="1804988" y="6210300"/>
          <p14:tracePt t="103931" x="1787525" y="6210300"/>
          <p14:tracePt t="103939" x="1751013" y="6210300"/>
          <p14:tracePt t="103946" x="1741488" y="6210300"/>
          <p14:tracePt t="104069" x="1731963" y="6210300"/>
          <p14:tracePt t="104074" x="1731963" y="6192838"/>
          <p14:tracePt t="104084" x="1731963" y="6173788"/>
          <p14:tracePt t="104093" x="1731963" y="6164263"/>
          <p14:tracePt t="104100" x="1731963" y="6146800"/>
          <p14:tracePt t="104110" x="1731963" y="6127750"/>
          <p14:tracePt t="104115" x="1731963" y="6100763"/>
          <p14:tracePt t="104122" x="1731963" y="6091238"/>
          <p14:tracePt t="104132" x="1731963" y="6083300"/>
          <p14:tracePt t="104142" x="1731963" y="6073775"/>
          <p14:tracePt t="104148" x="1731963" y="6064250"/>
          <p14:tracePt t="104153" x="1731963" y="6054725"/>
          <p14:tracePt t="104170" x="1731963" y="6046788"/>
          <p14:tracePt t="104210" x="1731963" y="6037263"/>
          <p14:tracePt t="104466" x="1741488" y="6027738"/>
          <p14:tracePt t="104474" x="1778000" y="6027738"/>
          <p14:tracePt t="104482" x="1831975" y="6027738"/>
          <p14:tracePt t="104490" x="1860550" y="6027738"/>
          <p14:tracePt t="104498" x="1887538" y="6027738"/>
          <p14:tracePt t="104507" x="1895475" y="6027738"/>
          <p14:tracePt t="104526" x="1905000" y="6027738"/>
          <p14:tracePt t="104620" x="1924050" y="6027738"/>
          <p14:tracePt t="104626" x="1931988" y="6018213"/>
          <p14:tracePt t="105084" x="1924050" y="6018213"/>
          <p14:tracePt t="105091" x="1895475" y="6018213"/>
          <p14:tracePt t="105098" x="1878013" y="6027738"/>
          <p14:tracePt t="105111" x="1860550" y="6027738"/>
          <p14:tracePt t="105116" x="1841500" y="6054725"/>
          <p14:tracePt t="105126" x="1831975" y="6054725"/>
          <p14:tracePt t="105142" x="1804988" y="6054725"/>
          <p14:tracePt t="105148" x="1787525" y="6054725"/>
          <p14:tracePt t="105161" x="1758950" y="6073775"/>
          <p14:tracePt t="105162" x="1751013" y="6073775"/>
          <p14:tracePt t="105169" x="1714500" y="6083300"/>
          <p14:tracePt t="105178" x="1704975" y="6083300"/>
          <p14:tracePt t="105186" x="1677988" y="6083300"/>
          <p14:tracePt t="105194" x="1658938" y="6083300"/>
          <p14:tracePt t="105203" x="1641475" y="6083300"/>
          <p14:tracePt t="105209" x="1631950" y="6083300"/>
          <p14:tracePt t="105218" x="1622425" y="6083300"/>
          <p14:tracePt t="105475" x="1668463" y="6083300"/>
          <p14:tracePt t="105484" x="1758950" y="6083300"/>
          <p14:tracePt t="105493" x="1887538" y="6073775"/>
          <p14:tracePt t="105500" x="1978025" y="6073775"/>
          <p14:tracePt t="105510" x="2078038" y="6046788"/>
          <p14:tracePt t="105516" x="2151063" y="6037263"/>
          <p14:tracePt t="105527" x="2206625" y="6037263"/>
          <p14:tracePt t="105532" x="2279650" y="6037263"/>
          <p14:tracePt t="105544" x="2324100" y="6037263"/>
          <p14:tracePt t="105546" x="2360613" y="6018213"/>
          <p14:tracePt t="105554" x="2406650" y="6018213"/>
          <p14:tracePt t="105562" x="2416175" y="6018213"/>
          <p14:tracePt t="105570" x="2425700" y="6018213"/>
          <p14:tracePt t="105668" x="2443163" y="6018213"/>
          <p14:tracePt t="105675" x="2462213" y="6010275"/>
          <p14:tracePt t="105684" x="2479675" y="6010275"/>
          <p14:tracePt t="105695" x="2506663" y="6010275"/>
          <p14:tracePt t="105699" x="2552700" y="6010275"/>
          <p14:tracePt t="105709" x="2589213" y="6010275"/>
          <p14:tracePt t="105716" x="2625725" y="6010275"/>
          <p14:tracePt t="105726" x="2679700" y="6010275"/>
          <p14:tracePt t="105732" x="2708275" y="6010275"/>
          <p14:tracePt t="105748" x="2789238" y="6000750"/>
          <p14:tracePt t="105754" x="2835275" y="5983288"/>
          <p14:tracePt t="105762" x="2852738" y="5983288"/>
          <p14:tracePt t="105770" x="2871788" y="5983288"/>
          <p14:tracePt t="105778" x="2898775" y="5983288"/>
          <p14:tracePt t="105786" x="2908300" y="5983288"/>
          <p14:tracePt t="106466" x="2925763" y="5964238"/>
          <p14:tracePt t="106474" x="2962275" y="5873750"/>
          <p14:tracePt t="106482" x="2990850" y="5818188"/>
          <p14:tracePt t="106490" x="3027363" y="5735638"/>
          <p14:tracePt t="106498" x="3035300" y="5672138"/>
          <p14:tracePt t="106507" x="3063875" y="5626100"/>
          <p14:tracePt t="106514" x="3100388" y="5545138"/>
          <p14:tracePt t="106523" x="3117850" y="5472113"/>
          <p14:tracePt t="106530" x="3127375" y="5362575"/>
          <p14:tracePt t="106538" x="3171825" y="5262563"/>
          <p14:tracePt t="106546" x="3200400" y="5153025"/>
          <p14:tracePt t="106554" x="3236913" y="5053013"/>
          <p14:tracePt t="106562" x="3273425" y="4924425"/>
          <p14:tracePt t="106570" x="3300413" y="4787900"/>
          <p14:tracePt t="106578" x="3346450" y="4660900"/>
          <p14:tracePt t="106586" x="3382963" y="4541838"/>
          <p14:tracePt t="106594" x="3419475" y="4395788"/>
          <p14:tracePt t="106602" x="3455988" y="4240213"/>
          <p14:tracePt t="106610" x="3490913" y="4094163"/>
          <p14:tracePt t="106618" x="3546475" y="3930650"/>
          <p14:tracePt t="106626" x="3609975" y="3738563"/>
          <p14:tracePt t="106634" x="3646488" y="3575050"/>
          <p14:tracePt t="106642" x="3702050" y="3402013"/>
          <p14:tracePt t="106650" x="3719513" y="3219450"/>
          <p14:tracePt t="106658" x="3765550" y="3054350"/>
          <p14:tracePt t="106666" x="3792538" y="2890838"/>
          <p14:tracePt t="106674" x="3829050" y="2763838"/>
          <p14:tracePt t="106682" x="3856038" y="2644775"/>
          <p14:tracePt t="106690" x="3865563" y="2517775"/>
          <p14:tracePt t="106698" x="3892550" y="2398713"/>
          <p14:tracePt t="106706" x="3911600" y="2325688"/>
          <p14:tracePt t="106714" x="3911600" y="2270125"/>
          <p14:tracePt t="106722" x="3911600" y="2216150"/>
          <p14:tracePt t="106730" x="3911600" y="2170113"/>
          <p14:tracePt t="106738" x="3911600" y="2116138"/>
          <p14:tracePt t="106746" x="3919538" y="2060575"/>
          <p14:tracePt t="106754" x="3919538" y="2043113"/>
          <p14:tracePt t="106762" x="3929063" y="1997075"/>
          <p14:tracePt t="106770" x="3929063" y="1960563"/>
          <p14:tracePt t="106778" x="3938588" y="1924050"/>
          <p14:tracePt t="106787" x="3948113" y="1906588"/>
          <p14:tracePt t="106794" x="3948113" y="1870075"/>
          <p14:tracePt t="106802" x="3948113" y="1860550"/>
          <p14:tracePt t="106810" x="3948113" y="1841500"/>
          <p14:tracePt t="106818" x="3948113" y="1824038"/>
          <p14:tracePt t="106826" x="3948113" y="1804988"/>
          <p14:tracePt t="106835" x="3948113" y="1778000"/>
          <p14:tracePt t="106843" x="3948113" y="1751013"/>
          <p14:tracePt t="106852" x="3956050" y="1704975"/>
          <p14:tracePt t="106861" x="3956050" y="1677988"/>
          <p14:tracePt t="106866" x="3956050" y="1660525"/>
          <p14:tracePt t="106874" x="3956050" y="1651000"/>
          <p14:tracePt t="106891" x="3956050" y="1631950"/>
          <p14:tracePt t="106907" x="3956050" y="1624013"/>
          <p14:tracePt t="106972" x="3948113" y="1595438"/>
          <p14:tracePt t="106979" x="3948113" y="1587500"/>
          <p14:tracePt t="106987" x="3911600" y="1577975"/>
          <p14:tracePt t="106995" x="3875088" y="1577975"/>
          <p14:tracePt t="107005" x="3846513" y="1568450"/>
          <p14:tracePt t="107012" x="3765550" y="1568450"/>
          <p14:tracePt t="107020" x="3656013" y="1568450"/>
          <p14:tracePt t="107027" x="3527425" y="1568450"/>
          <p14:tracePt t="107035" x="3363913" y="1604963"/>
          <p14:tracePt t="107043" x="3208338" y="1660525"/>
          <p14:tracePt t="107053" x="3044825" y="1704975"/>
          <p14:tracePt t="107061" x="2925763" y="1768475"/>
          <p14:tracePt t="107069" x="2789238" y="1841500"/>
          <p14:tracePt t="107074" x="2708275" y="1914525"/>
          <p14:tracePt t="107083" x="2662238" y="1960563"/>
          <p14:tracePt t="107090" x="2625725" y="1987550"/>
          <p14:tracePt t="107099" x="2589213" y="2043113"/>
          <p14:tracePt t="107106" x="2579688" y="2079625"/>
          <p14:tracePt t="107115" x="2543175" y="2143125"/>
          <p14:tracePt t="107125" x="2543175" y="2179638"/>
          <p14:tracePt t="107132" x="2533650" y="2197100"/>
          <p14:tracePt t="107142" x="2533650" y="2225675"/>
          <p14:tracePt t="107150" x="2533650" y="2262188"/>
          <p14:tracePt t="107153" x="2533650" y="2270125"/>
          <p14:tracePt t="107164" x="2533650" y="2279650"/>
          <p14:tracePt t="107171" x="2533650" y="2306638"/>
          <p14:tracePt t="107179" x="2533650" y="2316163"/>
          <p14:tracePt t="107186" x="2533650" y="2325688"/>
          <p14:tracePt t="107218" x="2533650" y="2343150"/>
          <p14:tracePt t="107228" x="2533650" y="2352675"/>
          <p14:tracePt t="107233" x="2533650" y="2362200"/>
          <p14:tracePt t="107250" x="2533650" y="2389188"/>
          <p14:tracePt t="107258" x="2533650" y="2398713"/>
          <p14:tracePt t="107274" x="2533650" y="2408238"/>
          <p14:tracePt t="107291" x="2533650" y="2425700"/>
          <p14:tracePt t="107580" x="2533650" y="2416175"/>
          <p14:tracePt t="107588" x="2616200" y="2389188"/>
          <p14:tracePt t="107596" x="2735263" y="2379663"/>
          <p14:tracePt t="107603" x="2862263" y="2362200"/>
          <p14:tracePt t="107611" x="3008313" y="2352675"/>
          <p14:tracePt t="107618" x="3154363" y="2316163"/>
          <p14:tracePt t="107626" x="3281363" y="2306638"/>
          <p14:tracePt t="107634" x="3382963" y="2289175"/>
          <p14:tracePt t="107642" x="3536950" y="2289175"/>
          <p14:tracePt t="107650" x="3683000" y="2289175"/>
          <p14:tracePt t="107658" x="3865563" y="2289175"/>
          <p14:tracePt t="107666" x="4029075" y="2289175"/>
          <p14:tracePt t="107674" x="4157663" y="2289175"/>
          <p14:tracePt t="107682" x="4267200" y="2289175"/>
          <p14:tracePt t="107690" x="4340225" y="2289175"/>
          <p14:tracePt t="107697" x="4394200" y="2289175"/>
          <p14:tracePt t="107709" x="4440238" y="2289175"/>
          <p14:tracePt t="107713" x="4448175" y="2289175"/>
          <p14:tracePt t="107724" x="4467225" y="2289175"/>
          <p14:tracePt t="107804" x="4476750" y="2289175"/>
          <p14:tracePt t="107811" x="4513263" y="2289175"/>
          <p14:tracePt t="107819" x="4586288" y="2262188"/>
          <p14:tracePt t="107827" x="4640263" y="2262188"/>
          <p14:tracePt t="107836" x="4749800" y="2262188"/>
          <p14:tracePt t="107845" x="4840288" y="2262188"/>
          <p14:tracePt t="107852" x="4986338" y="2262188"/>
          <p14:tracePt t="107858" x="5114925" y="2262188"/>
          <p14:tracePt t="107866" x="5214938" y="2262188"/>
          <p14:tracePt t="107874" x="5268913" y="2262188"/>
          <p14:tracePt t="107890" x="5341938" y="2262188"/>
          <p14:tracePt t="108212" x="5351463" y="2262188"/>
          <p14:tracePt t="108220" x="5341938" y="2279650"/>
          <p14:tracePt t="108228" x="5305425" y="2325688"/>
          <p14:tracePt t="108236" x="5297488" y="2335213"/>
          <p14:tracePt t="108247" x="5278438" y="2371725"/>
          <p14:tracePt t="108251" x="5260975" y="2416175"/>
          <p14:tracePt t="108258" x="5251450" y="2444750"/>
          <p14:tracePt t="108267" x="5251450" y="2471738"/>
          <p14:tracePt t="108276" x="5232400" y="2489200"/>
          <p14:tracePt t="108282" x="5232400" y="2517775"/>
          <p14:tracePt t="108290" x="5224463" y="2535238"/>
          <p14:tracePt t="108299" x="5224463" y="2554288"/>
          <p14:tracePt t="108307" x="5224463" y="2562225"/>
          <p14:tracePt t="108315" x="5224463" y="2581275"/>
          <p14:tracePt t="108324" x="5224463" y="2589213"/>
          <p14:tracePt t="108340" x="5224463" y="2598738"/>
          <p14:tracePt t="108353" x="5224463" y="2608263"/>
          <p14:tracePt t="108370" x="5224463" y="2617788"/>
          <p14:tracePt t="108386" x="5224463" y="2625725"/>
          <p14:tracePt t="108394" x="5224463" y="2635250"/>
          <p14:tracePt t="108402" x="5224463" y="2644775"/>
          <p14:tracePt t="108411" x="5224463" y="2671763"/>
          <p14:tracePt t="108420" x="5224463" y="2681288"/>
          <p14:tracePt t="108428" x="5241925" y="2698750"/>
          <p14:tracePt t="108436" x="5241925" y="2708275"/>
          <p14:tracePt t="109090" x="5251450" y="2717800"/>
          <p14:tracePt t="109098" x="5268913" y="2744788"/>
          <p14:tracePt t="109105" x="5268913" y="2763838"/>
          <p14:tracePt t="109114" x="5268913" y="2808288"/>
          <p14:tracePt t="109123" x="5278438" y="2836863"/>
          <p14:tracePt t="109130" x="5305425" y="2863850"/>
          <p14:tracePt t="109140" x="5305425" y="2890838"/>
          <p14:tracePt t="109146" x="5314950" y="2917825"/>
          <p14:tracePt t="109155" x="5324475" y="2954338"/>
          <p14:tracePt t="109162" x="5324475" y="2973388"/>
          <p14:tracePt t="109170" x="5324475" y="2990850"/>
          <p14:tracePt t="109177" x="5334000" y="3009900"/>
          <p14:tracePt t="109186" x="5341938" y="3017838"/>
          <p14:tracePt t="109202" x="5341938" y="3027363"/>
          <p14:tracePt t="109748" x="5351463" y="3017838"/>
          <p14:tracePt t="109756" x="5351463" y="2990850"/>
          <p14:tracePt t="109765" x="5351463" y="2954338"/>
          <p14:tracePt t="109773" x="5360988" y="2936875"/>
          <p14:tracePt t="109779" x="5387975" y="2881313"/>
          <p14:tracePt t="109787" x="5397500" y="2863850"/>
          <p14:tracePt t="109794" x="5397500" y="2854325"/>
          <p14:tracePt t="109802" x="5405438" y="2844800"/>
          <p14:tracePt t="109908" x="5414963" y="2836863"/>
          <p14:tracePt t="110013" x="5434013" y="2844800"/>
          <p14:tracePt t="110022" x="5461000" y="2881313"/>
          <p14:tracePt t="110030" x="5507038" y="2917825"/>
          <p14:tracePt t="110038" x="5588000" y="2982913"/>
          <p14:tracePt t="110044" x="5661025" y="3036888"/>
          <p14:tracePt t="110050" x="5743575" y="3109913"/>
          <p14:tracePt t="110060" x="5826125" y="3163888"/>
          <p14:tracePt t="110067" x="5862638" y="3228975"/>
          <p14:tracePt t="110074" x="5916613" y="3309938"/>
          <p14:tracePt t="110082" x="5972175" y="3375025"/>
          <p14:tracePt t="110090" x="5999163" y="3438525"/>
          <p14:tracePt t="110098" x="6043613" y="3502025"/>
          <p14:tracePt t="110105" x="6080125" y="3548063"/>
          <p14:tracePt t="110115" x="6099175" y="3565525"/>
          <p14:tracePt t="110123" x="6126163" y="3611563"/>
          <p14:tracePt t="110130" x="6135688" y="3621088"/>
          <p14:tracePt t="110139" x="6145213" y="3638550"/>
          <p14:tracePt t="110525" x="6145213" y="3675063"/>
          <p14:tracePt t="110532" x="6108700" y="3811588"/>
          <p14:tracePt t="110540" x="6053138" y="3940175"/>
          <p14:tracePt t="110546" x="5972175" y="4094163"/>
          <p14:tracePt t="110554" x="5899150" y="4232275"/>
          <p14:tracePt t="110562" x="5843588" y="4376738"/>
          <p14:tracePt t="110570" x="5761038" y="4551363"/>
          <p14:tracePt t="110578" x="5716588" y="4660900"/>
          <p14:tracePt t="110586" x="5661025" y="4778375"/>
          <p14:tracePt t="110594" x="5607050" y="4897438"/>
          <p14:tracePt t="110602" x="5580063" y="4987925"/>
          <p14:tracePt t="110610" x="5534025" y="5089525"/>
          <p14:tracePt t="110618" x="5507038" y="5153025"/>
          <p14:tracePt t="110626" x="5507038" y="5180013"/>
          <p14:tracePt t="110634" x="5487988" y="5216525"/>
          <p14:tracePt t="110642" x="5478463" y="5233988"/>
          <p14:tracePt t="110650" x="5470525" y="5262563"/>
          <p14:tracePt t="110666" x="5461000" y="5280025"/>
          <p14:tracePt t="110674" x="5441950" y="5326063"/>
          <p14:tracePt t="110682" x="5434013" y="5335588"/>
          <p14:tracePt t="110691" x="5424488" y="5343525"/>
          <p14:tracePt t="110700" x="5414963" y="5362575"/>
          <p14:tracePt t="110709" x="5378450" y="5408613"/>
          <p14:tracePt t="110716" x="5360988" y="5435600"/>
          <p14:tracePt t="110726" x="5324475" y="5489575"/>
          <p14:tracePt t="110732" x="5305425" y="5518150"/>
          <p14:tracePt t="110743" x="5278438" y="5562600"/>
          <p14:tracePt t="110747" x="5260975" y="5599113"/>
          <p14:tracePt t="110755" x="5224463" y="5654675"/>
          <p14:tracePt t="110762" x="5205413" y="5699125"/>
          <p14:tracePt t="110770" x="5178425" y="5764213"/>
          <p14:tracePt t="110778" x="5141913" y="5827713"/>
          <p14:tracePt t="110787" x="5132388" y="5881688"/>
          <p14:tracePt t="110795" x="5086350" y="5946775"/>
          <p14:tracePt t="110803" x="5068888" y="6027738"/>
          <p14:tracePt t="110810" x="5068888" y="6064250"/>
          <p14:tracePt t="110819" x="5041900" y="6110288"/>
          <p14:tracePt t="110826" x="5041900" y="6119813"/>
          <p14:tracePt t="110835" x="5041900" y="6146800"/>
          <p14:tracePt t="110842" x="5041900" y="6156325"/>
          <p14:tracePt t="110859" x="5032375" y="6173788"/>
          <p14:tracePt t="110966" x="5032375" y="6192838"/>
          <p14:tracePt t="110971" x="5022850" y="6219825"/>
          <p14:tracePt t="110983" x="5014913" y="6246813"/>
          <p14:tracePt t="110985" x="4986338" y="6283325"/>
          <p14:tracePt t="110994" x="4932363" y="6319838"/>
          <p14:tracePt t="111002" x="4913313" y="6338888"/>
          <p14:tracePt t="111010" x="4868863" y="6365875"/>
          <p14:tracePt t="111018" x="4859338" y="6375400"/>
          <p14:tracePt t="111346" x="4968875" y="6375400"/>
          <p14:tracePt t="111353" x="5132388" y="6375400"/>
          <p14:tracePt t="111362" x="5287963" y="6356350"/>
          <p14:tracePt t="111369" x="5470525" y="6338888"/>
          <p14:tracePt t="111378" x="5616575" y="6329363"/>
          <p14:tracePt t="111386" x="5724525" y="6283325"/>
          <p14:tracePt t="111395" x="5870575" y="6265863"/>
          <p14:tracePt t="111401" x="5972175" y="6256338"/>
          <p14:tracePt t="111410" x="6080125" y="6237288"/>
          <p14:tracePt t="111418" x="6162675" y="6210300"/>
          <p14:tracePt t="111426" x="6218238" y="6210300"/>
          <p14:tracePt t="111435" x="6272213" y="6200775"/>
          <p14:tracePt t="111443" x="6281738" y="6200775"/>
          <p14:tracePt t="111475" x="6308725" y="6200775"/>
          <p14:tracePt t="111483" x="6326188" y="6200775"/>
          <p14:tracePt t="111492" x="6362700" y="6200775"/>
          <p14:tracePt t="111499" x="6418263" y="6200775"/>
          <p14:tracePt t="111507" x="6500813" y="6200775"/>
          <p14:tracePt t="111515" x="6610350" y="6200775"/>
          <p14:tracePt t="111524" x="6737350" y="6200775"/>
          <p14:tracePt t="111531" x="6900863" y="6200775"/>
          <p14:tracePt t="111540" x="7056438" y="6200775"/>
          <p14:tracePt t="111547" x="7202488" y="6200775"/>
          <p14:tracePt t="111557" x="7366000" y="6200775"/>
          <p14:tracePt t="111561" x="7512050" y="6200775"/>
          <p14:tracePt t="111570" x="7639050" y="6200775"/>
          <p14:tracePt t="111578" x="7731125" y="6192838"/>
          <p14:tracePt t="111586" x="7777163" y="6183313"/>
          <p14:tracePt t="111594" x="7804150" y="6183313"/>
          <p14:tracePt t="111602" x="7821613" y="6183313"/>
          <p14:tracePt t="111610" x="7831138" y="6173788"/>
          <p14:tracePt t="111741" x="7850188" y="6164263"/>
          <p14:tracePt t="111748" x="7921625" y="6164263"/>
          <p14:tracePt t="111758" x="7994650" y="6164263"/>
          <p14:tracePt t="111764" x="8050213" y="6164263"/>
          <p14:tracePt t="111774" x="8196263" y="6164263"/>
          <p14:tracePt t="111778" x="8323263" y="6164263"/>
          <p14:tracePt t="111786" x="8396288" y="6164263"/>
          <p14:tracePt t="111794" x="8488363" y="6164263"/>
          <p14:tracePt t="111802" x="8496300" y="6164263"/>
          <p14:tracePt t="111976" x="8488363" y="6164263"/>
          <p14:tracePt t="111978" x="8405813" y="6164263"/>
          <p14:tracePt t="111985" x="8259763" y="6164263"/>
          <p14:tracePt t="111994" x="8096250" y="6164263"/>
          <p14:tracePt t="112002" x="7877175" y="6164263"/>
          <p14:tracePt t="112010" x="7712075" y="6164263"/>
          <p14:tracePt t="112018" x="7494588" y="6164263"/>
          <p14:tracePt t="112026" x="7229475" y="6164263"/>
          <p14:tracePt t="112034" x="6964363" y="6164263"/>
          <p14:tracePt t="112042" x="6764338" y="6164263"/>
          <p14:tracePt t="112051" x="6518275" y="6164263"/>
          <p14:tracePt t="112058" x="6354763" y="6164263"/>
          <p14:tracePt t="112067" x="6189663" y="6164263"/>
          <p14:tracePt t="112074" x="6062663" y="6164263"/>
          <p14:tracePt t="112082" x="5972175" y="6164263"/>
          <p14:tracePt t="112090" x="5899150" y="6164263"/>
          <p14:tracePt t="112099" x="5807075" y="6164263"/>
          <p14:tracePt t="112106" x="5716588" y="6164263"/>
          <p14:tracePt t="112114" x="5624513" y="6164263"/>
          <p14:tracePt t="112122" x="5514975" y="6164263"/>
          <p14:tracePt t="112130" x="5368925" y="6164263"/>
          <p14:tracePt t="112140" x="5205413" y="6164263"/>
          <p14:tracePt t="112146" x="5041900" y="6164263"/>
          <p14:tracePt t="112156" x="4876800" y="6164263"/>
          <p14:tracePt t="112163" x="4695825" y="6164263"/>
          <p14:tracePt t="112170" x="4530725" y="6164263"/>
          <p14:tracePt t="112178" x="4394200" y="6164263"/>
          <p14:tracePt t="112186" x="4267200" y="6164263"/>
          <p14:tracePt t="112194" x="4148138" y="6164263"/>
          <p14:tracePt t="112202" x="4057650" y="6164263"/>
          <p14:tracePt t="112210" x="4002088" y="6164263"/>
          <p14:tracePt t="112219" x="3956050" y="6164263"/>
          <p14:tracePt t="112235" x="3948113" y="6164263"/>
          <p14:tracePt t="112243" x="3938588" y="6164263"/>
          <p14:tracePt t="112251" x="3929063" y="6173788"/>
          <p14:tracePt t="112259" x="3919538" y="6173788"/>
          <p14:tracePt t="112267" x="3902075" y="6173788"/>
          <p14:tracePt t="112283" x="3892550" y="6183313"/>
          <p14:tracePt t="112290" x="3865563" y="6183313"/>
          <p14:tracePt t="112299" x="3846513" y="6192838"/>
          <p14:tracePt t="112309" x="3829050" y="6200775"/>
          <p14:tracePt t="112323" x="3819525" y="6200775"/>
          <p14:tracePt t="112531" x="3856038" y="6200775"/>
          <p14:tracePt t="112538" x="4057650" y="6200775"/>
          <p14:tracePt t="112547" x="4303713" y="6200775"/>
          <p14:tracePt t="112554" x="4603750" y="6200775"/>
          <p14:tracePt t="112562" x="4978400" y="6200775"/>
          <p14:tracePt t="112570" x="5278438" y="6200775"/>
          <p14:tracePt t="112579" x="5607050" y="6200775"/>
          <p14:tracePt t="112587" x="5943600" y="6200775"/>
          <p14:tracePt t="112595" x="6245225" y="6200775"/>
          <p14:tracePt t="112603" x="6581775" y="6200775"/>
          <p14:tracePt t="112611" x="6783388" y="6200775"/>
          <p14:tracePt t="112619" x="6946900" y="6200775"/>
          <p14:tracePt t="112627" x="7056438" y="6200775"/>
          <p14:tracePt t="112635" x="7129463" y="6200775"/>
          <p14:tracePt t="112643" x="7156450" y="6200775"/>
          <p14:tracePt t="112651" x="7165975" y="6200775"/>
          <p14:tracePt t="112699" x="7175500" y="6200775"/>
          <p14:tracePt t="112707" x="7212013" y="6200775"/>
          <p14:tracePt t="112715" x="7265988" y="6200775"/>
          <p14:tracePt t="112724" x="7375525" y="6200775"/>
          <p14:tracePt t="112734" x="7485063" y="6200775"/>
          <p14:tracePt t="112738" x="7612063" y="6200775"/>
          <p14:tracePt t="112746" x="7758113" y="6200775"/>
          <p14:tracePt t="112754" x="7904163" y="6200775"/>
          <p14:tracePt t="112762" x="8013700" y="6200775"/>
          <p14:tracePt t="112772" x="8159750" y="6200775"/>
          <p14:tracePt t="112777" x="8269288" y="6200775"/>
          <p14:tracePt t="112786" x="8359775" y="6200775"/>
          <p14:tracePt t="112794" x="8432800" y="6200775"/>
          <p14:tracePt t="112802" x="8469313" y="6200775"/>
          <p14:tracePt t="112810" x="8488363" y="6200775"/>
          <p14:tracePt t="112818" x="8496300" y="6200775"/>
          <p14:tracePt t="113164" x="8423275" y="6200775"/>
          <p14:tracePt t="113172" x="8277225" y="6200775"/>
          <p14:tracePt t="113180" x="8132763" y="6200775"/>
          <p14:tracePt t="113191" x="7967663" y="6200775"/>
          <p14:tracePt t="113196" x="7785100" y="6200775"/>
          <p14:tracePt t="113206" x="7658100" y="6200775"/>
          <p14:tracePt t="113210" x="7531100" y="6200775"/>
          <p14:tracePt t="113220" x="7421563" y="6200775"/>
          <p14:tracePt t="113227" x="7366000" y="6200775"/>
          <p14:tracePt t="113238" x="7302500" y="6200775"/>
          <p14:tracePt t="113243" x="7283450" y="6192838"/>
          <p14:tracePt t="113251" x="7256463" y="6192838"/>
          <p14:tracePt t="113402" x="7248525" y="6192838"/>
          <p14:tracePt t="113410" x="7219950" y="6183313"/>
          <p14:tracePt t="113417" x="7192963" y="6183313"/>
          <p14:tracePt t="113426" x="7119938" y="6146800"/>
          <p14:tracePt t="113434" x="7046913" y="6127750"/>
          <p14:tracePt t="113443" x="6946900" y="6119813"/>
          <p14:tracePt t="113450" x="6837363" y="6073775"/>
          <p14:tracePt t="113458" x="6764338" y="6073775"/>
          <p14:tracePt t="113466" x="6618288" y="6054725"/>
          <p14:tracePt t="113475" x="6518275" y="6046788"/>
          <p14:tracePt t="113482" x="6408738" y="6018213"/>
          <p14:tracePt t="113490" x="6326188" y="6000750"/>
          <p14:tracePt t="113498" x="6272213" y="5983288"/>
          <p14:tracePt t="113506" x="6235700" y="5983288"/>
          <p14:tracePt t="113513" x="6208713" y="5973763"/>
          <p14:tracePt t="113620" x="6199188" y="5964238"/>
          <p14:tracePt t="113628" x="6181725" y="5954713"/>
          <p14:tracePt t="113635" x="6162675" y="5946775"/>
          <p14:tracePt t="113647" x="6135688" y="5937250"/>
          <p14:tracePt t="113652" x="6126163" y="5918200"/>
          <p14:tracePt t="113663" x="6126163" y="5910263"/>
          <p14:tracePt t="113665" x="6089650" y="5864225"/>
          <p14:tracePt t="113674" x="6080125" y="5864225"/>
          <p14:tracePt t="113682" x="6072188" y="5837238"/>
          <p14:tracePt t="113690" x="6062663" y="5818188"/>
          <p14:tracePt t="113698" x="6026150" y="5791200"/>
          <p14:tracePt t="113714" x="6016625" y="5791200"/>
          <p14:tracePt t="114060" x="6016625" y="5772150"/>
          <p14:tracePt t="114070" x="6016625" y="5764213"/>
          <p14:tracePt t="114075" x="6016625" y="5745163"/>
          <p14:tracePt t="114083" x="6016625" y="5727700"/>
          <p14:tracePt t="114091" x="6016625" y="5718175"/>
          <p14:tracePt t="114099" x="6016625" y="5691188"/>
          <p14:tracePt t="114106" x="6026150" y="5672138"/>
          <p14:tracePt t="114115" x="6035675" y="5654675"/>
          <p14:tracePt t="114122" x="6043613" y="5635625"/>
          <p14:tracePt t="114129" x="6043613" y="5626100"/>
          <p14:tracePt t="114138" x="6043613" y="5608638"/>
          <p14:tracePt t="114146" x="6043613" y="5599113"/>
          <p14:tracePt t="114155" x="6053138" y="5589588"/>
          <p14:tracePt t="114196" x="6053138" y="5572125"/>
          <p14:tracePt t="114481" x="6072188" y="5562600"/>
          <p14:tracePt t="114490" x="6080125" y="5562600"/>
          <p14:tracePt t="114563" x="6089650" y="5562600"/>
          <p14:tracePt t="114580" x="6108700" y="5562600"/>
          <p14:tracePt t="114587" x="6135688" y="5562600"/>
          <p14:tracePt t="114595" x="6181725" y="5562600"/>
          <p14:tracePt t="114602" x="6218238" y="5562600"/>
          <p14:tracePt t="114610" x="6245225" y="5562600"/>
          <p14:tracePt t="114618" x="6254750" y="5562600"/>
          <p14:tracePt t="114965" x="6262688" y="5572125"/>
          <p14:tracePt t="114971" x="6254750" y="5581650"/>
          <p14:tracePt t="114984" x="6235700" y="5599113"/>
          <p14:tracePt t="114988" x="6226175" y="5608638"/>
          <p14:tracePt t="115042" x="6208713" y="5608638"/>
          <p14:tracePt t="115050" x="6153150" y="5581650"/>
          <p14:tracePt t="115058" x="6135688" y="5545138"/>
          <p14:tracePt t="115066" x="6108700" y="5508625"/>
          <p14:tracePt t="115074" x="6089650" y="5472113"/>
          <p14:tracePt t="115082" x="6043613" y="5416550"/>
          <p14:tracePt t="115090" x="6035675" y="5380038"/>
          <p14:tracePt t="115098" x="5999163" y="5335588"/>
          <p14:tracePt t="115107" x="5989638" y="5316538"/>
          <p14:tracePt t="115114" x="5980113" y="5307013"/>
          <p14:tracePt t="115123" x="5962650" y="5299075"/>
          <p14:tracePt t="115130" x="5962650" y="5289550"/>
          <p14:tracePt t="115140" x="5953125" y="5280025"/>
          <p14:tracePt t="115194" x="5953125" y="5289550"/>
          <p14:tracePt t="115202" x="5953125" y="5316538"/>
          <p14:tracePt t="115210" x="5953125" y="5326063"/>
          <p14:tracePt t="115218" x="5953125" y="5343525"/>
          <p14:tracePt t="115298" x="5953125" y="5326063"/>
          <p14:tracePt t="115306" x="5953125" y="5280025"/>
          <p14:tracePt t="115313" x="5953125" y="5262563"/>
          <p14:tracePt t="115322" x="5962650" y="5243513"/>
          <p14:tracePt t="115330" x="5962650" y="5233988"/>
          <p14:tracePt t="115402" x="5935663" y="5289550"/>
          <p14:tracePt t="115410" x="5907088" y="5316538"/>
          <p14:tracePt t="115419" x="5880100" y="5353050"/>
          <p14:tracePt t="115427" x="5880100" y="5389563"/>
          <p14:tracePt t="115435" x="5862638" y="5408613"/>
          <p14:tracePt t="115443" x="5853113" y="5426075"/>
          <p14:tracePt t="115523" x="5853113" y="5389563"/>
          <p14:tracePt t="115531" x="5853113" y="5362575"/>
          <p14:tracePt t="115540" x="5853113" y="5343525"/>
          <p14:tracePt t="115547" x="5853113" y="5316538"/>
          <p14:tracePt t="115557" x="5862638" y="5299075"/>
          <p14:tracePt t="115611" x="5870575" y="5289550"/>
          <p14:tracePt t="115627" x="5880100" y="5299075"/>
          <p14:tracePt t="115635" x="5899150" y="5326063"/>
          <p14:tracePt t="115643" x="5899150" y="5372100"/>
          <p14:tracePt t="115651" x="5899150" y="5399088"/>
          <p14:tracePt t="115659" x="5899150" y="5445125"/>
          <p14:tracePt t="115675" x="5899150" y="5453063"/>
          <p14:tracePt t="115725" x="5899150" y="5435600"/>
          <p14:tracePt t="115731" x="5899150" y="5408613"/>
          <p14:tracePt t="115741" x="5899150" y="5353050"/>
          <p14:tracePt t="115747" x="5899150" y="5335588"/>
          <p14:tracePt t="115757" x="5899150" y="5299075"/>
          <p14:tracePt t="115763" x="5899150" y="5253038"/>
          <p14:tracePt t="115775" x="5899150" y="5233988"/>
          <p14:tracePt t="115843" x="5899150" y="5243513"/>
          <p14:tracePt t="115851" x="5899150" y="5299075"/>
          <p14:tracePt t="115860" x="5899150" y="5362575"/>
          <p14:tracePt t="115869" x="5889625" y="5416550"/>
          <p14:tracePt t="115893" x="5880100" y="5535613"/>
          <p14:tracePt t="115899" x="5880100" y="5545138"/>
          <p14:tracePt t="115996" x="5880100" y="5535613"/>
          <p14:tracePt t="117194" x="5980113" y="5535613"/>
          <p14:tracePt t="117203" x="6318250" y="5545138"/>
          <p14:tracePt t="117210" x="6764338" y="5545138"/>
          <p14:tracePt t="117218" x="7429500" y="5545138"/>
          <p14:tracePt t="117226" x="7950200" y="5545138"/>
          <p14:tracePt t="117234" x="8505825" y="5545138"/>
          <p14:tracePt t="117242" x="8988425" y="5545138"/>
          <p14:tracePt t="117956" x="9107488" y="5043488"/>
          <p14:tracePt t="118254" x="9097963" y="5043488"/>
          <p14:tracePt t="118466" x="9090025" y="5053013"/>
          <p14:tracePt t="118474" x="8980488" y="5053013"/>
          <p14:tracePt t="118482" x="8734425" y="5053013"/>
          <p14:tracePt t="118491" x="8396288" y="5053013"/>
          <p14:tracePt t="118498" x="7913688" y="5053013"/>
          <p14:tracePt t="118506" x="7392988" y="5053013"/>
          <p14:tracePt t="118514" x="6946900" y="5053013"/>
          <p14:tracePt t="118522" x="6500813" y="5053013"/>
          <p14:tracePt t="118531" x="6162675" y="5053013"/>
          <p14:tracePt t="118540" x="5899150" y="5053013"/>
          <p14:tracePt t="118546" x="5707063" y="5053013"/>
          <p14:tracePt t="118555" x="5616575" y="5053013"/>
          <p14:tracePt t="118562" x="5534025" y="5053013"/>
          <p14:tracePt t="118676" x="5524500" y="5053013"/>
          <p14:tracePt t="118684" x="5478463" y="5043488"/>
          <p14:tracePt t="118694" x="5470525" y="5006975"/>
          <p14:tracePt t="118697" x="5461000" y="4970463"/>
          <p14:tracePt t="118706" x="5424488" y="4887913"/>
          <p14:tracePt t="118714" x="5414963" y="4841875"/>
          <p14:tracePt t="118723" x="5397500" y="4805363"/>
          <p14:tracePt t="118732" x="5387975" y="4741863"/>
          <p14:tracePt t="118742" x="5368925" y="4697413"/>
          <p14:tracePt t="118746" x="5360988" y="4651375"/>
          <p14:tracePt t="118755" x="5360988" y="4614863"/>
          <p14:tracePt t="118762" x="5341938" y="4587875"/>
          <p14:tracePt t="118770" x="5334000" y="4568825"/>
          <p14:tracePt t="118778" x="5314950" y="4505325"/>
          <p14:tracePt t="118786" x="5314950" y="4486275"/>
          <p14:tracePt t="118794" x="5305425" y="4468813"/>
          <p14:tracePt t="118802" x="5297488" y="4432300"/>
          <p14:tracePt t="118810" x="5287963" y="4413250"/>
          <p14:tracePt t="118818" x="5268913" y="4405313"/>
          <p14:tracePt t="118826" x="5241925" y="4368800"/>
          <p14:tracePt t="118834" x="5241925" y="4359275"/>
          <p14:tracePt t="118842" x="5224463" y="4349750"/>
          <p14:tracePt t="118850" x="5187950" y="4313238"/>
          <p14:tracePt t="118858" x="5159375" y="4286250"/>
          <p14:tracePt t="118867" x="5151438" y="4276725"/>
          <p14:tracePt t="118874" x="5132388" y="4259263"/>
          <p14:tracePt t="118891" x="5059363" y="4203700"/>
          <p14:tracePt t="118898" x="5005388" y="4149725"/>
          <p14:tracePt t="118908" x="4941888" y="4113213"/>
          <p14:tracePt t="118913" x="4876800" y="4094163"/>
          <p14:tracePt t="118922" x="4832350" y="4057650"/>
          <p14:tracePt t="118930" x="4749800" y="4013200"/>
          <p14:tracePt t="118939" x="4686300" y="3994150"/>
          <p14:tracePt t="118946" x="4630738" y="3967163"/>
          <p14:tracePt t="118955" x="4549775" y="3911600"/>
          <p14:tracePt t="118962" x="4467225" y="3884613"/>
          <p14:tracePt t="118971" x="4367213" y="3840163"/>
          <p14:tracePt t="118978" x="4275138" y="3803650"/>
          <p14:tracePt t="118986" x="4194175" y="3757613"/>
          <p14:tracePt t="118994" x="4111625" y="3721100"/>
          <p14:tracePt t="119002" x="4048125" y="3684588"/>
          <p14:tracePt t="119010" x="4002088" y="3648075"/>
          <p14:tracePt t="119018" x="3902075" y="3592513"/>
          <p14:tracePt t="119026" x="3838575" y="3565525"/>
          <p14:tracePt t="119034" x="3775075" y="3511550"/>
          <p14:tracePt t="119042" x="3709988" y="3482975"/>
          <p14:tracePt t="119050" x="3646488" y="3438525"/>
          <p14:tracePt t="119058" x="3600450" y="3402013"/>
          <p14:tracePt t="119066" x="3563938" y="3375025"/>
          <p14:tracePt t="119075" x="3527425" y="3365500"/>
          <p14:tracePt t="119082" x="3490913" y="3338513"/>
          <p14:tracePt t="119093" x="3473450" y="3328988"/>
          <p14:tracePt t="119100" x="3463925" y="3319463"/>
          <p14:tracePt t="119109" x="3446463" y="3302000"/>
          <p14:tracePt t="119125" x="3446463" y="3292475"/>
          <p14:tracePt t="119132" x="3436938" y="3282950"/>
          <p14:tracePt t="119148" x="3427413" y="3273425"/>
          <p14:tracePt t="119164" x="3419475" y="3273425"/>
          <p14:tracePt t="119196" x="3419475" y="3265488"/>
          <p14:tracePt t="119211" x="3409950" y="3246438"/>
          <p14:tracePt t="119459" x="3400425" y="3236913"/>
          <p14:tracePt t="119466" x="3363913" y="3246438"/>
          <p14:tracePt t="119474" x="3317875" y="3282950"/>
          <p14:tracePt t="119482" x="3254375" y="3319463"/>
          <p14:tracePt t="119490" x="3208338" y="3328988"/>
          <p14:tracePt t="119498" x="3181350" y="3355975"/>
          <p14:tracePt t="119506" x="3144838" y="3375025"/>
          <p14:tracePt t="119514" x="3117850" y="3382963"/>
          <p14:tracePt t="119523" x="3108325" y="3392488"/>
          <p14:tracePt t="119530" x="3100388" y="3402013"/>
          <p14:tracePt t="119538" x="3090863" y="3402013"/>
          <p14:tracePt t="119546" x="3081338" y="3411538"/>
          <p14:tracePt t="119661" x="3071813" y="3411538"/>
          <p14:tracePt t="119675" x="3054350" y="3411538"/>
          <p14:tracePt t="119685" x="3027363" y="3411538"/>
          <p14:tracePt t="119690" x="3017838" y="3411538"/>
          <p14:tracePt t="119698" x="2990850" y="3411538"/>
          <p14:tracePt t="119706" x="2954338" y="3411538"/>
          <p14:tracePt t="119715" x="2917825" y="3411538"/>
          <p14:tracePt t="119726" x="2881313" y="3411538"/>
          <p14:tracePt t="119731" x="2835275" y="3411538"/>
          <p14:tracePt t="119741" x="2825750" y="3411538"/>
          <p14:tracePt t="119747" x="2781300" y="3411538"/>
          <p14:tracePt t="119758" x="2744788" y="3411538"/>
          <p14:tracePt t="119763" x="2725738" y="3411538"/>
          <p14:tracePt t="119775" x="2679700" y="3429000"/>
          <p14:tracePt t="119779" x="2643188" y="3429000"/>
          <p14:tracePt t="119787" x="2598738" y="3429000"/>
          <p14:tracePt t="119795" x="2570163" y="3438525"/>
          <p14:tracePt t="119803" x="2516188" y="3438525"/>
          <p14:tracePt t="119811" x="2470150" y="3446463"/>
          <p14:tracePt t="119818" x="2433638" y="3446463"/>
          <p14:tracePt t="119827" x="2397125" y="3465513"/>
          <p14:tracePt t="119835" x="2370138" y="3465513"/>
          <p14:tracePt t="119843" x="2360613" y="3465513"/>
          <p14:tracePt t="119868" x="2343150" y="3465513"/>
          <p14:tracePt t="119915" x="2333625" y="3465513"/>
          <p14:tracePt t="119922" x="2324100" y="3465513"/>
          <p14:tracePt t="119931" x="2297113" y="3465513"/>
          <p14:tracePt t="119939" x="2287588" y="3465513"/>
          <p14:tracePt t="119947" x="2260600" y="3465513"/>
          <p14:tracePt t="119956" x="2251075" y="3455988"/>
          <p14:tracePt t="119962" x="2224088" y="3446463"/>
          <p14:tracePt t="119972" x="2187575" y="3429000"/>
          <p14:tracePt t="119977" x="2170113" y="3419475"/>
          <p14:tracePt t="119986" x="2160588" y="3411538"/>
          <p14:tracePt t="119995" x="2124075" y="3402013"/>
          <p14:tracePt t="120002" x="2078038" y="3375025"/>
          <p14:tracePt t="120010" x="2060575" y="3365500"/>
          <p14:tracePt t="120018" x="2014538" y="3355975"/>
          <p14:tracePt t="120025" x="1997075" y="3346450"/>
          <p14:tracePt t="120034" x="1968500" y="3319463"/>
          <p14:tracePt t="120042" x="1931988" y="3302000"/>
          <p14:tracePt t="120050" x="1887538" y="3265488"/>
          <p14:tracePt t="120058" x="1868488" y="3255963"/>
          <p14:tracePt t="120067" x="1824038" y="3228975"/>
          <p14:tracePt t="120074" x="1795463" y="3209925"/>
          <p14:tracePt t="120082" x="1787525" y="3200400"/>
          <p14:tracePt t="120090" x="1758950" y="3173413"/>
          <p14:tracePt t="120098" x="1741488" y="3163888"/>
          <p14:tracePt t="120106" x="1722438" y="3146425"/>
          <p14:tracePt t="120115" x="1695450" y="3119438"/>
          <p14:tracePt t="120123" x="1685925" y="3100388"/>
          <p14:tracePt t="120130" x="1677988" y="3082925"/>
          <p14:tracePt t="120138" x="1677988" y="3063875"/>
          <p14:tracePt t="120146" x="1649413" y="3027363"/>
          <p14:tracePt t="120155" x="1641475" y="2990850"/>
          <p14:tracePt t="120162" x="1631950" y="2973388"/>
          <p14:tracePt t="120171" x="1631950" y="2927350"/>
          <p14:tracePt t="120177" x="1631950" y="2890838"/>
          <p14:tracePt t="120185" x="1622425" y="2854325"/>
          <p14:tracePt t="120194" x="1622425" y="2817813"/>
          <p14:tracePt t="120201" x="1622425" y="2771775"/>
          <p14:tracePt t="120210" x="1622425" y="2763838"/>
          <p14:tracePt t="120218" x="1622425" y="2727325"/>
          <p14:tracePt t="120226" x="1622425" y="2708275"/>
          <p14:tracePt t="120234" x="1622425" y="2681288"/>
          <p14:tracePt t="120242" x="1622425" y="2644775"/>
          <p14:tracePt t="120250" x="1631950" y="2625725"/>
          <p14:tracePt t="120258" x="1649413" y="2598738"/>
          <p14:tracePt t="120266" x="1658938" y="2581275"/>
          <p14:tracePt t="120274" x="1668463" y="2562225"/>
          <p14:tracePt t="120282" x="1704975" y="2535238"/>
          <p14:tracePt t="120290" x="1722438" y="2517775"/>
          <p14:tracePt t="120298" x="1741488" y="2508250"/>
          <p14:tracePt t="120306" x="1787525" y="2471738"/>
          <p14:tracePt t="120314" x="1814513" y="2452688"/>
          <p14:tracePt t="120322" x="1851025" y="2435225"/>
          <p14:tracePt t="120330" x="1887538" y="2416175"/>
          <p14:tracePt t="120338" x="1924050" y="2408238"/>
          <p14:tracePt t="120346" x="1960563" y="2398713"/>
          <p14:tracePt t="120354" x="2024063" y="2371725"/>
          <p14:tracePt t="120362" x="2033588" y="2371725"/>
          <p14:tracePt t="120370" x="2051050" y="2362200"/>
          <p14:tracePt t="120378" x="2070100" y="2352675"/>
          <p14:tracePt t="120386" x="2078038" y="2352675"/>
          <p14:tracePt t="120460" x="2087563" y="2352675"/>
          <p14:tracePt t="120475" x="2097088" y="2352675"/>
          <p14:tracePt t="120482" x="2114550" y="2343150"/>
          <p14:tracePt t="120491" x="2160588" y="2316163"/>
          <p14:tracePt t="120498" x="2689225" y="2571750"/>
          <p14:tracePt t="120506" x="2798763" y="2625725"/>
          <p14:tracePt t="120514" x="2889250" y="2625725"/>
          <p14:tracePt t="120523" x="2971800" y="2654300"/>
          <p14:tracePt t="120530" x="3054350" y="2671763"/>
          <p14:tracePt t="120539" x="3108325" y="2671763"/>
          <p14:tracePt t="120546" x="3200400" y="2708275"/>
          <p14:tracePt t="120555" x="3263900" y="2727325"/>
          <p14:tracePt t="120562" x="3290888" y="2727325"/>
          <p14:tracePt t="120570" x="3336925" y="2727325"/>
          <p14:tracePt t="120578" x="3354388" y="2735263"/>
          <p14:tracePt t="120586" x="3363913" y="2735263"/>
          <p14:tracePt t="120635" x="3373438" y="2754313"/>
          <p14:tracePt t="120652" x="3382963" y="2754313"/>
          <p14:tracePt t="120668" x="3390900" y="2781300"/>
          <p14:tracePt t="120675" x="3419475" y="2817813"/>
          <p14:tracePt t="120683" x="3427413" y="2836863"/>
          <p14:tracePt t="120694" x="3455988" y="2863850"/>
          <p14:tracePt t="120699" x="3473450" y="2900363"/>
          <p14:tracePt t="120706" x="3482975" y="2954338"/>
          <p14:tracePt t="120716" x="3519488" y="3000375"/>
          <p14:tracePt t="120725" x="3527425" y="3027363"/>
          <p14:tracePt t="120731" x="3546475" y="3082925"/>
          <p14:tracePt t="120741" x="3556000" y="3146425"/>
          <p14:tracePt t="120748" x="3573463" y="3192463"/>
          <p14:tracePt t="120757" x="3573463" y="3228975"/>
          <p14:tracePt t="120764" x="3573463" y="3273425"/>
          <p14:tracePt t="120774" x="3573463" y="3292475"/>
          <p14:tracePt t="120779" x="3573463" y="3346450"/>
          <p14:tracePt t="120790" x="3573463" y="3375025"/>
          <p14:tracePt t="120794" x="3573463" y="3392488"/>
          <p14:tracePt t="120801" x="3573463" y="3419475"/>
          <p14:tracePt t="120810" x="3573463" y="3438525"/>
          <p14:tracePt t="120818" x="3563938" y="3465513"/>
          <p14:tracePt t="120826" x="3556000" y="3482975"/>
          <p14:tracePt t="120833" x="3527425" y="3529013"/>
          <p14:tracePt t="120842" x="3519488" y="3538538"/>
          <p14:tracePt t="120850" x="3509963" y="3565525"/>
          <p14:tracePt t="120858" x="3490913" y="3584575"/>
          <p14:tracePt t="120866" x="3463925" y="3602038"/>
          <p14:tracePt t="120892" x="3382963" y="3665538"/>
          <p14:tracePt t="120897" x="3363913" y="3675063"/>
          <p14:tracePt t="120906" x="3336925" y="3694113"/>
          <p14:tracePt t="120914" x="3309938" y="3721100"/>
          <p14:tracePt t="120923" x="3281363" y="3738563"/>
          <p14:tracePt t="120930" x="3263900" y="3748088"/>
          <p14:tracePt t="120946" x="3263900" y="3757613"/>
          <p14:tracePt t="120971" x="3254375" y="3757613"/>
          <p14:tracePt t="121026" x="3244850" y="3757613"/>
          <p14:tracePt t="121042" x="3236913" y="3738563"/>
          <p14:tracePt t="121050" x="3236913" y="3721100"/>
          <p14:tracePt t="121067" x="3236913" y="3675063"/>
          <p14:tracePt t="121074" x="3236913" y="3665538"/>
          <p14:tracePt t="121082" x="3236913" y="3648075"/>
          <p14:tracePt t="121091" x="3236913" y="3638550"/>
          <p14:tracePt t="121106" x="3227388" y="3621088"/>
          <p14:tracePt t="121204" x="3208338" y="3621088"/>
          <p14:tracePt t="121212" x="3190875" y="3621088"/>
          <p14:tracePt t="121220" x="3163888" y="3621088"/>
          <p14:tracePt t="121227" x="3136900" y="3621088"/>
          <p14:tracePt t="121236" x="3100388" y="3621088"/>
          <p14:tracePt t="121243" x="3090863" y="3621088"/>
          <p14:tracePt t="121251" x="3054350" y="3621088"/>
          <p14:tracePt t="121260" x="3027363" y="3621088"/>
          <p14:tracePt t="121268" x="2981325" y="3592513"/>
          <p14:tracePt t="121276" x="2954338" y="3584575"/>
          <p14:tracePt t="121284" x="2908300" y="3565525"/>
          <p14:tracePt t="121294" x="2881313" y="3548063"/>
          <p14:tracePt t="121297" x="2852738" y="3538538"/>
          <p14:tracePt t="121306" x="2808288" y="3511550"/>
          <p14:tracePt t="121313" x="2771775" y="3492500"/>
          <p14:tracePt t="121322" x="2735263" y="3475038"/>
          <p14:tracePt t="121330" x="2725738" y="3465513"/>
          <p14:tracePt t="121338" x="2689225" y="3429000"/>
          <p14:tracePt t="121345" x="2635250" y="3382963"/>
          <p14:tracePt t="121355" x="2616200" y="3365500"/>
          <p14:tracePt t="121362" x="2579688" y="3319463"/>
          <p14:tracePt t="121369" x="2562225" y="3292475"/>
          <p14:tracePt t="121378" x="2552700" y="3255963"/>
          <p14:tracePt t="121386" x="2516188" y="3209925"/>
          <p14:tracePt t="121394" x="2516188" y="3182938"/>
          <p14:tracePt t="121402" x="2506663" y="3155950"/>
          <p14:tracePt t="121410" x="2498725" y="3109913"/>
          <p14:tracePt t="121419" x="2498725" y="3082925"/>
          <p14:tracePt t="121427" x="2498725" y="3054350"/>
          <p14:tracePt t="121435" x="2498725" y="3027363"/>
          <p14:tracePt t="121444" x="2498725" y="3009900"/>
          <p14:tracePt t="121450" x="2498725" y="2963863"/>
          <p14:tracePt t="121458" x="2498725" y="2927350"/>
          <p14:tracePt t="121466" x="2498725" y="2900363"/>
          <p14:tracePt t="121474" x="2516188" y="2854325"/>
          <p14:tracePt t="121482" x="2543175" y="2817813"/>
          <p14:tracePt t="121490" x="2570163" y="2771775"/>
          <p14:tracePt t="121497" x="2606675" y="2727325"/>
          <p14:tracePt t="121506" x="2643188" y="2681288"/>
          <p14:tracePt t="121514" x="2679700" y="2635250"/>
          <p14:tracePt t="121522" x="2716213" y="2598738"/>
          <p14:tracePt t="121530" x="2798763" y="2544763"/>
          <p14:tracePt t="121538" x="2852738" y="2525713"/>
          <p14:tracePt t="121546" x="2898775" y="2498725"/>
          <p14:tracePt t="121556" x="2935288" y="2471738"/>
          <p14:tracePt t="121563" x="2954338" y="2444750"/>
          <p14:tracePt t="121572" x="2962275" y="2444750"/>
          <p14:tracePt t="121579" x="2990850" y="2416175"/>
          <p14:tracePt t="121627" x="2998788" y="2416175"/>
          <p14:tracePt t="121643" x="3035300" y="2416175"/>
          <p14:tracePt t="121651" x="3090863" y="2416175"/>
          <p14:tracePt t="121658" x="3181350" y="2416175"/>
          <p14:tracePt t="121667" x="3290888" y="2416175"/>
          <p14:tracePt t="121675" x="3419475" y="2444750"/>
          <p14:tracePt t="121684" x="3536950" y="2481263"/>
          <p14:tracePt t="121690" x="3619500" y="2517775"/>
          <p14:tracePt t="121698" x="3683000" y="2554288"/>
          <p14:tracePt t="121706" x="3746500" y="2589213"/>
          <p14:tracePt t="121714" x="3775075" y="2625725"/>
          <p14:tracePt t="121724" x="3783013" y="2635250"/>
          <p14:tracePt t="121729" x="3783013" y="2671763"/>
          <p14:tracePt t="121738" x="3783013" y="2698750"/>
          <p14:tracePt t="121746" x="3783013" y="2727325"/>
          <p14:tracePt t="121756" x="3783013" y="2771775"/>
          <p14:tracePt t="121762" x="3783013" y="2800350"/>
          <p14:tracePt t="121770" x="3783013" y="2817813"/>
          <p14:tracePt t="121777" x="3783013" y="2844800"/>
          <p14:tracePt t="121786" x="3783013" y="2873375"/>
          <p14:tracePt t="121794" x="3775075" y="2917825"/>
          <p14:tracePt t="121802" x="3746500" y="2946400"/>
          <p14:tracePt t="121810" x="3746500" y="2963863"/>
          <p14:tracePt t="121818" x="3738563" y="3017838"/>
          <p14:tracePt t="121826" x="3729038" y="3027363"/>
          <p14:tracePt t="121835" x="3709988" y="3063875"/>
          <p14:tracePt t="121843" x="3702050" y="3100388"/>
          <p14:tracePt t="121851" x="3683000" y="3127375"/>
          <p14:tracePt t="121859" x="3646488" y="3173413"/>
          <p14:tracePt t="121867" x="3636963" y="3200400"/>
          <p14:tracePt t="121891" x="3563938" y="3292475"/>
          <p14:tracePt t="121901" x="3546475" y="3309938"/>
          <p14:tracePt t="121906" x="3527425" y="3338513"/>
          <p14:tracePt t="121913" x="3509963" y="3355975"/>
          <p14:tracePt t="121922" x="3500438" y="3365500"/>
          <p14:tracePt t="121930" x="3482975" y="3382963"/>
          <p14:tracePt t="121938" x="3463925" y="3392488"/>
          <p14:tracePt t="121955" x="3446463" y="3392488"/>
          <p14:tracePt t="121962" x="3436938" y="3392488"/>
          <p14:tracePt t="121973" x="3419475" y="3402013"/>
          <p14:tracePt t="121979" x="3409950" y="3411538"/>
          <p14:tracePt t="121995" x="3390900" y="3411538"/>
          <p14:tracePt t="122003" x="3382963" y="3411538"/>
          <p14:tracePt t="122020" x="3373438" y="3411538"/>
          <p14:tracePt t="122083" x="3354388" y="3411538"/>
          <p14:tracePt t="122094" x="3327400" y="3402013"/>
          <p14:tracePt t="122122" x="3136900" y="3236913"/>
          <p14:tracePt t="122130" x="3100388" y="3192463"/>
          <p14:tracePt t="122137" x="3081338" y="3155950"/>
          <p14:tracePt t="122146" x="3054350" y="3100388"/>
          <p14:tracePt t="122155" x="3035300" y="3063875"/>
          <p14:tracePt t="122162" x="3027363" y="3027363"/>
          <p14:tracePt t="122171" x="3027363" y="3009900"/>
          <p14:tracePt t="122178" x="3017838" y="2963863"/>
          <p14:tracePt t="122186" x="3017838" y="2927350"/>
          <p14:tracePt t="122194" x="2998788" y="2900363"/>
          <p14:tracePt t="122202" x="2998788" y="2854325"/>
          <p14:tracePt t="122210" x="2998788" y="2827338"/>
          <p14:tracePt t="122218" x="2998788" y="2800350"/>
          <p14:tracePt t="122226" x="2998788" y="2763838"/>
          <p14:tracePt t="122234" x="2998788" y="2754313"/>
          <p14:tracePt t="122242" x="2998788" y="2708275"/>
          <p14:tracePt t="122251" x="2998788" y="2698750"/>
          <p14:tracePt t="122258" x="2998788" y="2681288"/>
          <p14:tracePt t="122282" x="2998788" y="2662238"/>
          <p14:tracePt t="122386" x="3008313" y="2654300"/>
          <p14:tracePt t="122410" x="3008313" y="2681288"/>
          <p14:tracePt t="122418" x="3008313" y="2717800"/>
          <p14:tracePt t="122426" x="3008313" y="2735263"/>
          <p14:tracePt t="122434" x="3008313" y="2790825"/>
          <p14:tracePt t="122442" x="3008313" y="2836863"/>
          <p14:tracePt t="122450" x="3008313" y="2890838"/>
          <p14:tracePt t="122458" x="3008313" y="2927350"/>
          <p14:tracePt t="122466" x="3008313" y="2973388"/>
          <p14:tracePt t="122474" x="3008313" y="2990850"/>
          <p14:tracePt t="122482" x="3008313" y="3000375"/>
          <p14:tracePt t="122493" x="2998788" y="3017838"/>
          <p14:tracePt t="122498" x="2990850" y="3027363"/>
          <p14:tracePt t="122714" x="2998788" y="3027363"/>
          <p14:tracePt t="122722" x="3244850" y="3046413"/>
          <p14:tracePt t="122730" x="3446463" y="3046413"/>
          <p14:tracePt t="122738" x="3775075" y="3046413"/>
          <p14:tracePt t="122747" x="4002088" y="3046413"/>
          <p14:tracePt t="122756" x="4221163" y="3046413"/>
          <p14:tracePt t="122762" x="4421188" y="3046413"/>
          <p14:tracePt t="122771" x="4567238" y="3046413"/>
          <p14:tracePt t="122778" x="4659313" y="3054350"/>
          <p14:tracePt t="122787" x="4722813" y="3054350"/>
          <p14:tracePt t="122794" x="4749800" y="3054350"/>
          <p14:tracePt t="122900" x="4759325" y="3054350"/>
          <p14:tracePt t="122907" x="4776788" y="3054350"/>
          <p14:tracePt t="122915" x="4795838" y="3054350"/>
          <p14:tracePt t="123043" x="4803775" y="3054350"/>
          <p14:tracePt t="123051" x="4822825" y="3054350"/>
          <p14:tracePt t="123060" x="4849813" y="3054350"/>
          <p14:tracePt t="123069" x="4895850" y="3054350"/>
          <p14:tracePt t="123075" x="4959350" y="3054350"/>
          <p14:tracePt t="123085" x="5022850" y="3100388"/>
          <p14:tracePt t="123090" x="5122863" y="3109913"/>
          <p14:tracePt t="123119" x="5278438" y="3173413"/>
          <p14:tracePt t="123122" x="5305425" y="3173413"/>
          <p14:tracePt t="123130" x="5324475" y="3182938"/>
          <p14:tracePt t="123362" x="5297488" y="3163888"/>
          <p14:tracePt t="123370" x="5241925" y="3082925"/>
          <p14:tracePt t="123378" x="5214938" y="3036888"/>
          <p14:tracePt t="123386" x="5159375" y="2954338"/>
          <p14:tracePt t="123395" x="5122863" y="2909888"/>
          <p14:tracePt t="123401" x="5086350" y="2844800"/>
          <p14:tracePt t="123411" x="5068888" y="2808288"/>
          <p14:tracePt t="123418" x="5032375" y="2763838"/>
          <p14:tracePt t="123426" x="5014913" y="2735263"/>
          <p14:tracePt t="123434" x="5005388" y="2717800"/>
          <p14:tracePt t="123443" x="4995863" y="2690813"/>
          <p14:tracePt t="123450" x="4995863" y="2671763"/>
          <p14:tracePt t="123458" x="4986338" y="2654300"/>
          <p14:tracePt t="123466" x="4986338" y="2635250"/>
          <p14:tracePt t="123476" x="4986338" y="2598738"/>
          <p14:tracePt t="123490" x="4986338" y="2581275"/>
          <p14:tracePt t="123498" x="4986338" y="2554288"/>
          <p14:tracePt t="123506" x="4986338" y="2535238"/>
          <p14:tracePt t="123514" x="4986338" y="2498725"/>
          <p14:tracePt t="123522" x="4986338" y="2489200"/>
          <p14:tracePt t="123530" x="4986338" y="2452688"/>
          <p14:tracePt t="123537" x="4986338" y="2435225"/>
          <p14:tracePt t="123546" x="5005388" y="2416175"/>
          <p14:tracePt t="123555" x="5022850" y="2398713"/>
          <p14:tracePt t="123562" x="5032375" y="2389188"/>
          <p14:tracePt t="123571" x="5041900" y="2379663"/>
          <p14:tracePt t="123578" x="5059363" y="2362200"/>
          <p14:tracePt t="123586" x="5068888" y="2352675"/>
          <p14:tracePt t="123594" x="5095875" y="2352675"/>
          <p14:tracePt t="123602" x="5114925" y="2335213"/>
          <p14:tracePt t="123610" x="5195888" y="2335213"/>
          <p14:tracePt t="123618" x="5268913" y="2335213"/>
          <p14:tracePt t="123627" x="5378450" y="2335213"/>
          <p14:tracePt t="123634" x="5487988" y="2335213"/>
          <p14:tracePt t="123642" x="5634038" y="2335213"/>
          <p14:tracePt t="123650" x="5761038" y="2335213"/>
          <p14:tracePt t="123658" x="5853113" y="2335213"/>
          <p14:tracePt t="123666" x="5907088" y="2335213"/>
          <p14:tracePt t="123674" x="6007100" y="2343150"/>
          <p14:tracePt t="123682" x="6053138" y="2389188"/>
          <p14:tracePt t="123690" x="6072188" y="2398713"/>
          <p14:tracePt t="123698" x="6080125" y="2408238"/>
          <p14:tracePt t="123706" x="6080125" y="2416175"/>
          <p14:tracePt t="123714" x="6089650" y="2425700"/>
          <p14:tracePt t="123730" x="6089650" y="2435225"/>
          <p14:tracePt t="123738" x="6089650" y="2462213"/>
          <p14:tracePt t="123754" x="6089650" y="2481263"/>
          <p14:tracePt t="123762" x="6089650" y="2489200"/>
          <p14:tracePt t="123773" x="6089650" y="2525713"/>
          <p14:tracePt t="123778" x="6089650" y="2554288"/>
          <p14:tracePt t="123791" x="6089650" y="2562225"/>
          <p14:tracePt t="123796" x="6089650" y="2598738"/>
          <p14:tracePt t="123812" x="6089650" y="2625725"/>
          <p14:tracePt t="123820" x="6089650" y="2644775"/>
          <p14:tracePt t="123828" x="6089650" y="2671763"/>
          <p14:tracePt t="123835" x="6089650" y="2708275"/>
          <p14:tracePt t="123843" x="6089650" y="2735263"/>
          <p14:tracePt t="123851" x="6089650" y="2763838"/>
          <p14:tracePt t="123859" x="6080125" y="2790825"/>
          <p14:tracePt t="123867" x="6053138" y="2836863"/>
          <p14:tracePt t="123875" x="6016625" y="2881313"/>
          <p14:tracePt t="123883" x="5999163" y="2917825"/>
          <p14:tracePt t="123890" x="5999163" y="2946400"/>
          <p14:tracePt t="123899" x="5972175" y="2973388"/>
          <p14:tracePt t="123906" x="5943600" y="3009900"/>
          <p14:tracePt t="123915" x="5935663" y="3046413"/>
          <p14:tracePt t="123922" x="5916613" y="3073400"/>
          <p14:tracePt t="123930" x="5907088" y="3090863"/>
          <p14:tracePt t="123937" x="5889625" y="3109913"/>
          <p14:tracePt t="123947" x="5853113" y="3155950"/>
          <p14:tracePt t="123957" x="5843588" y="3163888"/>
          <p14:tracePt t="123964" x="5834063" y="3173413"/>
          <p14:tracePt t="123976" x="5834063" y="3192463"/>
          <p14:tracePt t="123977" x="5826125" y="3209925"/>
          <p14:tracePt t="123986" x="5826125" y="3219450"/>
          <p14:tracePt t="123994" x="5807075" y="3236913"/>
          <p14:tracePt t="124002" x="5797550" y="3246438"/>
          <p14:tracePt t="124010" x="5780088" y="3255963"/>
          <p14:tracePt t="124018" x="5770563" y="3255963"/>
          <p14:tracePt t="124026" x="5753100" y="3265488"/>
          <p14:tracePt t="124034" x="5743575" y="3265488"/>
          <p14:tracePt t="124042" x="5734050" y="3265488"/>
          <p14:tracePt t="124058" x="5716588" y="3282950"/>
          <p14:tracePt t="124068" x="5707063" y="3282950"/>
          <p14:tracePt t="124075" x="5688013" y="3282950"/>
          <p14:tracePt t="124083" x="5661025" y="3282950"/>
          <p14:tracePt t="124091" x="5643563" y="3282950"/>
          <p14:tracePt t="124100" x="5597525" y="3282950"/>
          <p14:tracePt t="124106" x="5588000" y="3282950"/>
          <p14:tracePt t="124114" x="5551488" y="3282950"/>
          <p14:tracePt t="124122" x="5534025" y="3282950"/>
          <p14:tracePt t="124130" x="5478463" y="3282950"/>
          <p14:tracePt t="124138" x="5441950" y="3282950"/>
          <p14:tracePt t="124146" x="5397500" y="3282950"/>
          <p14:tracePt t="124154" x="5341938" y="3265488"/>
          <p14:tracePt t="124162" x="5287963" y="3255963"/>
          <p14:tracePt t="124172" x="5241925" y="3236913"/>
          <p14:tracePt t="124178" x="5205413" y="3236913"/>
          <p14:tracePt t="124187" x="5178425" y="3228975"/>
          <p14:tracePt t="124195" x="5159375" y="3219450"/>
          <p14:tracePt t="124203" x="5141913" y="3219450"/>
          <p14:tracePt t="124210" x="5132388" y="3219450"/>
          <p14:tracePt t="124219" x="5122863" y="3209925"/>
          <p14:tracePt t="124362" x="5122863" y="3200400"/>
          <p14:tracePt t="124370" x="5132388" y="3182938"/>
          <p14:tracePt t="124394" x="5132388" y="3173413"/>
          <p14:tracePt t="124492" x="5122863" y="3136900"/>
          <p14:tracePt t="124499" x="5068888" y="3127375"/>
          <p14:tracePt t="124508" x="4949825" y="3082925"/>
          <p14:tracePt t="124515" x="4840288" y="3063875"/>
          <p14:tracePt t="124523" x="4695825" y="3054350"/>
          <p14:tracePt t="124530" x="4567238" y="3036888"/>
          <p14:tracePt t="124539" x="4448175" y="3009900"/>
          <p14:tracePt t="124546" x="4376738" y="3000375"/>
          <p14:tracePt t="124555" x="4303713" y="3000375"/>
          <p14:tracePt t="124562" x="4267200" y="2990850"/>
          <p14:tracePt t="124571" x="4248150" y="2990850"/>
          <p14:tracePt t="124749" x="4238625" y="2982913"/>
          <p14:tracePt t="124757" x="4202113" y="2963863"/>
          <p14:tracePt t="124766" x="4157663" y="2927350"/>
          <p14:tracePt t="124775" x="4111625" y="2890838"/>
          <p14:tracePt t="124779" x="4029075" y="2863850"/>
          <p14:tracePt t="124786" x="3965575" y="2827338"/>
          <p14:tracePt t="124795" x="3919538" y="2800350"/>
          <p14:tracePt t="124802" x="3846513" y="2771775"/>
          <p14:tracePt t="124810" x="3802063" y="2763838"/>
          <p14:tracePt t="124819" x="3775075" y="2754313"/>
          <p14:tracePt t="124891" x="3756025" y="2754313"/>
          <p14:tracePt t="125322" x="3738563" y="2754313"/>
          <p14:tracePt t="125330" x="3683000" y="2771775"/>
          <p14:tracePt t="125338" x="3636963" y="2781300"/>
          <p14:tracePt t="125346" x="3619500" y="2781300"/>
          <p14:tracePt t="125354" x="3573463" y="2781300"/>
          <p14:tracePt t="125362" x="3573463" y="2790825"/>
          <p14:tracePt t="125371" x="3556000" y="2790825"/>
          <p14:tracePt t="125860" x="3646488" y="2800350"/>
          <p14:tracePt t="125868" x="3829050" y="2827338"/>
          <p14:tracePt t="125874" x="4075113" y="2827338"/>
          <p14:tracePt t="125882" x="4275138" y="2827338"/>
          <p14:tracePt t="125890" x="4503738" y="2844800"/>
          <p14:tracePt t="125898" x="4686300" y="2863850"/>
          <p14:tracePt t="125906" x="4813300" y="2863850"/>
          <p14:tracePt t="125914" x="4905375" y="2863850"/>
          <p14:tracePt t="125922" x="4959350" y="2863850"/>
          <p14:tracePt t="125930" x="4968875" y="2863850"/>
          <p14:tracePt t="126236" x="4959350" y="2863850"/>
          <p14:tracePt t="126244" x="4949825" y="2863850"/>
          <p14:tracePt t="126252" x="4922838" y="2863850"/>
          <p14:tracePt t="126260" x="4905375" y="2863850"/>
          <p14:tracePt t="126268" x="4876800" y="2854325"/>
          <p14:tracePt t="126275" x="4868863" y="2854325"/>
          <p14:tracePt t="126283" x="4859338" y="2844800"/>
          <p14:tracePt t="126386" x="4849813" y="2836863"/>
          <p14:tracePt t="126410" x="4849813" y="2817813"/>
          <p14:tracePt t="126626" x="4859338" y="2817813"/>
          <p14:tracePt t="126634" x="4922838" y="2817813"/>
          <p14:tracePt t="126642" x="4995863" y="2836863"/>
          <p14:tracePt t="126650" x="5041900" y="2854325"/>
          <p14:tracePt t="126658" x="5086350" y="2881313"/>
          <p14:tracePt t="126666" x="5105400" y="2890838"/>
          <p14:tracePt t="126674" x="5132388" y="2890838"/>
          <p14:tracePt t="126683" x="5151438" y="2890838"/>
          <p14:tracePt t="126694" x="5168900" y="2909888"/>
          <p14:tracePt t="126697" x="5178425" y="2909888"/>
          <p14:tracePt t="126706" x="5187950" y="2917825"/>
          <p14:tracePt t="126964" x="5178425" y="2936875"/>
          <p14:tracePt t="126972" x="5132388" y="2982913"/>
          <p14:tracePt t="126979" x="5105400" y="2990850"/>
          <p14:tracePt t="126988" x="5068888" y="3017838"/>
          <p14:tracePt t="127007" x="5059363" y="3027363"/>
          <p14:tracePt t="127012" x="5049838" y="3036888"/>
          <p14:tracePt t="127180" x="5078413" y="3036888"/>
          <p14:tracePt t="127188" x="5178425" y="3063875"/>
          <p14:tracePt t="127197" x="5314950" y="3073400"/>
          <p14:tracePt t="127205" x="5514975" y="3090863"/>
          <p14:tracePt t="127215" x="5670550" y="3090863"/>
          <p14:tracePt t="127220" x="5899150" y="3090863"/>
          <p14:tracePt t="127227" x="6080125" y="3090863"/>
          <p14:tracePt t="127234" x="6235700" y="3090863"/>
          <p14:tracePt t="127242" x="6399213" y="3090863"/>
          <p14:tracePt t="127250" x="6508750" y="3090863"/>
          <p14:tracePt t="127258" x="6573838" y="3090863"/>
          <p14:tracePt t="127266" x="6610350" y="3090863"/>
          <p14:tracePt t="127282" x="6618288" y="3090863"/>
          <p14:tracePt t="127562" x="6627813" y="3100388"/>
          <p14:tracePt t="127844" x="6627813" y="3119438"/>
          <p14:tracePt t="127858" x="6627813" y="3127375"/>
          <p14:tracePt t="127866" x="6627813" y="3146425"/>
          <p14:tracePt t="127989" x="6727825" y="3163888"/>
          <p14:tracePt t="127996" x="6964363" y="3209925"/>
          <p14:tracePt t="128005" x="7183438" y="3265488"/>
          <p14:tracePt t="128014" x="7429500" y="3292475"/>
          <p14:tracePt t="128024" x="7731125" y="3375025"/>
          <p14:tracePt t="128025" x="8013700" y="3429000"/>
          <p14:tracePt t="128033" x="8232775" y="3482975"/>
          <p14:tracePt t="128042" x="8523288" y="3538538"/>
          <p14:tracePt t="128050" x="8878888" y="3584575"/>
          <p14:tracePt t="128058" x="9117013" y="362108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インピーダンスマッチングのために</a:t>
            </a:r>
          </a:p>
        </p:txBody>
      </p:sp>
      <p:sp>
        <p:nvSpPr>
          <p:cNvPr id="3" name="コンテンツ プレースホルダー 2"/>
          <p:cNvSpPr>
            <a:spLocks noGrp="1"/>
          </p:cNvSpPr>
          <p:nvPr>
            <p:ph idx="1"/>
          </p:nvPr>
        </p:nvSpPr>
        <p:spPr/>
        <p:txBody>
          <a:bodyPr/>
          <a:lstStyle/>
          <a:p>
            <a:r>
              <a:rPr kumimoji="1" lang="ja-JP" altLang="en-US" dirty="0"/>
              <a:t>昔の六石ラジオではトランスを使った</a:t>
            </a:r>
            <a:endParaRPr kumimoji="1" lang="en-US" altLang="ja-JP" dirty="0"/>
          </a:p>
          <a:p>
            <a:pPr lvl="1"/>
            <a:r>
              <a:rPr kumimoji="1" lang="ja-JP" altLang="en-US" dirty="0"/>
              <a:t>コイルの巻き数でインピーダンス変換ができた</a:t>
            </a:r>
            <a:endParaRPr kumimoji="1" lang="en-US" altLang="ja-JP" dirty="0"/>
          </a:p>
          <a:p>
            <a:pPr lvl="1"/>
            <a:r>
              <a:rPr lang="ja-JP" altLang="en-US" dirty="0"/>
              <a:t>しかし波形が歪むという欠点が</a:t>
            </a:r>
            <a:r>
              <a:rPr lang="ja-JP" altLang="en-US" dirty="0" err="1"/>
              <a:t>、、、</a:t>
            </a:r>
            <a:endParaRPr lang="en-US" altLang="ja-JP" dirty="0"/>
          </a:p>
          <a:p>
            <a:r>
              <a:rPr kumimoji="1" lang="ja-JP" altLang="en-US" dirty="0"/>
              <a:t>エミッタ</a:t>
            </a:r>
            <a:r>
              <a:rPr lang="ja-JP" altLang="en-US" dirty="0"/>
              <a:t>フォロワ（前回やったコレクタ接地）やベース接地でインピーダンスを変換</a:t>
            </a:r>
            <a:endParaRPr lang="en-US" altLang="ja-JP" dirty="0"/>
          </a:p>
          <a:p>
            <a:pPr lvl="1"/>
            <a:r>
              <a:rPr lang="ja-JP" altLang="en-US" dirty="0"/>
              <a:t>エミッタフォロワの主目的はこれだ！</a:t>
            </a:r>
            <a:endParaRPr lang="en-US" altLang="ja-JP" dirty="0"/>
          </a:p>
          <a:p>
            <a:r>
              <a:rPr kumimoji="1" lang="ja-JP" altLang="en-US" dirty="0"/>
              <a:t>差分増幅器で入力インピーダンスを無限大、出力インピーダンスを</a:t>
            </a:r>
            <a:r>
              <a:rPr kumimoji="1" lang="en-US" altLang="ja-JP" dirty="0"/>
              <a:t>0</a:t>
            </a:r>
            <a:r>
              <a:rPr kumimoji="1" lang="ja-JP" altLang="en-US" dirty="0"/>
              <a:t>にする→次回のオペアンプ</a:t>
            </a:r>
          </a:p>
        </p:txBody>
      </p:sp>
      <p:pic>
        <p:nvPicPr>
          <p:cNvPr id="4" name="オーディオ 3">
            <a:hlinkClick r:id="" action="ppaction://media"/>
            <a:extLst>
              <a:ext uri="{FF2B5EF4-FFF2-40B4-BE49-F238E27FC236}">
                <a16:creationId xmlns:a16="http://schemas.microsoft.com/office/drawing/2014/main" id="{1779EA64-25A9-4C23-A395-1B8B5BD973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807245985"/>
      </p:ext>
    </p:extLst>
  </p:cSld>
  <p:clrMapOvr>
    <a:masterClrMapping/>
  </p:clrMapOvr>
  <mc:AlternateContent xmlns:mc="http://schemas.openxmlformats.org/markup-compatibility/2006" xmlns:p14="http://schemas.microsoft.com/office/powerpoint/2010/main">
    <mc:Choice Requires="p14">
      <p:transition spd="slow" p14:dur="2000" advTm="190108"/>
    </mc:Choice>
    <mc:Fallback xmlns="">
      <p:transition spd="slow" advTm="190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96" x="8688388" y="3694113"/>
          <p14:tracePt t="804" x="8469313" y="3694113"/>
          <p14:tracePt t="812" x="8240713" y="3694113"/>
          <p14:tracePt t="820" x="8096250" y="3694113"/>
          <p14:tracePt t="828" x="7967663" y="3694113"/>
          <p14:tracePt t="836" x="7913688" y="3694113"/>
          <p14:tracePt t="844" x="7904163" y="3694113"/>
          <p14:tracePt t="973" x="7894638" y="3694113"/>
          <p14:tracePt t="1382" x="7921625" y="3694113"/>
          <p14:tracePt t="1392" x="7958138" y="3702050"/>
          <p14:tracePt t="1398" x="8004175" y="3711575"/>
          <p14:tracePt t="1407" x="8013700" y="3711575"/>
          <p14:tracePt t="1413" x="8023225" y="3711575"/>
          <p14:tracePt t="1429" x="8031163" y="3711575"/>
          <p14:tracePt t="79100" x="8040688" y="3721100"/>
          <p14:tracePt t="147804" x="7867650" y="3848100"/>
          <p14:tracePt t="147811" x="7329488" y="4386263"/>
          <p14:tracePt t="147819" x="6900863" y="4760913"/>
          <p14:tracePt t="147828" x="6610350" y="5080000"/>
          <p14:tracePt t="147835" x="6299200" y="5462588"/>
          <p14:tracePt t="147844" x="6053138" y="5800725"/>
          <p14:tracePt t="147853" x="5907088" y="6083300"/>
          <p14:tracePt t="147860" x="5807075" y="6292850"/>
          <p14:tracePt t="147871" x="5761038" y="6446838"/>
          <p14:tracePt t="147876" x="5716588" y="6575425"/>
          <p14:tracePt t="147887" x="5716588" y="6684963"/>
          <p14:tracePt t="147902" x="5697538" y="6804025"/>
          <p14:tracePt t="147909" x="5697538" y="6821488"/>
          <p14:tracePt t="147920" x="5697538" y="6840538"/>
          <p14:tracePt t="147976" x="5095875" y="6821488"/>
          <p14:tracePt t="147981" x="4868863" y="6821488"/>
          <p14:tracePt t="147989" x="4421188" y="6821488"/>
          <p14:tracePt t="147997" x="4165600" y="6821488"/>
          <p14:tracePt t="148004" x="3902075" y="6821488"/>
          <p14:tracePt t="148012" x="3719513" y="6821488"/>
          <p14:tracePt t="148020" x="3609975" y="6821488"/>
          <p14:tracePt t="148028" x="3563938" y="6821488"/>
          <p14:tracePt t="148087" x="3556000" y="6784975"/>
          <p14:tracePt t="148093" x="3582988" y="6665913"/>
          <p14:tracePt t="148103" x="3673475" y="6565900"/>
          <p14:tracePt t="148110" x="3819525" y="6402388"/>
          <p14:tracePt t="148117" x="3929063" y="6265863"/>
          <p14:tracePt t="148125" x="4002088" y="6127750"/>
          <p14:tracePt t="148133" x="4075113" y="6010275"/>
          <p14:tracePt t="148141" x="4111625" y="5900738"/>
          <p14:tracePt t="148149" x="4148138" y="5781675"/>
          <p14:tracePt t="148157" x="4184650" y="5699125"/>
          <p14:tracePt t="148164" x="4221163" y="5654675"/>
          <p14:tracePt t="148171" x="4267200" y="5562600"/>
          <p14:tracePt t="148179" x="4275138" y="5481638"/>
          <p14:tracePt t="148188" x="4311650" y="5399088"/>
          <p14:tracePt t="148196" x="4330700" y="5326063"/>
          <p14:tracePt t="148204" x="4367213" y="5280025"/>
          <p14:tracePt t="148211" x="4413250" y="5207000"/>
          <p14:tracePt t="148220" x="4467225" y="5160963"/>
          <p14:tracePt t="148227" x="4513263" y="5143500"/>
          <p14:tracePt t="148235" x="4557713" y="5106988"/>
          <p14:tracePt t="148243" x="4640263" y="5080000"/>
          <p14:tracePt t="148252" x="4695825" y="5053013"/>
          <p14:tracePt t="148259" x="4795838" y="5043488"/>
          <p14:tracePt t="148268" x="4905375" y="5043488"/>
          <p14:tracePt t="148275" x="5014913" y="5043488"/>
          <p14:tracePt t="148285" x="5122863" y="5043488"/>
          <p14:tracePt t="148291" x="5232400" y="5043488"/>
          <p14:tracePt t="148299" x="5324475" y="5043488"/>
          <p14:tracePt t="148307" x="5451475" y="5060950"/>
          <p14:tracePt t="148315" x="5514975" y="5097463"/>
          <p14:tracePt t="148323" x="5607050" y="5170488"/>
          <p14:tracePt t="148332" x="5670550" y="5216525"/>
          <p14:tracePt t="148339" x="5743575" y="5316538"/>
          <p14:tracePt t="148347" x="5797550" y="5399088"/>
          <p14:tracePt t="148355" x="5853113" y="5499100"/>
          <p14:tracePt t="148363" x="5862638" y="5562600"/>
          <p14:tracePt t="148372" x="5862638" y="5672138"/>
          <p14:tracePt t="148379" x="5862638" y="5745163"/>
          <p14:tracePt t="148388" x="5862638" y="5800725"/>
          <p14:tracePt t="148395" x="5862638" y="5873750"/>
          <p14:tracePt t="148404" x="5862638" y="5918200"/>
          <p14:tracePt t="148411" x="5853113" y="5991225"/>
          <p14:tracePt t="148420" x="5853113" y="6018213"/>
          <p14:tracePt t="148427" x="5834063" y="6064250"/>
          <p14:tracePt t="148436" x="5816600" y="6100763"/>
          <p14:tracePt t="148443" x="5797550" y="6137275"/>
          <p14:tracePt t="148451" x="5789613" y="6146800"/>
          <p14:tracePt t="148459" x="5761038" y="6183313"/>
          <p14:tracePt t="148468" x="5753100" y="6192838"/>
          <p14:tracePt t="148475" x="5743575" y="6210300"/>
          <p14:tracePt t="148485" x="5734050" y="6219825"/>
          <p14:tracePt t="148587" x="5716588" y="6183313"/>
          <p14:tracePt t="148595" x="5688013" y="6110288"/>
          <p14:tracePt t="148603" x="5653088" y="6027738"/>
          <p14:tracePt t="148611" x="5634038" y="5983288"/>
          <p14:tracePt t="148619" x="5616575" y="5927725"/>
          <p14:tracePt t="148627" x="5570538" y="5864225"/>
          <p14:tracePt t="148636" x="5570538" y="5800725"/>
          <p14:tracePt t="148643" x="5551488" y="5745163"/>
          <p14:tracePt t="148651" x="5507038" y="5662613"/>
          <p14:tracePt t="148659" x="5497513" y="5618163"/>
          <p14:tracePt t="148668" x="5497513" y="5545138"/>
          <p14:tracePt t="148676" x="5497513" y="5489575"/>
          <p14:tracePt t="148689" x="5497513" y="5435600"/>
          <p14:tracePt t="148691" x="5497513" y="5372100"/>
          <p14:tracePt t="148702" x="5497513" y="5316538"/>
          <p14:tracePt t="148707" x="5534025" y="5233988"/>
          <p14:tracePt t="148715" x="5543550" y="5207000"/>
          <p14:tracePt t="148723" x="5570538" y="5180013"/>
          <p14:tracePt t="148731" x="5588000" y="5143500"/>
          <p14:tracePt t="148739" x="5624513" y="5126038"/>
          <p14:tracePt t="148747" x="5653088" y="5106988"/>
          <p14:tracePt t="148755" x="5670550" y="5097463"/>
          <p14:tracePt t="148764" x="5680075" y="5089525"/>
          <p14:tracePt t="148861" x="5688013" y="5089525"/>
          <p14:tracePt t="148871" x="5688013" y="5116513"/>
          <p14:tracePt t="148877" x="5688013" y="5143500"/>
          <p14:tracePt t="148890" x="5688013" y="5153025"/>
          <p14:tracePt t="148893" x="5688013" y="5189538"/>
          <p14:tracePt t="148901" x="5670550" y="5207000"/>
          <p14:tracePt t="148907" x="5643563" y="5253038"/>
          <p14:tracePt t="148916" x="5597525" y="5299075"/>
          <p14:tracePt t="148923" x="5561013" y="5326063"/>
          <p14:tracePt t="148931" x="5514975" y="5380038"/>
          <p14:tracePt t="148939" x="5470525" y="5416550"/>
          <p14:tracePt t="148948" x="5434013" y="5426075"/>
          <p14:tracePt t="148955" x="5397500" y="5435600"/>
          <p14:tracePt t="148963" x="5351463" y="5435600"/>
          <p14:tracePt t="148979" x="5341938" y="5435600"/>
          <p14:tracePt t="149072" x="5334000" y="5435600"/>
          <p14:tracePt t="149078" x="5305425" y="5435600"/>
          <p14:tracePt t="149088" x="5232400" y="5435600"/>
          <p14:tracePt t="149094" x="5105400" y="5435600"/>
          <p14:tracePt t="149106" x="4978400" y="5435600"/>
          <p14:tracePt t="149107" x="4886325" y="5435600"/>
          <p14:tracePt t="149117" x="4813300" y="5435600"/>
          <p14:tracePt t="149124" x="4749800" y="5408613"/>
          <p14:tracePt t="149135" x="4722813" y="5399088"/>
          <p14:tracePt t="149140" x="4713288" y="5389563"/>
          <p14:tracePt t="149149" x="4703763" y="5389563"/>
          <p14:tracePt t="149156" x="4676775" y="5372100"/>
          <p14:tracePt t="149173" x="4667250" y="5362575"/>
          <p14:tracePt t="149180" x="4659313" y="5362575"/>
          <p14:tracePt t="149187" x="4649788" y="5362575"/>
          <p14:tracePt t="149197" x="4630738" y="5353050"/>
          <p14:tracePt t="149206" x="4594225" y="5343525"/>
          <p14:tracePt t="149213" x="4567238" y="5326063"/>
          <p14:tracePt t="149220" x="4521200" y="5316538"/>
          <p14:tracePt t="149229" x="4467225" y="5316538"/>
          <p14:tracePt t="149238" x="4394200" y="5299075"/>
          <p14:tracePt t="149245" x="4303713" y="5299075"/>
          <p14:tracePt t="149254" x="4221163" y="5289550"/>
          <p14:tracePt t="149260" x="4148138" y="5289550"/>
          <p14:tracePt t="149269" x="4111625" y="5289550"/>
          <p14:tracePt t="149277" x="4065588" y="5262563"/>
          <p14:tracePt t="149285" x="4048125" y="5262563"/>
          <p14:tracePt t="149291" x="4038600" y="5262563"/>
          <p14:tracePt t="149299" x="4021138" y="5262563"/>
          <p14:tracePt t="149708" x="4057650" y="5262563"/>
          <p14:tracePt t="149715" x="4267200" y="5262563"/>
          <p14:tracePt t="149724" x="4640263" y="5262563"/>
          <p14:tracePt t="149731" x="5159375" y="5262563"/>
          <p14:tracePt t="149739" x="5607050" y="5262563"/>
          <p14:tracePt t="149747" x="6089650" y="5262563"/>
          <p14:tracePt t="149755" x="6537325" y="5262563"/>
          <p14:tracePt t="149764" x="6983413" y="5262563"/>
          <p14:tracePt t="149771" x="7392988" y="5262563"/>
          <p14:tracePt t="149779" x="7594600" y="5262563"/>
          <p14:tracePt t="149788" x="7794625" y="5262563"/>
          <p14:tracePt t="149795" x="7940675" y="5262563"/>
          <p14:tracePt t="149803" x="7994650" y="5262563"/>
          <p14:tracePt t="149811" x="8023225" y="5262563"/>
          <p14:tracePt t="150012" x="8023225" y="5243513"/>
          <p14:tracePt t="150019" x="7977188" y="5233988"/>
          <p14:tracePt t="150027" x="7877175" y="5197475"/>
          <p14:tracePt t="150035" x="7694613" y="5180013"/>
          <p14:tracePt t="150043" x="7485063" y="5133975"/>
          <p14:tracePt t="150051" x="7212013" y="5116513"/>
          <p14:tracePt t="150059" x="6910388" y="5116513"/>
          <p14:tracePt t="150071" x="6618288" y="5116513"/>
          <p14:tracePt t="150076" x="6318250" y="5116513"/>
          <p14:tracePt t="150088" x="6053138" y="5116513"/>
          <p14:tracePt t="150091" x="5826125" y="5116513"/>
          <p14:tracePt t="150103" x="5661025" y="5116513"/>
          <p14:tracePt t="150107" x="5534025" y="5116513"/>
          <p14:tracePt t="150119" x="5478463" y="5097463"/>
          <p14:tracePt t="150123" x="5434013" y="5097463"/>
          <p14:tracePt t="150268" x="5424488" y="5089525"/>
          <p14:tracePt t="150286" x="5470525" y="5089525"/>
          <p14:tracePt t="150292" x="5688013" y="5089525"/>
          <p14:tracePt t="150300" x="6062663" y="5089525"/>
          <p14:tracePt t="150307" x="6545263" y="5089525"/>
          <p14:tracePt t="150315" x="7073900" y="5043488"/>
          <p14:tracePt t="150323" x="7558088" y="5043488"/>
          <p14:tracePt t="150331" x="7894638" y="5043488"/>
          <p14:tracePt t="150339" x="8096250" y="5043488"/>
          <p14:tracePt t="150347" x="8240713" y="5043488"/>
          <p14:tracePt t="150355" x="8350250" y="5043488"/>
          <p14:tracePt t="150363" x="8369300" y="5043488"/>
          <p14:tracePt t="151181" x="8369300" y="5033963"/>
          <p14:tracePt t="151662" x="8369300" y="4933950"/>
          <p14:tracePt t="151668" x="8342313" y="4824413"/>
          <p14:tracePt t="151676" x="8269288" y="4741863"/>
          <p14:tracePt t="151684" x="8213725" y="4641850"/>
          <p14:tracePt t="151691" x="8123238" y="4541838"/>
          <p14:tracePt t="151699" x="8040688" y="4441825"/>
          <p14:tracePt t="151707" x="7967663" y="4349750"/>
          <p14:tracePt t="151715" x="7913688" y="4240213"/>
          <p14:tracePt t="151723" x="7821613" y="4149725"/>
          <p14:tracePt t="151731" x="7704138" y="4030663"/>
          <p14:tracePt t="151739" x="7648575" y="3967163"/>
          <p14:tracePt t="151748" x="7567613" y="3884613"/>
          <p14:tracePt t="151756" x="7531100" y="3811588"/>
          <p14:tracePt t="151764" x="7475538" y="3748088"/>
          <p14:tracePt t="151771" x="7448550" y="3675063"/>
          <p14:tracePt t="151779" x="7429500" y="3657600"/>
          <p14:tracePt t="151788" x="7421563" y="3621088"/>
          <p14:tracePt t="151797" x="7402513" y="3592513"/>
          <p14:tracePt t="151807" x="7392988" y="3584575"/>
          <p14:tracePt t="151813" x="7392988" y="3575050"/>
          <p14:tracePt t="151820" x="7385050" y="3556000"/>
          <p14:tracePt t="152219" x="7392988" y="3556000"/>
          <p14:tracePt t="152227" x="7421563" y="3556000"/>
          <p14:tracePt t="152235" x="7439025" y="3556000"/>
          <p14:tracePt t="152243" x="7448550" y="3556000"/>
          <p14:tracePt t="152251" x="7475538" y="3575050"/>
          <p14:tracePt t="152259" x="7485063" y="3584575"/>
          <p14:tracePt t="152268" x="7502525" y="3602038"/>
          <p14:tracePt t="152275" x="7531100" y="3648075"/>
          <p14:tracePt t="152284" x="7539038" y="3675063"/>
          <p14:tracePt t="152291" x="7575550" y="3738563"/>
          <p14:tracePt t="152299" x="7575550" y="3767138"/>
          <p14:tracePt t="152307" x="7585075" y="3794125"/>
          <p14:tracePt t="152315" x="7602538" y="3830638"/>
          <p14:tracePt t="152323" x="7612063" y="3867150"/>
          <p14:tracePt t="152331" x="7612063" y="3884613"/>
          <p14:tracePt t="152339" x="7612063" y="3894138"/>
          <p14:tracePt t="152348" x="7612063" y="3911600"/>
          <p14:tracePt t="152355" x="7612063" y="3921125"/>
          <p14:tracePt t="152363" x="7621588" y="3930650"/>
          <p14:tracePt t="152373" x="7621588" y="3940175"/>
          <p14:tracePt t="152868" x="7621588" y="3948113"/>
          <p14:tracePt t="152878" x="7621588" y="3967163"/>
          <p14:tracePt t="152886" x="7621588" y="3994150"/>
          <p14:tracePt t="152895" x="7621588" y="4013200"/>
          <p14:tracePt t="152902" x="7621588" y="4021138"/>
          <p14:tracePt t="152907" x="7621588" y="4049713"/>
          <p14:tracePt t="152915" x="7621588" y="4057650"/>
          <p14:tracePt t="152923" x="7621588" y="4067175"/>
          <p14:tracePt t="153043" x="7621588" y="4049713"/>
          <p14:tracePt t="153051" x="7621588" y="4040188"/>
          <p14:tracePt t="153060" x="7621588" y="4003675"/>
          <p14:tracePt t="153071" x="7621588" y="3976688"/>
          <p14:tracePt t="153076" x="7621588" y="3957638"/>
          <p14:tracePt t="153086" x="7621588" y="3930650"/>
          <p14:tracePt t="153095" x="7621588" y="3903663"/>
          <p14:tracePt t="153099" x="7631113" y="3867150"/>
          <p14:tracePt t="153107" x="7631113" y="3840163"/>
          <p14:tracePt t="153115" x="7639050" y="3811588"/>
          <p14:tracePt t="153123" x="7639050" y="3803650"/>
          <p14:tracePt t="153131" x="7639050" y="3775075"/>
          <p14:tracePt t="153376" x="7639050" y="3784600"/>
          <p14:tracePt t="153381" x="7648575" y="3794125"/>
          <p14:tracePt t="153811" x="7648575" y="3803650"/>
          <p14:tracePt t="153819" x="7612063" y="3848100"/>
          <p14:tracePt t="153827" x="7575550" y="3894138"/>
          <p14:tracePt t="153835" x="7548563" y="3921125"/>
          <p14:tracePt t="153843" x="7512050" y="3976688"/>
          <p14:tracePt t="153852" x="7458075" y="4021138"/>
          <p14:tracePt t="153859" x="7439025" y="4049713"/>
          <p14:tracePt t="153867" x="7421563" y="4094163"/>
          <p14:tracePt t="153875" x="7412038" y="4103688"/>
          <p14:tracePt t="153887" x="7402513" y="4113213"/>
          <p14:tracePt t="154013" x="7402513" y="4086225"/>
          <p14:tracePt t="154019" x="7402513" y="4040188"/>
          <p14:tracePt t="154027" x="7402513" y="3984625"/>
          <p14:tracePt t="154035" x="7421563" y="3930650"/>
          <p14:tracePt t="154044" x="7439025" y="3867150"/>
          <p14:tracePt t="154052" x="7439025" y="3811588"/>
          <p14:tracePt t="154060" x="7466013" y="3767138"/>
          <p14:tracePt t="154068" x="7466013" y="3711575"/>
          <p14:tracePt t="154075" x="7475538" y="3694113"/>
          <p14:tracePt t="154084" x="7475538" y="3657600"/>
          <p14:tracePt t="154092" x="7475538" y="3648075"/>
          <p14:tracePt t="154203" x="7475538" y="3702050"/>
          <p14:tracePt t="154211" x="7429500" y="3784600"/>
          <p14:tracePt t="154219" x="7375525" y="3884613"/>
          <p14:tracePt t="154227" x="7319963" y="3967163"/>
          <p14:tracePt t="154235" x="7265988" y="4067175"/>
          <p14:tracePt t="154244" x="7219950" y="4159250"/>
          <p14:tracePt t="154254" x="7165975" y="4249738"/>
          <p14:tracePt t="154261" x="7129463" y="4322763"/>
          <p14:tracePt t="154270" x="7119938" y="4368800"/>
          <p14:tracePt t="154276" x="7092950" y="4413250"/>
          <p14:tracePt t="154284" x="7083425" y="4432300"/>
          <p14:tracePt t="154299" x="7073900" y="4441825"/>
          <p14:tracePt t="154355" x="7073900" y="4395788"/>
          <p14:tracePt t="154363" x="7073900" y="4349750"/>
          <p14:tracePt t="154371" x="7092950" y="4313238"/>
          <p14:tracePt t="154379" x="7092950" y="4213225"/>
          <p14:tracePt t="154387" x="7129463" y="4140200"/>
          <p14:tracePt t="154395" x="7156450" y="4057650"/>
          <p14:tracePt t="154403" x="7165975" y="3984625"/>
          <p14:tracePt t="154411" x="7192963" y="3867150"/>
          <p14:tracePt t="154419" x="7219950" y="3784600"/>
          <p14:tracePt t="154428" x="7239000" y="3711575"/>
          <p14:tracePt t="154435" x="7275513" y="3648075"/>
          <p14:tracePt t="154443" x="7275513" y="3592513"/>
          <p14:tracePt t="154453" x="7283450" y="3548063"/>
          <p14:tracePt t="154459" x="7283450" y="3519488"/>
          <p14:tracePt t="154468" x="7283450" y="3511550"/>
          <p14:tracePt t="154475" x="7283450" y="3502025"/>
          <p14:tracePt t="154557" x="7283450" y="3565525"/>
          <p14:tracePt t="154565" x="7283450" y="3675063"/>
          <p14:tracePt t="154573" x="7265988" y="3784600"/>
          <p14:tracePt t="154581" x="7248525" y="3894138"/>
          <p14:tracePt t="154589" x="7239000" y="3994150"/>
          <p14:tracePt t="154601" x="7219950" y="4122738"/>
          <p14:tracePt t="154605" x="7219950" y="4195763"/>
          <p14:tracePt t="154614" x="7192963" y="4295775"/>
          <p14:tracePt t="154619" x="7192963" y="4349750"/>
          <p14:tracePt t="154628" x="7192963" y="4376738"/>
          <p14:tracePt t="154635" x="7192963" y="4405313"/>
          <p14:tracePt t="154644" x="7192963" y="4413250"/>
          <p14:tracePt t="154718" x="7192963" y="4395788"/>
          <p14:tracePt t="154725" x="7212013" y="4340225"/>
          <p14:tracePt t="154733" x="7219950" y="4249738"/>
          <p14:tracePt t="154741" x="7248525" y="4167188"/>
          <p14:tracePt t="154749" x="7265988" y="4086225"/>
          <p14:tracePt t="154757" x="7292975" y="4013200"/>
          <p14:tracePt t="154765" x="7329488" y="3894138"/>
          <p14:tracePt t="154773" x="7348538" y="3821113"/>
          <p14:tracePt t="154781" x="7356475" y="3757613"/>
          <p14:tracePt t="154789" x="7392988" y="3675063"/>
          <p14:tracePt t="154797" x="7392988" y="3665538"/>
          <p14:tracePt t="154804" x="7392988" y="3648075"/>
          <p14:tracePt t="154812" x="7402513" y="3638550"/>
          <p14:tracePt t="154877" x="7402513" y="3665538"/>
          <p14:tracePt t="154892" x="7402513" y="3811588"/>
          <p14:tracePt t="154902" x="7402513" y="3867150"/>
          <p14:tracePt t="154908" x="7402513" y="3940175"/>
          <p14:tracePt t="154916" x="7375525" y="4040188"/>
          <p14:tracePt t="154923" x="7356475" y="4113213"/>
          <p14:tracePt t="154931" x="7348538" y="4203700"/>
          <p14:tracePt t="154939" x="7319963" y="4303713"/>
          <p14:tracePt t="154947" x="7319963" y="4340225"/>
          <p14:tracePt t="154955" x="7312025" y="4386263"/>
          <p14:tracePt t="154963" x="7312025" y="4395788"/>
          <p14:tracePt t="154971" x="7312025" y="4405313"/>
          <p14:tracePt t="155063" x="7312025" y="4376738"/>
          <p14:tracePt t="155069" x="7312025" y="4322763"/>
          <p14:tracePt t="155077" x="7312025" y="4268788"/>
          <p14:tracePt t="155086" x="7329488" y="4167188"/>
          <p14:tracePt t="155093" x="7339013" y="4113213"/>
          <p14:tracePt t="155103" x="7348538" y="4030663"/>
          <p14:tracePt t="155109" x="7348538" y="3957638"/>
          <p14:tracePt t="155120" x="7375525" y="3911600"/>
          <p14:tracePt t="155123" x="7385050" y="3857625"/>
          <p14:tracePt t="155131" x="7385050" y="3840163"/>
          <p14:tracePt t="155139" x="7385050" y="3821113"/>
          <p14:tracePt t="155147" x="7385050" y="3803650"/>
          <p14:tracePt t="155227" x="7385050" y="3811588"/>
          <p14:tracePt t="155235" x="7385050" y="3867150"/>
          <p14:tracePt t="155243" x="7385050" y="3921125"/>
          <p14:tracePt t="155251" x="7385050" y="4003675"/>
          <p14:tracePt t="155259" x="7356475" y="4094163"/>
          <p14:tracePt t="155268" x="7356475" y="4167188"/>
          <p14:tracePt t="155276" x="7339013" y="4249738"/>
          <p14:tracePt t="155285" x="7339013" y="4303713"/>
          <p14:tracePt t="155292" x="7319963" y="4376738"/>
          <p14:tracePt t="155300" x="7319963" y="4422775"/>
          <p14:tracePt t="155307" x="7302500" y="4449763"/>
          <p14:tracePt t="155315" x="7302500" y="4468813"/>
          <p14:tracePt t="155323" x="7302500" y="4478338"/>
          <p14:tracePt t="155751" x="7302500" y="4459288"/>
          <p14:tracePt t="155755" x="7302500" y="4422775"/>
          <p14:tracePt t="155763" x="7329488" y="4386263"/>
          <p14:tracePt t="155771" x="7366000" y="4322763"/>
          <p14:tracePt t="155779" x="7392988" y="4276725"/>
          <p14:tracePt t="155788" x="7421563" y="4232275"/>
          <p14:tracePt t="155797" x="7448550" y="4203700"/>
          <p14:tracePt t="155807" x="7494588" y="4159250"/>
          <p14:tracePt t="155813" x="7548563" y="4094163"/>
          <p14:tracePt t="155823" x="7567613" y="4057650"/>
          <p14:tracePt t="155828" x="7594600" y="4040188"/>
          <p14:tracePt t="155837" x="7602538" y="4030663"/>
          <p14:tracePt t="155843" x="7612063" y="4021138"/>
          <p14:tracePt t="155853" x="7621588" y="4013200"/>
          <p14:tracePt t="155997" x="7631113" y="4013200"/>
          <p14:tracePt t="156011" x="7648575" y="4013200"/>
          <p14:tracePt t="156019" x="7694613" y="4013200"/>
          <p14:tracePt t="156027" x="7731125" y="4013200"/>
          <p14:tracePt t="156035" x="7748588" y="4013200"/>
          <p14:tracePt t="156043" x="7794625" y="4021138"/>
          <p14:tracePt t="156051" x="7804150" y="4021138"/>
          <p14:tracePt t="156059" x="7831138" y="4030663"/>
          <p14:tracePt t="156076" x="7840663" y="4030663"/>
          <p14:tracePt t="156213" x="7877175" y="4040188"/>
          <p14:tracePt t="156220" x="7940675" y="4086225"/>
          <p14:tracePt t="156229" x="7994650" y="4094163"/>
          <p14:tracePt t="156237" x="8013700" y="4094163"/>
          <p14:tracePt t="156245" x="8040688" y="4094163"/>
          <p14:tracePt t="156258" x="8050213" y="4094163"/>
          <p14:tracePt t="156261" x="8059738" y="4094163"/>
          <p14:tracePt t="157270" x="8067675" y="4113213"/>
          <p14:tracePt t="157277" x="8031163" y="4159250"/>
          <p14:tracePt t="157286" x="7967663" y="4195763"/>
          <p14:tracePt t="157294" x="7921625" y="4222750"/>
          <p14:tracePt t="157300" x="7840663" y="4276725"/>
          <p14:tracePt t="157307" x="7813675" y="4286250"/>
          <p14:tracePt t="157315" x="7748588" y="4322763"/>
          <p14:tracePt t="157323" x="7731125" y="4340225"/>
          <p14:tracePt t="157331" x="7704138" y="4359275"/>
          <p14:tracePt t="157339" x="7694613" y="4368800"/>
          <p14:tracePt t="157597" x="7685088" y="4368800"/>
          <p14:tracePt t="157605" x="7667625" y="4359275"/>
          <p14:tracePt t="157613" x="7658100" y="4359275"/>
          <p14:tracePt t="157621" x="7648575" y="4349750"/>
          <p14:tracePt t="157629" x="7631113" y="4340225"/>
          <p14:tracePt t="157635" x="7602538" y="4322763"/>
          <p14:tracePt t="157644" x="7531100" y="4295775"/>
          <p14:tracePt t="157651" x="7494588" y="4286250"/>
          <p14:tracePt t="157660" x="7429500" y="4249738"/>
          <p14:tracePt t="157669" x="7385050" y="4240213"/>
          <p14:tracePt t="157676" x="7356475" y="4240213"/>
          <p14:tracePt t="157685" x="7312025" y="4232275"/>
          <p14:tracePt t="157693" x="7275513" y="4232275"/>
          <p14:tracePt t="157701" x="7229475" y="4232275"/>
          <p14:tracePt t="157710" x="7212013" y="4203700"/>
          <p14:tracePt t="157715" x="7165975" y="4203700"/>
          <p14:tracePt t="157731" x="7156450" y="4203700"/>
          <p14:tracePt t="157739" x="7138988" y="4203700"/>
          <p14:tracePt t="157763" x="7129463" y="4203700"/>
          <p14:tracePt t="157771" x="7119938" y="4203700"/>
          <p14:tracePt t="157780" x="7110413" y="4203700"/>
          <p14:tracePt t="157788" x="7102475" y="4203700"/>
          <p14:tracePt t="157797" x="7092950" y="4203700"/>
          <p14:tracePt t="157804" x="7083425" y="4203700"/>
          <p14:tracePt t="157837" x="7073900" y="4203700"/>
          <p14:tracePt t="158205" x="7065963" y="4203700"/>
          <p14:tracePt t="158817" x="7065963" y="4213225"/>
          <p14:tracePt t="158819" x="7037388" y="4240213"/>
          <p14:tracePt t="158827" x="7037388" y="4249738"/>
          <p14:tracePt t="158835" x="7019925" y="4268788"/>
          <p14:tracePt t="158843" x="7010400" y="4295775"/>
          <p14:tracePt t="158851" x="7000875" y="4303713"/>
          <p14:tracePt t="158860" x="6983413" y="4322763"/>
          <p14:tracePt t="158867" x="6964363" y="4340225"/>
          <p14:tracePt t="158875" x="6946900" y="4359275"/>
          <p14:tracePt t="158884" x="6929438" y="4376738"/>
          <p14:tracePt t="158891" x="6900863" y="4413250"/>
          <p14:tracePt t="158903" x="6883400" y="4432300"/>
          <p14:tracePt t="158907" x="6864350" y="4459288"/>
          <p14:tracePt t="158915" x="6837363" y="4495800"/>
          <p14:tracePt t="158923" x="6827838" y="4522788"/>
          <p14:tracePt t="158931" x="6791325" y="4559300"/>
          <p14:tracePt t="158939" x="6773863" y="4587875"/>
          <p14:tracePt t="158947" x="6746875" y="4614863"/>
          <p14:tracePt t="158956" x="6718300" y="4632325"/>
          <p14:tracePt t="158964" x="6691313" y="4668838"/>
          <p14:tracePt t="158972" x="6645275" y="4705350"/>
          <p14:tracePt t="158980" x="6581775" y="4741863"/>
          <p14:tracePt t="158988" x="6545263" y="4778375"/>
          <p14:tracePt t="158997" x="6500813" y="4805363"/>
          <p14:tracePt t="159003" x="6472238" y="4841875"/>
          <p14:tracePt t="159012" x="6445250" y="4870450"/>
          <p14:tracePt t="159019" x="6418263" y="4887913"/>
          <p14:tracePt t="159028" x="6391275" y="4924425"/>
          <p14:tracePt t="159035" x="6362700" y="4943475"/>
          <p14:tracePt t="159043" x="6345238" y="4960938"/>
          <p14:tracePt t="159052" x="6318250" y="4979988"/>
          <p14:tracePt t="159060" x="6308725" y="4987925"/>
          <p14:tracePt t="159069" x="6272213" y="5024438"/>
          <p14:tracePt t="159077" x="6262688" y="5024438"/>
          <p14:tracePt t="159087" x="6245225" y="5043488"/>
          <p14:tracePt t="159093" x="6226175" y="5060950"/>
          <p14:tracePt t="159102" x="6208713" y="5089525"/>
          <p14:tracePt t="159109" x="6162675" y="5116513"/>
          <p14:tracePt t="159119" x="6126163" y="5143500"/>
          <p14:tracePt t="159124" x="6080125" y="5170488"/>
          <p14:tracePt t="159131" x="6053138" y="5189538"/>
          <p14:tracePt t="159139" x="6007100" y="5226050"/>
          <p14:tracePt t="159147" x="5962650" y="5253038"/>
          <p14:tracePt t="159155" x="5935663" y="5270500"/>
          <p14:tracePt t="159163" x="5899150" y="5289550"/>
          <p14:tracePt t="159171" x="5870575" y="5299075"/>
          <p14:tracePt t="159179" x="5826125" y="5335588"/>
          <p14:tracePt t="159187" x="5807075" y="5343525"/>
          <p14:tracePt t="159196" x="5797550" y="5353050"/>
          <p14:tracePt t="159203" x="5780088" y="5372100"/>
          <p14:tracePt t="159212" x="5761038" y="5380038"/>
          <p14:tracePt t="159219" x="5761038" y="5389563"/>
          <p14:tracePt t="159235" x="5753100" y="5389563"/>
          <p14:tracePt t="159243" x="5743575" y="5399088"/>
          <p14:tracePt t="159251" x="5734050" y="5416550"/>
          <p14:tracePt t="159260" x="5724525" y="5426075"/>
          <p14:tracePt t="159268" x="5697538" y="5453063"/>
          <p14:tracePt t="159276" x="5688013" y="5462588"/>
          <p14:tracePt t="159285" x="5661025" y="5499100"/>
          <p14:tracePt t="159292" x="5653088" y="5508625"/>
          <p14:tracePt t="159301" x="5624513" y="5535613"/>
          <p14:tracePt t="159307" x="5607050" y="5554663"/>
          <p14:tracePt t="159315" x="5588000" y="5572125"/>
          <p14:tracePt t="159323" x="5551488" y="5608638"/>
          <p14:tracePt t="159331" x="5534025" y="5618163"/>
          <p14:tracePt t="159339" x="5524500" y="5626100"/>
          <p14:tracePt t="159356" x="5507038" y="5645150"/>
          <p14:tracePt t="159372" x="5478463" y="5654675"/>
          <p14:tracePt t="159387" x="5470525" y="5662613"/>
          <p14:tracePt t="159427" x="5451475" y="5672138"/>
          <p14:tracePt t="159443" x="5424488" y="5691188"/>
          <p14:tracePt t="159451" x="5387975" y="5691188"/>
          <p14:tracePt t="159459" x="5351463" y="5699125"/>
          <p14:tracePt t="159467" x="5324475" y="5708650"/>
          <p14:tracePt t="159475" x="5268913" y="5708650"/>
          <p14:tracePt t="159484" x="5224463" y="5708650"/>
          <p14:tracePt t="159492" x="5168900" y="5708650"/>
          <p14:tracePt t="159502" x="5132388" y="5708650"/>
          <p14:tracePt t="159508" x="5086350" y="5708650"/>
          <p14:tracePt t="159519" x="5068888" y="5708650"/>
          <p14:tracePt t="159524" x="5041900" y="5708650"/>
          <p14:tracePt t="159532" x="5032375" y="5708650"/>
          <p14:tracePt t="159627" x="5014913" y="5708650"/>
          <p14:tracePt t="159635" x="4978400" y="5708650"/>
          <p14:tracePt t="159643" x="4932363" y="5691188"/>
          <p14:tracePt t="159652" x="4876800" y="5681663"/>
          <p14:tracePt t="159660" x="4832350" y="5681663"/>
          <p14:tracePt t="159667" x="4776788" y="5672138"/>
          <p14:tracePt t="159676" x="4749800" y="5662613"/>
          <p14:tracePt t="159683" x="4703763" y="5635625"/>
          <p14:tracePt t="159691" x="4659313" y="5626100"/>
          <p14:tracePt t="159700" x="4622800" y="5618163"/>
          <p14:tracePt t="159707" x="4586288" y="5589588"/>
          <p14:tracePt t="159715" x="4567238" y="5581650"/>
          <p14:tracePt t="159723" x="4557713" y="5572125"/>
          <p14:tracePt t="159788" x="4549775" y="5554663"/>
          <p14:tracePt t="159795" x="4549775" y="5526088"/>
          <p14:tracePt t="159803" x="4549775" y="5481638"/>
          <p14:tracePt t="159811" x="4576763" y="5462588"/>
          <p14:tracePt t="159819" x="4622800" y="5416550"/>
          <p14:tracePt t="159827" x="4667250" y="5380038"/>
          <p14:tracePt t="159835" x="4713288" y="5343525"/>
          <p14:tracePt t="159844" x="4795838" y="5307013"/>
          <p14:tracePt t="159853" x="4876800" y="5280025"/>
          <p14:tracePt t="159860" x="4949825" y="5253038"/>
          <p14:tracePt t="159867" x="5014913" y="5233988"/>
          <p14:tracePt t="159876" x="5068888" y="5226050"/>
          <p14:tracePt t="159884" x="5159375" y="5226050"/>
          <p14:tracePt t="159892" x="5214938" y="5226050"/>
          <p14:tracePt t="159902" x="5278438" y="5226050"/>
          <p14:tracePt t="159907" x="5351463" y="5226050"/>
          <p14:tracePt t="159915" x="5405438" y="5226050"/>
          <p14:tracePt t="159923" x="5441950" y="5226050"/>
          <p14:tracePt t="159931" x="5461000" y="5226050"/>
          <p14:tracePt t="159939" x="5470525" y="5226050"/>
          <p14:tracePt t="159947" x="5487988" y="5226050"/>
          <p14:tracePt t="159955" x="5507038" y="5233988"/>
          <p14:tracePt t="159972" x="5507038" y="5243513"/>
          <p14:tracePt t="159980" x="5507038" y="5253038"/>
          <p14:tracePt t="159988" x="5514975" y="5280025"/>
          <p14:tracePt t="159997" x="5514975" y="5299075"/>
          <p14:tracePt t="160005" x="5514975" y="5326063"/>
          <p14:tracePt t="160018" x="5514975" y="5335588"/>
          <p14:tracePt t="160021" x="5514975" y="5372100"/>
          <p14:tracePt t="160029" x="5514975" y="5389563"/>
          <p14:tracePt t="160037" x="5514975" y="5416550"/>
          <p14:tracePt t="160047" x="5514975" y="5435600"/>
          <p14:tracePt t="160052" x="5514975" y="5462588"/>
          <p14:tracePt t="160061" x="5514975" y="5489575"/>
          <p14:tracePt t="160070" x="5514975" y="5535613"/>
          <p14:tracePt t="160078" x="5478463" y="5581650"/>
          <p14:tracePt t="160086" x="5470525" y="5608638"/>
          <p14:tracePt t="160093" x="5434013" y="5672138"/>
          <p14:tracePt t="160102" x="5424488" y="5681663"/>
          <p14:tracePt t="160109" x="5397500" y="5708650"/>
          <p14:tracePt t="160118" x="5378450" y="5727700"/>
          <p14:tracePt t="160133" x="5368925" y="5735638"/>
          <p14:tracePt t="160141" x="5360988" y="5735638"/>
          <p14:tracePt t="160438" x="5387975" y="5735638"/>
          <p14:tracePt t="160445" x="5405438" y="5735638"/>
          <p14:tracePt t="160453" x="5424488" y="5735638"/>
          <p14:tracePt t="160461" x="5434013" y="5735638"/>
          <p14:tracePt t="160471" x="5441950" y="5735638"/>
          <p14:tracePt t="160477" x="5470525" y="5735638"/>
          <p14:tracePt t="160487" x="5478463" y="5735638"/>
          <p14:tracePt t="160493" x="5497513" y="5727700"/>
          <p14:tracePt t="160504" x="5524500" y="5718175"/>
          <p14:tracePt t="160509" x="5543550" y="5718175"/>
          <p14:tracePt t="160517" x="5570538" y="5708650"/>
          <p14:tracePt t="160524" x="5580063" y="5708650"/>
          <p14:tracePt t="160532" x="5597525" y="5691188"/>
          <p14:tracePt t="162206" x="5607050" y="5699125"/>
          <p14:tracePt t="162214" x="5624513" y="5699125"/>
          <p14:tracePt t="162222" x="5624513" y="5708650"/>
          <p14:tracePt t="162237" x="5634038" y="5718175"/>
          <p14:tracePt t="162652" x="5643563" y="5718175"/>
          <p14:tracePt t="164637" x="5653088" y="5718175"/>
          <p14:tracePt t="164837" x="5661025" y="5708650"/>
          <p14:tracePt t="164869" x="5661025" y="5691188"/>
          <p14:tracePt t="164877" x="5661025" y="5681663"/>
          <p14:tracePt t="164887" x="5661025" y="5672138"/>
          <p14:tracePt t="164896" x="5661025" y="5654675"/>
          <p14:tracePt t="164907" x="5670550" y="5645150"/>
          <p14:tracePt t="166059" x="5670550" y="5654675"/>
          <p14:tracePt t="166068" x="5670550" y="5681663"/>
          <p14:tracePt t="166079" x="5680075" y="5691188"/>
          <p14:tracePt t="166084" x="5688013" y="5718175"/>
          <p14:tracePt t="166101" x="5697538" y="5727700"/>
          <p14:tracePt t="166109" x="5707063" y="5735638"/>
          <p14:tracePt t="166118" x="5716588" y="5745163"/>
          <p14:tracePt t="166125" x="5734050" y="5764213"/>
          <p14:tracePt t="166133" x="5743575" y="5772150"/>
          <p14:tracePt t="166141" x="5753100" y="5781675"/>
          <p14:tracePt t="166156" x="5761038" y="5791200"/>
          <p14:tracePt t="166307" x="5761038" y="5800725"/>
          <p14:tracePt t="166621" x="5770563" y="5808663"/>
          <p14:tracePt t="166637" x="5770563" y="5827713"/>
          <p14:tracePt t="166643" x="5770563" y="5845175"/>
          <p14:tracePt t="166651" x="5770563" y="5854700"/>
          <p14:tracePt t="166659" x="5780088" y="5864225"/>
          <p14:tracePt t="166667" x="5789613" y="5873750"/>
          <p14:tracePt t="166675" x="5797550" y="5891213"/>
          <p14:tracePt t="166691" x="5807075" y="5891213"/>
          <p14:tracePt t="166701" x="5816600" y="5900738"/>
          <p14:tracePt t="166741" x="5826125" y="5910263"/>
          <p14:tracePt t="169517" x="5826125" y="5900738"/>
          <p14:tracePt t="169539" x="5826125" y="5891213"/>
          <p14:tracePt t="169615" x="5826125" y="5881688"/>
          <p14:tracePt t="169621" x="5789613" y="5891213"/>
          <p14:tracePt t="169629" x="5770563" y="5910263"/>
          <p14:tracePt t="169638" x="5753100" y="5927725"/>
          <p14:tracePt t="169645" x="5743575" y="5946775"/>
          <p14:tracePt t="169655" x="5734050" y="5954713"/>
          <p14:tracePt t="169668" x="5724525" y="5964238"/>
          <p14:tracePt t="169718" x="5724525" y="5937250"/>
          <p14:tracePt t="169725" x="5724525" y="5900738"/>
          <p14:tracePt t="169734" x="5724525" y="5881688"/>
          <p14:tracePt t="169741" x="5724525" y="5864225"/>
          <p14:tracePt t="169756" x="5724525" y="5845175"/>
          <p14:tracePt t="169772" x="5724525" y="5837238"/>
          <p14:tracePt t="169853" x="5724525" y="5827713"/>
          <p14:tracePt t="169933" x="5734050" y="5827713"/>
          <p14:tracePt t="169941" x="5743575" y="5818188"/>
          <p14:tracePt t="180755" x="5743575" y="5800725"/>
          <p14:tracePt t="180763" x="5743575" y="5772150"/>
          <p14:tracePt t="180772" x="5724525" y="5764213"/>
          <p14:tracePt t="180951" x="5716588" y="5754688"/>
          <p14:tracePt t="180955" x="5716588" y="5735638"/>
          <p14:tracePt t="180964" x="5724525" y="5708650"/>
          <p14:tracePt t="180971" x="5734050" y="5699125"/>
          <p14:tracePt t="180979" x="5761038" y="5672138"/>
          <p14:tracePt t="180987" x="5826125" y="5618163"/>
          <p14:tracePt t="180998" x="5834063" y="5608638"/>
          <p14:tracePt t="181003" x="5862638" y="5589588"/>
          <p14:tracePt t="181011" x="5907088" y="5572125"/>
          <p14:tracePt t="181019" x="5926138" y="5562600"/>
          <p14:tracePt t="181028" x="5935663" y="5554663"/>
          <p14:tracePt t="181035" x="5935663" y="5545138"/>
          <p14:tracePt t="181109" x="5943600" y="5535613"/>
          <p14:tracePt t="181117" x="5962650" y="5526088"/>
          <p14:tracePt t="181125" x="5980113" y="5508625"/>
          <p14:tracePt t="181134" x="5989638" y="5499100"/>
          <p14:tracePt t="181141" x="6016625" y="5481638"/>
          <p14:tracePt t="181151" x="6026150" y="5472113"/>
          <p14:tracePt t="181155" x="6035675" y="5462588"/>
          <p14:tracePt t="181172" x="6043613" y="5462588"/>
          <p14:tracePt t="181332" x="6053138" y="5462588"/>
          <p14:tracePt t="181341" x="6053138" y="5481638"/>
          <p14:tracePt t="181350" x="6053138" y="5526088"/>
          <p14:tracePt t="181359" x="6053138" y="5545138"/>
          <p14:tracePt t="181366" x="6043613" y="5581650"/>
          <p14:tracePt t="181371" x="6035675" y="5626100"/>
          <p14:tracePt t="181379" x="6016625" y="5654675"/>
          <p14:tracePt t="181387" x="5999163" y="5691188"/>
          <p14:tracePt t="181395" x="5989638" y="5718175"/>
          <p14:tracePt t="181403" x="5989638" y="5745163"/>
          <p14:tracePt t="181411" x="5980113" y="5764213"/>
          <p14:tracePt t="181420" x="5980113" y="5781675"/>
          <p14:tracePt t="181427" x="5980113" y="5791200"/>
          <p14:tracePt t="181435" x="5962650" y="5808663"/>
          <p14:tracePt t="181509" x="5962650" y="5818188"/>
          <p14:tracePt t="181516" x="5962650" y="5827713"/>
          <p14:tracePt t="181525" x="5953125" y="5845175"/>
          <p14:tracePt t="181534" x="5916613" y="5873750"/>
          <p14:tracePt t="181541" x="5889625" y="5910263"/>
          <p14:tracePt t="181551" x="5843588" y="5927725"/>
          <p14:tracePt t="181557" x="5761038" y="6000750"/>
          <p14:tracePt t="181567" x="5707063" y="6046788"/>
          <p14:tracePt t="181572" x="5697538" y="6064250"/>
          <p14:tracePt t="181580" x="5670550" y="6064250"/>
          <p14:tracePt t="181588" x="5661025" y="6073775"/>
          <p14:tracePt t="181628" x="5661025" y="6083300"/>
          <p14:tracePt t="181669" x="5661025" y="6073775"/>
          <p14:tracePt t="181677" x="5661025" y="6054725"/>
          <p14:tracePt t="181709" x="5661025" y="6046788"/>
          <p14:tracePt t="181716" x="5661025" y="6037263"/>
          <p14:tracePt t="181724" x="5661025" y="6027738"/>
          <p14:tracePt t="181731" x="5661025" y="6018213"/>
          <p14:tracePt t="181739" x="5653088" y="5991225"/>
          <p14:tracePt t="181748" x="5624513" y="5954713"/>
          <p14:tracePt t="181755" x="5607050" y="5927725"/>
          <p14:tracePt t="181763" x="5561013" y="5881688"/>
          <p14:tracePt t="181771" x="5534025" y="5837238"/>
          <p14:tracePt t="181779" x="5497513" y="5791200"/>
          <p14:tracePt t="181787" x="5478463" y="5745163"/>
          <p14:tracePt t="181796" x="5451475" y="5699125"/>
          <p14:tracePt t="181803" x="5441950" y="5681663"/>
          <p14:tracePt t="181811" x="5434013" y="5635625"/>
          <p14:tracePt t="181819" x="5434013" y="5618163"/>
          <p14:tracePt t="181828" x="5424488" y="5589588"/>
          <p14:tracePt t="181835" x="5424488" y="5572125"/>
          <p14:tracePt t="181844" x="5424488" y="5554663"/>
          <p14:tracePt t="181852" x="5424488" y="5535613"/>
          <p14:tracePt t="181860" x="5424488" y="5508625"/>
          <p14:tracePt t="181868" x="5424488" y="5499100"/>
          <p14:tracePt t="181876" x="5424488" y="5489575"/>
          <p14:tracePt t="181884" x="5424488" y="5472113"/>
          <p14:tracePt t="181924" x="5434013" y="5472113"/>
          <p14:tracePt t="181932" x="5441950" y="5472113"/>
          <p14:tracePt t="181940" x="5487988" y="5472113"/>
          <p14:tracePt t="181951" x="5561013" y="5472113"/>
          <p14:tracePt t="181956" x="5670550" y="5472113"/>
          <p14:tracePt t="181965" x="5780088" y="5472113"/>
          <p14:tracePt t="181972" x="5889625" y="5472113"/>
          <p14:tracePt t="181980" x="5962650" y="5481638"/>
          <p14:tracePt t="181988" x="6080125" y="5526088"/>
          <p14:tracePt t="181996" x="6181725" y="5554663"/>
          <p14:tracePt t="182004" x="6235700" y="5572125"/>
          <p14:tracePt t="182012" x="6299200" y="5589588"/>
          <p14:tracePt t="182020" x="6326188" y="5599113"/>
          <p14:tracePt t="182028" x="6372225" y="5618163"/>
          <p14:tracePt t="182036" x="6391275" y="5626100"/>
          <p14:tracePt t="182045" x="6408738" y="5635625"/>
          <p14:tracePt t="182116" x="6408738" y="5645150"/>
          <p14:tracePt t="182123" x="6408738" y="5681663"/>
          <p14:tracePt t="182131" x="6408738" y="5735638"/>
          <p14:tracePt t="182139" x="6381750" y="5800725"/>
          <p14:tracePt t="182149" x="6345238" y="5864225"/>
          <p14:tracePt t="182155" x="6308725" y="5910263"/>
          <p14:tracePt t="182163" x="6254750" y="5964238"/>
          <p14:tracePt t="182171" x="6208713" y="6010275"/>
          <p14:tracePt t="182179" x="6189663" y="6037263"/>
          <p14:tracePt t="182188" x="6172200" y="6064250"/>
          <p14:tracePt t="182195" x="6145213" y="6083300"/>
          <p14:tracePt t="182203" x="6145213" y="6091238"/>
          <p14:tracePt t="182307" x="6126163" y="6091238"/>
          <p14:tracePt t="182316" x="6072188" y="6091238"/>
          <p14:tracePt t="182323" x="5953125" y="6054725"/>
          <p14:tracePt t="182333" x="5826125" y="6010275"/>
          <p14:tracePt t="182339" x="5707063" y="5983288"/>
          <p14:tracePt t="182349" x="5634038" y="5964238"/>
          <p14:tracePt t="182355" x="5570538" y="5927725"/>
          <p14:tracePt t="182363" x="5524500" y="5910263"/>
          <p14:tracePt t="182371" x="5487988" y="5891213"/>
          <p14:tracePt t="182379" x="5487988" y="5881688"/>
          <p14:tracePt t="182388" x="5470525" y="5864225"/>
          <p14:tracePt t="182395" x="5461000" y="5845175"/>
          <p14:tracePt t="182403" x="5451475" y="5827713"/>
          <p14:tracePt t="182419" x="5451475" y="5791200"/>
          <p14:tracePt t="182436" x="5451475" y="5764213"/>
          <p14:tracePt t="182445" x="5451475" y="5745163"/>
          <p14:tracePt t="182452" x="5451475" y="5718175"/>
          <p14:tracePt t="182461" x="5451475" y="5699125"/>
          <p14:tracePt t="182469" x="5451475" y="5654675"/>
          <p14:tracePt t="182477" x="5451475" y="5626100"/>
          <p14:tracePt t="182488" x="5478463" y="5581650"/>
          <p14:tracePt t="182493" x="5497513" y="5554663"/>
          <p14:tracePt t="182502" x="5543550" y="5489575"/>
          <p14:tracePt t="182508" x="5580063" y="5445125"/>
          <p14:tracePt t="182515" x="5597525" y="5426075"/>
          <p14:tracePt t="182524" x="5643563" y="5380038"/>
          <p14:tracePt t="182533" x="5670550" y="5343525"/>
          <p14:tracePt t="182540" x="5724525" y="5307013"/>
          <p14:tracePt t="182549" x="5743575" y="5280025"/>
          <p14:tracePt t="182556" x="5761038" y="5262563"/>
          <p14:tracePt t="182565" x="5780088" y="5262563"/>
          <p14:tracePt t="182571" x="5789613" y="5253038"/>
          <p14:tracePt t="182611" x="5797550" y="5253038"/>
          <p14:tracePt t="182619" x="5834063" y="5253038"/>
          <p14:tracePt t="182627" x="5889625" y="5253038"/>
          <p14:tracePt t="182635" x="5926138" y="5253038"/>
          <p14:tracePt t="182646" x="5999163" y="5307013"/>
          <p14:tracePt t="182651" x="6043613" y="5343525"/>
          <p14:tracePt t="182659" x="6135688" y="5408613"/>
          <p14:tracePt t="182667" x="6218238" y="5462588"/>
          <p14:tracePt t="182675" x="6272213" y="5489575"/>
          <p14:tracePt t="182684" x="6308725" y="5535613"/>
          <p14:tracePt t="182693" x="6381750" y="5589588"/>
          <p14:tracePt t="182699" x="6408738" y="5608638"/>
          <p14:tracePt t="182707" x="6435725" y="5618163"/>
          <p14:tracePt t="182715" x="6454775" y="5654675"/>
          <p14:tracePt t="183005" x="6464300" y="5662613"/>
          <p14:tracePt t="184941" x="6472238" y="5662613"/>
          <p14:tracePt t="185245" x="6481763" y="5662613"/>
          <p14:tracePt t="185251" x="6481763" y="5599113"/>
          <p14:tracePt t="185259" x="6481763" y="5581650"/>
          <p14:tracePt t="185267" x="6491288" y="5554663"/>
          <p14:tracePt t="185275" x="6491288" y="5545138"/>
          <p14:tracePt t="185291" x="6491288" y="5535613"/>
          <p14:tracePt t="186021" x="6491288" y="5554663"/>
          <p14:tracePt t="186029" x="6464300" y="5599113"/>
          <p14:tracePt t="186037" x="6418263" y="5635625"/>
          <p14:tracePt t="186045" x="6399213" y="5681663"/>
          <p14:tracePt t="186053" x="6362700" y="5691188"/>
          <p14:tracePt t="186061" x="6354763" y="5718175"/>
          <p14:tracePt t="186068" x="6326188" y="5727700"/>
          <p14:tracePt t="186076" x="6318250" y="5727700"/>
          <p14:tracePt t="186084" x="6308725" y="5735638"/>
          <p14:tracePt t="186093" x="6291263" y="5754688"/>
          <p14:tracePt t="186107" x="6281738" y="5754688"/>
          <p14:tracePt t="186155" x="6272213" y="5754688"/>
          <p14:tracePt t="186179" x="6245225" y="5754688"/>
          <p14:tracePt t="186188" x="6199188" y="5754688"/>
          <p14:tracePt t="186195" x="6172200" y="5754688"/>
          <p14:tracePt t="186203" x="6135688" y="5754688"/>
          <p14:tracePt t="186211" x="6080125" y="5754688"/>
          <p14:tracePt t="186219" x="6035675" y="5754688"/>
          <p14:tracePt t="186227" x="5999163" y="5754688"/>
          <p14:tracePt t="186235" x="5962650" y="5754688"/>
          <p14:tracePt t="186243" x="5926138" y="5754688"/>
          <p14:tracePt t="186251" x="5899150" y="5745163"/>
          <p14:tracePt t="186259" x="5880100" y="5735638"/>
          <p14:tracePt t="186267" x="5843588" y="5699125"/>
          <p14:tracePt t="186283" x="5834063" y="5699125"/>
          <p14:tracePt t="186291" x="5826125" y="5691188"/>
          <p14:tracePt t="186299" x="5826125" y="5672138"/>
          <p14:tracePt t="186307" x="5826125" y="5662613"/>
          <p14:tracePt t="186315" x="5826125" y="5635625"/>
          <p14:tracePt t="186323" x="5826125" y="5618163"/>
          <p14:tracePt t="186331" x="5826125" y="5589588"/>
          <p14:tracePt t="186339" x="5826125" y="5581650"/>
          <p14:tracePt t="186348" x="5826125" y="5562600"/>
          <p14:tracePt t="186355" x="5843588" y="5535613"/>
          <p14:tracePt t="186364" x="5853113" y="5518150"/>
          <p14:tracePt t="186371" x="5862638" y="5499100"/>
          <p14:tracePt t="186382" x="5880100" y="5481638"/>
          <p14:tracePt t="186389" x="5899150" y="5445125"/>
          <p14:tracePt t="186397" x="5943600" y="5426075"/>
          <p14:tracePt t="186407" x="6007100" y="5399088"/>
          <p14:tracePt t="186413" x="6080125" y="5372100"/>
          <p14:tracePt t="186421" x="6181725" y="5362575"/>
          <p14:tracePt t="186428" x="6254750" y="5335588"/>
          <p14:tracePt t="186436" x="6326188" y="5335588"/>
          <p14:tracePt t="186444" x="6391275" y="5307013"/>
          <p14:tracePt t="186452" x="6445250" y="5307013"/>
          <p14:tracePt t="186460" x="6481763" y="5307013"/>
          <p14:tracePt t="186468" x="6491288" y="5307013"/>
          <p14:tracePt t="186476" x="6500813" y="5307013"/>
          <p14:tracePt t="186484" x="6508750" y="5307013"/>
          <p14:tracePt t="186492" x="6518275" y="5316538"/>
          <p14:tracePt t="186501" x="6527800" y="5326063"/>
          <p14:tracePt t="186508" x="6527800" y="5343525"/>
          <p14:tracePt t="186516" x="6537325" y="5372100"/>
          <p14:tracePt t="186524" x="6537325" y="5399088"/>
          <p14:tracePt t="186534" x="6537325" y="5426075"/>
          <p14:tracePt t="186540" x="6537325" y="5445125"/>
          <p14:tracePt t="186551" x="6537325" y="5489575"/>
          <p14:tracePt t="186556" x="6537325" y="5499100"/>
          <p14:tracePt t="186566" x="6537325" y="5526088"/>
          <p14:tracePt t="186572" x="6537325" y="5545138"/>
          <p14:tracePt t="186588" x="6527800" y="5572125"/>
          <p14:tracePt t="186596" x="6518275" y="5581650"/>
          <p14:tracePt t="186669" x="6518275" y="5608638"/>
          <p14:tracePt t="186677" x="6508750" y="5635625"/>
          <p14:tracePt t="186685" x="6491288" y="5645150"/>
          <p14:tracePt t="186693" x="6472238" y="5672138"/>
          <p14:tracePt t="186702" x="6454775" y="5691188"/>
          <p14:tracePt t="186708" x="6435725" y="5699125"/>
          <p14:tracePt t="186716" x="6427788" y="5699125"/>
          <p14:tracePt t="186724" x="6408738" y="5718175"/>
          <p14:tracePt t="186741" x="6399213" y="5727700"/>
          <p14:tracePt t="187422" x="6391275" y="5727700"/>
          <p14:tracePt t="187439" x="6399213" y="5708650"/>
          <p14:tracePt t="187445" x="6418263" y="5691188"/>
          <p14:tracePt t="187455" x="6435725" y="5662613"/>
          <p14:tracePt t="187461" x="6481763" y="5645150"/>
          <p14:tracePt t="187468" x="6500813" y="5626100"/>
          <p14:tracePt t="187475" x="6518275" y="5618163"/>
          <p14:tracePt t="187483" x="6554788" y="5608638"/>
          <p14:tracePt t="187491" x="6554788" y="5599113"/>
          <p14:tracePt t="187507" x="6600825" y="5581650"/>
          <p14:tracePt t="187516" x="6610350" y="5572125"/>
          <p14:tracePt t="187523" x="6627813" y="5562600"/>
          <p14:tracePt t="187531" x="6637338" y="5554663"/>
          <p14:tracePt t="187539" x="6664325" y="5535613"/>
          <p14:tracePt t="187548" x="6700838" y="5526088"/>
          <p14:tracePt t="187555" x="6737350" y="5508625"/>
          <p14:tracePt t="187564" x="6800850" y="5481638"/>
          <p14:tracePt t="187571" x="6883400" y="5472113"/>
          <p14:tracePt t="187580" x="6937375" y="5445125"/>
          <p14:tracePt t="187588" x="7037388" y="5416550"/>
          <p14:tracePt t="187596" x="7092950" y="5408613"/>
          <p14:tracePt t="187603" x="7156450" y="5389563"/>
          <p14:tracePt t="187612" x="7212013" y="5380038"/>
          <p14:tracePt t="187619" x="7256463" y="5362575"/>
          <p14:tracePt t="187628" x="7302500" y="5343525"/>
          <p14:tracePt t="187635" x="7366000" y="5326063"/>
          <p14:tracePt t="187643" x="7458075" y="5299075"/>
          <p14:tracePt t="187652" x="7539038" y="5280025"/>
          <p14:tracePt t="187660" x="7594600" y="5270500"/>
          <p14:tracePt t="187667" x="7694613" y="5226050"/>
          <p14:tracePt t="187675" x="7721600" y="5216525"/>
          <p14:tracePt t="187683" x="7777163" y="5207000"/>
          <p14:tracePt t="187692" x="7821613" y="5197475"/>
          <p14:tracePt t="187702" x="7867650" y="5170488"/>
          <p14:tracePt t="187710" x="7894638" y="5160963"/>
          <p14:tracePt t="187715" x="7940675" y="5160963"/>
          <p14:tracePt t="187724" x="7958138" y="5153025"/>
          <p14:tracePt t="187733" x="7986713" y="5153025"/>
          <p14:tracePt t="187741" x="8004175" y="5143500"/>
          <p14:tracePt t="187751" x="8050213" y="5143500"/>
          <p14:tracePt t="187757" x="8077200" y="5126038"/>
          <p14:tracePt t="187766" x="8104188" y="5116513"/>
          <p14:tracePt t="187772" x="8123238" y="5116513"/>
          <p14:tracePt t="187782" x="8150225" y="5106988"/>
          <p14:tracePt t="187789" x="8159750" y="5106988"/>
          <p14:tracePt t="187796" x="8196263" y="5097463"/>
          <p14:tracePt t="187805" x="8259763" y="5070475"/>
          <p14:tracePt t="187813" x="8323263" y="5043488"/>
          <p14:tracePt t="187820" x="8378825" y="5033963"/>
          <p14:tracePt t="187828" x="8478838" y="5006975"/>
          <p14:tracePt t="187836" x="8532813" y="4997450"/>
          <p14:tracePt t="187844" x="8615363" y="4979988"/>
          <p14:tracePt t="187852" x="8688388" y="4951413"/>
          <p14:tracePt t="187860" x="8751888" y="4933950"/>
          <p14:tracePt t="187868" x="8815388" y="4914900"/>
          <p14:tracePt t="187875" x="8888413" y="4897438"/>
          <p14:tracePt t="187883" x="8951913" y="4851400"/>
          <p14:tracePt t="187892" x="9053513" y="4814888"/>
          <p14:tracePt t="187900" x="9117013" y="478790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二端子対回路による</a:t>
            </a:r>
            <a:br>
              <a:rPr kumimoji="1" lang="en-US" altLang="ja-JP" dirty="0"/>
            </a:br>
            <a:r>
              <a:rPr kumimoji="1" lang="ja-JP" altLang="en-US" dirty="0"/>
              <a:t>等価回路表現</a:t>
            </a:r>
          </a:p>
        </p:txBody>
      </p:sp>
      <p:sp>
        <p:nvSpPr>
          <p:cNvPr id="4" name="正方形/長方形 3"/>
          <p:cNvSpPr/>
          <p:nvPr/>
        </p:nvSpPr>
        <p:spPr>
          <a:xfrm>
            <a:off x="3220872" y="1937982"/>
            <a:ext cx="2756847" cy="223823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ブラックボックス</a:t>
            </a:r>
          </a:p>
        </p:txBody>
      </p:sp>
      <p:cxnSp>
        <p:nvCxnSpPr>
          <p:cNvPr id="6" name="直線コネクタ 5"/>
          <p:cNvCxnSpPr/>
          <p:nvPr/>
        </p:nvCxnSpPr>
        <p:spPr>
          <a:xfrm flipH="1">
            <a:off x="1978925" y="2210937"/>
            <a:ext cx="121465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H="1">
            <a:off x="2008493" y="3850945"/>
            <a:ext cx="121465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H="1">
            <a:off x="5966353" y="2213209"/>
            <a:ext cx="121465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H="1">
            <a:off x="5995921" y="3853217"/>
            <a:ext cx="121465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457200" y="5112410"/>
            <a:ext cx="8701421" cy="1077218"/>
          </a:xfrm>
          <a:prstGeom prst="rect">
            <a:avLst/>
          </a:prstGeom>
          <a:noFill/>
        </p:spPr>
        <p:txBody>
          <a:bodyPr wrap="none" rtlCol="0">
            <a:spAutoFit/>
          </a:bodyPr>
          <a:lstStyle/>
          <a:p>
            <a:r>
              <a:rPr kumimoji="1" lang="ja-JP" altLang="en-US" sz="3200" dirty="0"/>
              <a:t>中身はなんだかわからない</a:t>
            </a:r>
            <a:endParaRPr kumimoji="1" lang="en-US" altLang="ja-JP" sz="3200" dirty="0"/>
          </a:p>
          <a:p>
            <a:r>
              <a:rPr lang="ja-JP" altLang="en-US" sz="3200" dirty="0"/>
              <a:t>入力と出力の電流電圧の関係だけで表してやろう</a:t>
            </a:r>
            <a:endParaRPr kumimoji="1" lang="ja-JP" altLang="en-US" sz="3200" dirty="0"/>
          </a:p>
        </p:txBody>
      </p:sp>
      <p:cxnSp>
        <p:nvCxnSpPr>
          <p:cNvPr id="12" name="直線矢印コネクタ 11"/>
          <p:cNvCxnSpPr/>
          <p:nvPr/>
        </p:nvCxnSpPr>
        <p:spPr>
          <a:xfrm>
            <a:off x="1978925" y="1937982"/>
            <a:ext cx="9144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H="1">
            <a:off x="6291618" y="1937982"/>
            <a:ext cx="88938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V="1">
            <a:off x="2008493" y="2456597"/>
            <a:ext cx="0" cy="12010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V="1">
            <a:off x="7115042" y="2445221"/>
            <a:ext cx="0" cy="12010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2251881" y="1368184"/>
            <a:ext cx="503664" cy="584775"/>
          </a:xfrm>
          <a:prstGeom prst="rect">
            <a:avLst/>
          </a:prstGeom>
          <a:noFill/>
        </p:spPr>
        <p:txBody>
          <a:bodyPr wrap="none" rtlCol="0">
            <a:spAutoFit/>
          </a:bodyPr>
          <a:lstStyle/>
          <a:p>
            <a:r>
              <a:rPr kumimoji="1" lang="en-US" altLang="ja-JP" sz="3200" i="1" dirty="0"/>
              <a:t>i1</a:t>
            </a:r>
            <a:endParaRPr kumimoji="1" lang="ja-JP" altLang="en-US" sz="3200" i="1" dirty="0"/>
          </a:p>
        </p:txBody>
      </p:sp>
      <p:sp>
        <p:nvSpPr>
          <p:cNvPr id="20" name="テキスト ボックス 19"/>
          <p:cNvSpPr txBox="1"/>
          <p:nvPr/>
        </p:nvSpPr>
        <p:spPr>
          <a:xfrm>
            <a:off x="6498621" y="1421256"/>
            <a:ext cx="503664" cy="584775"/>
          </a:xfrm>
          <a:prstGeom prst="rect">
            <a:avLst/>
          </a:prstGeom>
          <a:noFill/>
        </p:spPr>
        <p:txBody>
          <a:bodyPr wrap="none" rtlCol="0">
            <a:spAutoFit/>
          </a:bodyPr>
          <a:lstStyle/>
          <a:p>
            <a:r>
              <a:rPr kumimoji="1" lang="en-US" altLang="ja-JP" sz="3200" i="1" dirty="0"/>
              <a:t>i2</a:t>
            </a:r>
            <a:endParaRPr kumimoji="1" lang="ja-JP" altLang="en-US" sz="3200" i="1" dirty="0"/>
          </a:p>
        </p:txBody>
      </p:sp>
      <p:sp>
        <p:nvSpPr>
          <p:cNvPr id="21" name="テキスト ボックス 20"/>
          <p:cNvSpPr txBox="1"/>
          <p:nvPr/>
        </p:nvSpPr>
        <p:spPr>
          <a:xfrm>
            <a:off x="7181004" y="2852294"/>
            <a:ext cx="795573" cy="461665"/>
          </a:xfrm>
          <a:prstGeom prst="rect">
            <a:avLst/>
          </a:prstGeom>
          <a:noFill/>
        </p:spPr>
        <p:txBody>
          <a:bodyPr wrap="square" rtlCol="0">
            <a:spAutoFit/>
          </a:bodyPr>
          <a:lstStyle/>
          <a:p>
            <a:r>
              <a:rPr lang="en-US" altLang="ja-JP" sz="2400" i="1" dirty="0"/>
              <a:t>v</a:t>
            </a:r>
            <a:r>
              <a:rPr kumimoji="1" lang="en-US" altLang="ja-JP" sz="2400" i="1" dirty="0"/>
              <a:t>2</a:t>
            </a:r>
            <a:endParaRPr kumimoji="1" lang="ja-JP" altLang="en-US" sz="2400" i="1" dirty="0"/>
          </a:p>
        </p:txBody>
      </p:sp>
      <p:sp>
        <p:nvSpPr>
          <p:cNvPr id="22" name="テキスト ボックス 21"/>
          <p:cNvSpPr txBox="1"/>
          <p:nvPr/>
        </p:nvSpPr>
        <p:spPr>
          <a:xfrm>
            <a:off x="1517174" y="2924747"/>
            <a:ext cx="734707" cy="461665"/>
          </a:xfrm>
          <a:prstGeom prst="rect">
            <a:avLst/>
          </a:prstGeom>
          <a:noFill/>
        </p:spPr>
        <p:txBody>
          <a:bodyPr wrap="square" rtlCol="0">
            <a:spAutoFit/>
          </a:bodyPr>
          <a:lstStyle/>
          <a:p>
            <a:r>
              <a:rPr lang="en-US" altLang="ja-JP" sz="2400" i="1" dirty="0"/>
              <a:t>v1</a:t>
            </a:r>
            <a:endParaRPr kumimoji="1" lang="ja-JP" altLang="en-US" sz="2400" i="1" dirty="0"/>
          </a:p>
        </p:txBody>
      </p:sp>
      <p:sp>
        <p:nvSpPr>
          <p:cNvPr id="23" name="テキスト ボックス 22"/>
          <p:cNvSpPr txBox="1"/>
          <p:nvPr/>
        </p:nvSpPr>
        <p:spPr>
          <a:xfrm>
            <a:off x="805218" y="2770076"/>
            <a:ext cx="800219" cy="461665"/>
          </a:xfrm>
          <a:prstGeom prst="rect">
            <a:avLst/>
          </a:prstGeom>
          <a:noFill/>
        </p:spPr>
        <p:txBody>
          <a:bodyPr wrap="none" rtlCol="0">
            <a:spAutoFit/>
          </a:bodyPr>
          <a:lstStyle/>
          <a:p>
            <a:r>
              <a:rPr kumimoji="1" lang="ja-JP" altLang="en-US" sz="2400"/>
              <a:t>入力</a:t>
            </a:r>
          </a:p>
        </p:txBody>
      </p:sp>
      <p:sp>
        <p:nvSpPr>
          <p:cNvPr id="24" name="テキスト ボックス 23"/>
          <p:cNvSpPr txBox="1"/>
          <p:nvPr/>
        </p:nvSpPr>
        <p:spPr>
          <a:xfrm>
            <a:off x="7852256" y="2641847"/>
            <a:ext cx="800219" cy="461665"/>
          </a:xfrm>
          <a:prstGeom prst="rect">
            <a:avLst/>
          </a:prstGeom>
          <a:noFill/>
        </p:spPr>
        <p:txBody>
          <a:bodyPr wrap="none" rtlCol="0">
            <a:spAutoFit/>
          </a:bodyPr>
          <a:lstStyle/>
          <a:p>
            <a:r>
              <a:rPr lang="ja-JP" altLang="en-US" sz="2400" dirty="0"/>
              <a:t>出</a:t>
            </a:r>
            <a:r>
              <a:rPr kumimoji="1" lang="ja-JP" altLang="en-US" sz="2400" dirty="0"/>
              <a:t>力</a:t>
            </a:r>
          </a:p>
        </p:txBody>
      </p:sp>
      <p:pic>
        <p:nvPicPr>
          <p:cNvPr id="3" name="オーディオ 2">
            <a:hlinkClick r:id="" action="ppaction://media"/>
            <a:extLst>
              <a:ext uri="{FF2B5EF4-FFF2-40B4-BE49-F238E27FC236}">
                <a16:creationId xmlns:a16="http://schemas.microsoft.com/office/drawing/2014/main" id="{60E40A85-33BA-43AD-B21D-7CBDA3D24B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62566236"/>
      </p:ext>
    </p:extLst>
  </p:cSld>
  <p:clrMapOvr>
    <a:masterClrMapping/>
  </p:clrMapOvr>
  <mc:AlternateContent xmlns:mc="http://schemas.openxmlformats.org/markup-compatibility/2006" xmlns:p14="http://schemas.microsoft.com/office/powerpoint/2010/main">
    <mc:Choice Requires="p14">
      <p:transition spd="slow" p14:dur="2000" advTm="75748"/>
    </mc:Choice>
    <mc:Fallback xmlns="">
      <p:transition spd="slow" advTm="75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1671" x="1631950" y="4049713"/>
          <p14:tracePt t="11778" x="1658938" y="4040188"/>
          <p14:tracePt t="11786" x="1685925" y="4030663"/>
          <p14:tracePt t="11794" x="1731963" y="4030663"/>
          <p14:tracePt t="11804" x="1768475" y="4021138"/>
          <p14:tracePt t="11810" x="1831975" y="4021138"/>
          <p14:tracePt t="11820" x="1924050" y="4021138"/>
          <p14:tracePt t="11825" x="2078038" y="4021138"/>
          <p14:tracePt t="11835" x="2243138" y="4021138"/>
          <p14:tracePt t="11842" x="2416175" y="4076700"/>
          <p14:tracePt t="11851" x="2562225" y="4122738"/>
          <p14:tracePt t="11860" x="2725738" y="4130675"/>
          <p14:tracePt t="11866" x="2881313" y="4213225"/>
          <p14:tracePt t="11875" x="2954338" y="4222750"/>
          <p14:tracePt t="11898" x="3217863" y="4222750"/>
          <p14:tracePt t="11907" x="3244850" y="4222750"/>
          <p14:tracePt t="11913" x="3254375" y="4222750"/>
          <p14:tracePt t="12074" x="3263900" y="4232275"/>
          <p14:tracePt t="12082" x="3263900" y="4240213"/>
          <p14:tracePt t="12091" x="3263900" y="4259263"/>
          <p14:tracePt t="12098" x="3227388" y="4268788"/>
          <p14:tracePt t="12108" x="3190875" y="4268788"/>
          <p14:tracePt t="12114" x="3181350" y="4276725"/>
          <p14:tracePt t="12122" x="3144838" y="4286250"/>
          <p14:tracePt t="12129" x="3136900" y="4286250"/>
          <p14:tracePt t="12137" x="3108325" y="4286250"/>
          <p14:tracePt t="12145" x="3090863" y="4286250"/>
          <p14:tracePt t="12153" x="3054350" y="4303713"/>
          <p14:tracePt t="12161" x="3017838" y="4303713"/>
          <p14:tracePt t="12169" x="2990850" y="4303713"/>
          <p14:tracePt t="12177" x="2962275" y="4303713"/>
          <p14:tracePt t="12186" x="2935288" y="4303713"/>
          <p14:tracePt t="12193" x="2917825" y="4303713"/>
          <p14:tracePt t="12201" x="2898775" y="4303713"/>
          <p14:tracePt t="12226" x="2871788" y="4295775"/>
          <p14:tracePt t="12241" x="2862263" y="4295775"/>
          <p14:tracePt t="12249" x="2862263" y="4268788"/>
          <p14:tracePt t="12257" x="2862263" y="4232275"/>
          <p14:tracePt t="12265" x="2852738" y="4195763"/>
          <p14:tracePt t="12274" x="2852738" y="4149725"/>
          <p14:tracePt t="12281" x="2835275" y="4094163"/>
          <p14:tracePt t="12290" x="2835275" y="4040188"/>
          <p14:tracePt t="12297" x="2835275" y="3984625"/>
          <p14:tracePt t="12306" x="2835275" y="3911600"/>
          <p14:tracePt t="12313" x="2835275" y="3840163"/>
          <p14:tracePt t="12321" x="2835275" y="3730625"/>
          <p14:tracePt t="12329" x="2835275" y="3648075"/>
          <p14:tracePt t="12337" x="2835275" y="3538538"/>
          <p14:tracePt t="12345" x="2835275" y="3465513"/>
          <p14:tracePt t="12353" x="2835275" y="3392488"/>
          <p14:tracePt t="12361" x="2835275" y="3319463"/>
          <p14:tracePt t="12369" x="2844800" y="3228975"/>
          <p14:tracePt t="12377" x="2871788" y="3146425"/>
          <p14:tracePt t="12386" x="2889250" y="3100388"/>
          <p14:tracePt t="12395" x="2954338" y="3000375"/>
          <p14:tracePt t="12403" x="2971800" y="2927350"/>
          <p14:tracePt t="12412" x="3017838" y="2827338"/>
          <p14:tracePt t="12420" x="3063875" y="2727325"/>
          <p14:tracePt t="12425" x="3127375" y="2644775"/>
          <p14:tracePt t="12433" x="3200400" y="2562225"/>
          <p14:tracePt t="12441" x="3244850" y="2508250"/>
          <p14:tracePt t="12449" x="3309938" y="2408238"/>
          <p14:tracePt t="12458" x="3354388" y="2343150"/>
          <p14:tracePt t="12465" x="3446463" y="2262188"/>
          <p14:tracePt t="12473" x="3490913" y="2197100"/>
          <p14:tracePt t="12481" x="3563938" y="2125663"/>
          <p14:tracePt t="12490" x="3629025" y="2043113"/>
          <p14:tracePt t="12497" x="3683000" y="1997075"/>
          <p14:tracePt t="12507" x="3729038" y="1960563"/>
          <p14:tracePt t="12513" x="3792538" y="1906588"/>
          <p14:tracePt t="12524" x="3846513" y="1860550"/>
          <p14:tracePt t="12529" x="3892550" y="1824038"/>
          <p14:tracePt t="12537" x="3956050" y="1768475"/>
          <p14:tracePt t="12545" x="4057650" y="1714500"/>
          <p14:tracePt t="12553" x="4138613" y="1687513"/>
          <p14:tracePt t="12561" x="4211638" y="1660525"/>
          <p14:tracePt t="12569" x="4311650" y="1631950"/>
          <p14:tracePt t="12577" x="4403725" y="1604963"/>
          <p14:tracePt t="12585" x="4540250" y="1587500"/>
          <p14:tracePt t="12593" x="4630738" y="1577975"/>
          <p14:tracePt t="12601" x="4703763" y="1577975"/>
          <p14:tracePt t="12609" x="4832350" y="1577975"/>
          <p14:tracePt t="12617" x="4941888" y="1577975"/>
          <p14:tracePt t="12626" x="5032375" y="1577975"/>
          <p14:tracePt t="12633" x="5159375" y="1577975"/>
          <p14:tracePt t="12642" x="5268913" y="1577975"/>
          <p14:tracePt t="12649" x="5387975" y="1595438"/>
          <p14:tracePt t="12657" x="5514975" y="1624013"/>
          <p14:tracePt t="12666" x="5616575" y="1668463"/>
          <p14:tracePt t="12675" x="5724525" y="1704975"/>
          <p14:tracePt t="12682" x="5826125" y="1751013"/>
          <p14:tracePt t="12691" x="5907088" y="1797050"/>
          <p14:tracePt t="12698" x="5980113" y="1814513"/>
          <p14:tracePt t="12707" x="6053138" y="1870075"/>
          <p14:tracePt t="12713" x="6116638" y="1906588"/>
          <p14:tracePt t="12722" x="6162675" y="1960563"/>
          <p14:tracePt t="12729" x="6199188" y="2006600"/>
          <p14:tracePt t="12738" x="6254750" y="2070100"/>
          <p14:tracePt t="12746" x="6291263" y="2133600"/>
          <p14:tracePt t="12754" x="6345238" y="2197100"/>
          <p14:tracePt t="12762" x="6381750" y="2262188"/>
          <p14:tracePt t="12769" x="6418263" y="2325688"/>
          <p14:tracePt t="12778" x="6454775" y="2389188"/>
          <p14:tracePt t="12786" x="6481763" y="2471738"/>
          <p14:tracePt t="12793" x="6527800" y="2554288"/>
          <p14:tracePt t="12802" x="6537325" y="2625725"/>
          <p14:tracePt t="12810" x="6581775" y="2744788"/>
          <p14:tracePt t="12818" x="6581775" y="2800350"/>
          <p14:tracePt t="12825" x="6591300" y="2890838"/>
          <p14:tracePt t="12835" x="6610350" y="2990850"/>
          <p14:tracePt t="12842" x="6618288" y="3119438"/>
          <p14:tracePt t="12852" x="6618288" y="3209925"/>
          <p14:tracePt t="12859" x="6645275" y="3273425"/>
          <p14:tracePt t="12866" x="6645275" y="3302000"/>
          <p14:tracePt t="12877" x="6645275" y="3375025"/>
          <p14:tracePt t="12899" x="6654800" y="3611563"/>
          <p14:tracePt t="12907" x="6654800" y="3702050"/>
          <p14:tracePt t="12914" x="6654800" y="3784600"/>
          <p14:tracePt t="12922" x="6645275" y="3875088"/>
          <p14:tracePt t="12930" x="6645275" y="3948113"/>
          <p14:tracePt t="12938" x="6618288" y="4030663"/>
          <p14:tracePt t="12946" x="6591300" y="4122738"/>
          <p14:tracePt t="12954" x="6573838" y="4186238"/>
          <p14:tracePt t="12962" x="6554788" y="4249738"/>
          <p14:tracePt t="12970" x="6527800" y="4303713"/>
          <p14:tracePt t="12978" x="6518275" y="4340225"/>
          <p14:tracePt t="12986" x="6491288" y="4395788"/>
          <p14:tracePt t="12994" x="6472238" y="4459288"/>
          <p14:tracePt t="13002" x="6445250" y="4505325"/>
          <p14:tracePt t="13011" x="6399213" y="4551363"/>
          <p14:tracePt t="13018" x="6362700" y="4614863"/>
          <p14:tracePt t="13027" x="6326188" y="4651375"/>
          <p14:tracePt t="13033" x="6226175" y="4724400"/>
          <p14:tracePt t="13044" x="6145213" y="4778375"/>
          <p14:tracePt t="13050" x="6043613" y="4833938"/>
          <p14:tracePt t="13058" x="5935663" y="4860925"/>
          <p14:tracePt t="13065" x="5816600" y="4906963"/>
          <p14:tracePt t="13075" x="5753100" y="4924425"/>
          <p14:tracePt t="13082" x="5661025" y="4970463"/>
          <p14:tracePt t="13091" x="5597525" y="4979988"/>
          <p14:tracePt t="13098" x="5524500" y="4979988"/>
          <p14:tracePt t="13107" x="5461000" y="4997450"/>
          <p14:tracePt t="13114" x="5405438" y="4997450"/>
          <p14:tracePt t="13123" x="5360988" y="5016500"/>
          <p14:tracePt t="13129" x="5324475" y="5016500"/>
          <p14:tracePt t="13137" x="5297488" y="5016500"/>
          <p14:tracePt t="13145" x="5260975" y="5016500"/>
          <p14:tracePt t="13153" x="5232400" y="5016500"/>
          <p14:tracePt t="13161" x="5205413" y="5016500"/>
          <p14:tracePt t="13169" x="5178425" y="5016500"/>
          <p14:tracePt t="13177" x="5122863" y="5016500"/>
          <p14:tracePt t="13185" x="5095875" y="5016500"/>
          <p14:tracePt t="13193" x="5005388" y="4997450"/>
          <p14:tracePt t="13202" x="4949825" y="4987925"/>
          <p14:tracePt t="13210" x="4849813" y="4960938"/>
          <p14:tracePt t="13217" x="4795838" y="4960938"/>
          <p14:tracePt t="13226" x="4713288" y="4933950"/>
          <p14:tracePt t="13232" x="4622800" y="4897438"/>
          <p14:tracePt t="13241" x="4540250" y="4878388"/>
          <p14:tracePt t="13249" x="4440238" y="4824413"/>
          <p14:tracePt t="13258" x="4413250" y="4814888"/>
          <p14:tracePt t="13266" x="4384675" y="4778375"/>
          <p14:tracePt t="13275" x="4330700" y="4741863"/>
          <p14:tracePt t="13283" x="4303713" y="4732338"/>
          <p14:tracePt t="13292" x="4275138" y="4705350"/>
          <p14:tracePt t="13298" x="4257675" y="4697413"/>
          <p14:tracePt t="13308" x="4230688" y="4678363"/>
          <p14:tracePt t="13314" x="4211638" y="4660900"/>
          <p14:tracePt t="13323" x="4202113" y="4651375"/>
          <p14:tracePt t="13330" x="4202113" y="4641850"/>
          <p14:tracePt t="13338" x="4175125" y="4624388"/>
          <p14:tracePt t="13571" x="4165600" y="4614863"/>
          <p14:tracePt t="13579" x="4165600" y="4587875"/>
          <p14:tracePt t="13586" x="4165600" y="4568825"/>
          <p14:tracePt t="13594" x="4165600" y="4541838"/>
          <p14:tracePt t="13602" x="4165600" y="4522788"/>
          <p14:tracePt t="13610" x="4165600" y="4495800"/>
          <p14:tracePt t="13618" x="4165600" y="4478338"/>
          <p14:tracePt t="13625" x="4165600" y="4449763"/>
          <p14:tracePt t="13634" x="4165600" y="4441825"/>
          <p14:tracePt t="13642" x="4165600" y="4422775"/>
          <p14:tracePt t="13650" x="4138613" y="4395788"/>
          <p14:tracePt t="13657" x="4129088" y="4386263"/>
          <p14:tracePt t="13676" x="4121150" y="4386263"/>
          <p14:tracePt t="13682" x="4102100" y="4376738"/>
          <p14:tracePt t="13698" x="4084638" y="4376738"/>
          <p14:tracePt t="13714" x="4075113" y="4376738"/>
          <p14:tracePt t="13726" x="4057650" y="4376738"/>
          <p14:tracePt t="13729" x="4038600" y="4376738"/>
          <p14:tracePt t="13737" x="4021138" y="4376738"/>
          <p14:tracePt t="13746" x="3992563" y="4376738"/>
          <p14:tracePt t="13762" x="3984625" y="4376738"/>
          <p14:tracePt t="13850" x="3975100" y="4376738"/>
          <p14:tracePt t="13857" x="3956050" y="4386263"/>
          <p14:tracePt t="13865" x="3919538" y="4395788"/>
          <p14:tracePt t="13874" x="3892550" y="4395788"/>
          <p14:tracePt t="13882" x="3875088" y="4405313"/>
          <p14:tracePt t="13890" x="3829050" y="4405313"/>
          <p14:tracePt t="13897" x="3792538" y="4405313"/>
          <p14:tracePt t="13906" x="3775075" y="4405313"/>
          <p14:tracePt t="13913" x="3738563" y="4405313"/>
          <p14:tracePt t="13921" x="3729038" y="4405313"/>
          <p14:tracePt t="13929" x="3702050" y="4405313"/>
          <p14:tracePt t="13937" x="3656013" y="4405313"/>
          <p14:tracePt t="13945" x="3636963" y="4405313"/>
          <p14:tracePt t="13961" x="3592513" y="4395788"/>
          <p14:tracePt t="13978" x="3563938" y="4395788"/>
          <p14:tracePt t="13986" x="3546475" y="4395788"/>
          <p14:tracePt t="14002" x="3509963" y="4386263"/>
          <p14:tracePt t="14011" x="3500438" y="4386263"/>
          <p14:tracePt t="14018" x="3490913" y="4386263"/>
          <p14:tracePt t="14032" x="3463925" y="4376738"/>
          <p14:tracePt t="14563" x="3463925" y="4359275"/>
          <p14:tracePt t="14571" x="3463925" y="4313238"/>
          <p14:tracePt t="14578" x="3463925" y="4276725"/>
          <p14:tracePt t="14589" x="3473450" y="4213225"/>
          <p14:tracePt t="14595" x="3473450" y="4176713"/>
          <p14:tracePt t="14603" x="3490913" y="4122738"/>
          <p14:tracePt t="14609" x="3509963" y="4086225"/>
          <p14:tracePt t="14618" x="3509963" y="4057650"/>
          <p14:tracePt t="14625" x="3509963" y="4003675"/>
          <p14:tracePt t="14634" x="3509963" y="3976688"/>
          <p14:tracePt t="14641" x="3519488" y="3957638"/>
          <p14:tracePt t="14649" x="3519488" y="3930650"/>
          <p14:tracePt t="14657" x="3519488" y="3884613"/>
          <p14:tracePt t="14665" x="3519488" y="3867150"/>
          <p14:tracePt t="14673" x="3519488" y="3830638"/>
          <p14:tracePt t="14680" x="3527425" y="3784600"/>
          <p14:tracePt t="14690" x="3527425" y="3748088"/>
          <p14:tracePt t="14697" x="3527425" y="3702050"/>
          <p14:tracePt t="14706" x="3527425" y="3621088"/>
          <p14:tracePt t="14714" x="3536950" y="3556000"/>
          <p14:tracePt t="14724" x="3536950" y="3502025"/>
          <p14:tracePt t="14729" x="3536950" y="3475038"/>
          <p14:tracePt t="14738" x="3563938" y="3402013"/>
          <p14:tracePt t="14746" x="3563938" y="3365500"/>
          <p14:tracePt t="14754" x="3563938" y="3309938"/>
          <p14:tracePt t="14764" x="3573463" y="3246438"/>
          <p14:tracePt t="14770" x="3573463" y="3209925"/>
          <p14:tracePt t="14780" x="3573463" y="3155950"/>
          <p14:tracePt t="14786" x="3573463" y="3109913"/>
          <p14:tracePt t="14794" x="3573463" y="3073400"/>
          <p14:tracePt t="14802" x="3573463" y="3036888"/>
          <p14:tracePt t="14812" x="3573463" y="2990850"/>
          <p14:tracePt t="14818" x="3573463" y="2954338"/>
          <p14:tracePt t="14828" x="3573463" y="2917825"/>
          <p14:tracePt t="14834" x="3563938" y="2900363"/>
          <p14:tracePt t="14842" x="3563938" y="2863850"/>
          <p14:tracePt t="14859" x="3556000" y="2844800"/>
          <p14:tracePt t="14876" x="3556000" y="2827338"/>
          <p14:tracePt t="14907" x="3556000" y="2817813"/>
          <p14:tracePt t="14923" x="3556000" y="2808288"/>
          <p14:tracePt t="14930" x="3556000" y="2800350"/>
          <p14:tracePt t="14960" x="3556000" y="2754313"/>
          <p14:tracePt t="14964" x="3556000" y="2727325"/>
          <p14:tracePt t="14969" x="3556000" y="2708275"/>
          <p14:tracePt t="14977" x="3556000" y="2681288"/>
          <p14:tracePt t="14985" x="3556000" y="2654300"/>
          <p14:tracePt t="14993" x="3573463" y="2608263"/>
          <p14:tracePt t="15001" x="3582988" y="2571750"/>
          <p14:tracePt t="15009" x="3582988" y="2562225"/>
          <p14:tracePt t="15017" x="3592513" y="2525713"/>
          <p14:tracePt t="15025" x="3600450" y="2481263"/>
          <p14:tracePt t="15033" x="3600450" y="2471738"/>
          <p14:tracePt t="15041" x="3609975" y="2452688"/>
          <p14:tracePt t="15049" x="3619500" y="2435225"/>
          <p14:tracePt t="15057" x="3619500" y="2425700"/>
          <p14:tracePt t="15065" x="3629025" y="2425700"/>
          <p14:tracePt t="15081" x="3629025" y="2408238"/>
          <p14:tracePt t="15098" x="3629025" y="2398713"/>
          <p14:tracePt t="15109" x="3636963" y="2389188"/>
          <p14:tracePt t="15147" x="3636963" y="2379663"/>
          <p14:tracePt t="15155" x="3646488" y="2362200"/>
          <p14:tracePt t="15162" x="3646488" y="2352675"/>
          <p14:tracePt t="15170" x="3665538" y="2335213"/>
          <p14:tracePt t="15219" x="3665538" y="2325688"/>
          <p14:tracePt t="15378" x="3665538" y="2316163"/>
          <p14:tracePt t="15386" x="3729038" y="2316163"/>
          <p14:tracePt t="15393" x="3875088" y="2316163"/>
          <p14:tracePt t="15401" x="4111625" y="2352675"/>
          <p14:tracePt t="15410" x="4430713" y="2416175"/>
          <p14:tracePt t="15417" x="4613275" y="2425700"/>
          <p14:tracePt t="15425" x="4905375" y="2481263"/>
          <p14:tracePt t="15435" x="5114925" y="2517775"/>
          <p14:tracePt t="15442" x="5314950" y="2525713"/>
          <p14:tracePt t="15451" x="5478463" y="2571750"/>
          <p14:tracePt t="15463" x="5624513" y="2589213"/>
          <p14:tracePt t="15467" x="5716588" y="2589213"/>
          <p14:tracePt t="15475" x="5797550" y="2598738"/>
          <p14:tracePt t="15481" x="5816600" y="2598738"/>
          <p14:tracePt t="15492" x="5843588" y="2598738"/>
          <p14:tracePt t="15667" x="5907088" y="2598738"/>
          <p14:tracePt t="15675" x="5962650" y="2598738"/>
          <p14:tracePt t="15683" x="6062663" y="2625725"/>
          <p14:tracePt t="15691" x="6172200" y="2644775"/>
          <p14:tracePt t="15699" x="6235700" y="2654300"/>
          <p14:tracePt t="15711" x="6262688" y="2654300"/>
          <p14:tracePt t="15715" x="6281738" y="2654300"/>
          <p14:tracePt t="15822" x="6291263" y="2662238"/>
          <p14:tracePt t="15852" x="6291263" y="2671763"/>
          <p14:tracePt t="15858" x="6281738" y="2690813"/>
          <p14:tracePt t="15867" x="6272213" y="2698750"/>
          <p14:tracePt t="15882" x="6262688" y="2708275"/>
          <p14:tracePt t="15892" x="6254750" y="2708275"/>
          <p14:tracePt t="15898" x="6235700" y="2735263"/>
          <p14:tracePt t="15909" x="6226175" y="2763838"/>
          <p14:tracePt t="15914" x="6218238" y="2763838"/>
          <p14:tracePt t="15923" x="6208713" y="2781300"/>
          <p14:tracePt t="15932" x="6189663" y="2827338"/>
          <p14:tracePt t="15936" x="6181725" y="2854325"/>
          <p14:tracePt t="15945" x="6162675" y="2890838"/>
          <p14:tracePt t="15953" x="6135688" y="2963863"/>
          <p14:tracePt t="15961" x="6126163" y="3000375"/>
          <p14:tracePt t="15969" x="6116638" y="3063875"/>
          <p14:tracePt t="15977" x="6072188" y="3155950"/>
          <p14:tracePt t="15985" x="6072188" y="3236913"/>
          <p14:tracePt t="15993" x="6072188" y="3292475"/>
          <p14:tracePt t="16001" x="6062663" y="3382963"/>
          <p14:tracePt t="16011" x="6062663" y="3492500"/>
          <p14:tracePt t="16018" x="6062663" y="3584575"/>
          <p14:tracePt t="16026" x="6043613" y="3694113"/>
          <p14:tracePt t="16035" x="6043613" y="3803650"/>
          <p14:tracePt t="16042" x="6035675" y="3903663"/>
          <p14:tracePt t="16050" x="6007100" y="3994150"/>
          <p14:tracePt t="16057" x="6007100" y="4057650"/>
          <p14:tracePt t="16067" x="6007100" y="4130675"/>
          <p14:tracePt t="16074" x="6007100" y="4203700"/>
          <p14:tracePt t="16082" x="6007100" y="4259263"/>
          <p14:tracePt t="16091" x="6007100" y="4276725"/>
          <p14:tracePt t="16098" x="6007100" y="4313238"/>
          <p14:tracePt t="16109" x="6007100" y="4332288"/>
          <p14:tracePt t="16115" x="6007100" y="4349750"/>
          <p14:tracePt t="16125" x="6007100" y="4359275"/>
          <p14:tracePt t="16132" x="6007100" y="4368800"/>
          <p14:tracePt t="16136" x="6007100" y="4376738"/>
          <p14:tracePt t="16257" x="6007100" y="4395788"/>
          <p14:tracePt t="16265" x="5999163" y="4413250"/>
          <p14:tracePt t="16297" x="5989638" y="4422775"/>
          <p14:tracePt t="16427" x="5972175" y="4422775"/>
          <p14:tracePt t="16434" x="5899150" y="4422775"/>
          <p14:tracePt t="16442" x="5734050" y="4422775"/>
          <p14:tracePt t="16451" x="5543550" y="4422775"/>
          <p14:tracePt t="16462" x="5232400" y="4422775"/>
          <p14:tracePt t="16466" x="4640263" y="4413250"/>
          <p14:tracePt t="16474" x="4311650" y="4349750"/>
          <p14:tracePt t="16481" x="4029075" y="4313238"/>
          <p14:tracePt t="16490" x="3709988" y="4249738"/>
          <p14:tracePt t="16496" x="3463925" y="4213225"/>
          <p14:tracePt t="16506" x="3281363" y="4186238"/>
          <p14:tracePt t="16513" x="3171825" y="4176713"/>
          <p14:tracePt t="16523" x="3090863" y="4159250"/>
          <p14:tracePt t="16530" x="3035300" y="4159250"/>
          <p14:tracePt t="18099" x="3027363" y="4149725"/>
          <p14:tracePt t="18131" x="3027363" y="4113213"/>
          <p14:tracePt t="18139" x="3071813" y="3984625"/>
          <p14:tracePt t="18148" x="3100388" y="3884613"/>
          <p14:tracePt t="18152" x="3117850" y="3840163"/>
          <p14:tracePt t="18161" x="3144838" y="3811588"/>
          <p14:tracePt t="18169" x="3154363" y="3775075"/>
          <p14:tracePt t="18177" x="3190875" y="3675063"/>
          <p14:tracePt t="18185" x="3190875" y="3629025"/>
          <p14:tracePt t="18193" x="3217863" y="3592513"/>
          <p14:tracePt t="18201" x="3217863" y="3548063"/>
          <p14:tracePt t="18210" x="3217863" y="3492500"/>
          <p14:tracePt t="18219" x="3217863" y="3465513"/>
          <p14:tracePt t="18227" x="3217863" y="3419475"/>
          <p14:tracePt t="18238" x="3217863" y="3382963"/>
          <p14:tracePt t="18241" x="3217863" y="3365500"/>
          <p14:tracePt t="18248" x="3217863" y="3319463"/>
          <p14:tracePt t="18257" x="3217863" y="3292475"/>
          <p14:tracePt t="18264" x="3217863" y="3236913"/>
          <p14:tracePt t="18276" x="3217863" y="3209925"/>
          <p14:tracePt t="18282" x="3217863" y="3155950"/>
          <p14:tracePt t="18291" x="3217863" y="3100388"/>
          <p14:tracePt t="18297" x="3217863" y="3046413"/>
          <p14:tracePt t="18306" x="3217863" y="3000375"/>
          <p14:tracePt t="18313" x="3217863" y="2936875"/>
          <p14:tracePt t="18322" x="3217863" y="2890838"/>
          <p14:tracePt t="18329" x="3217863" y="2854325"/>
          <p14:tracePt t="18339" x="3217863" y="2800350"/>
          <p14:tracePt t="18345" x="3217863" y="2754313"/>
          <p14:tracePt t="18353" x="3217863" y="2735263"/>
          <p14:tracePt t="18361" x="3217863" y="2708275"/>
          <p14:tracePt t="18369" x="3208338" y="2690813"/>
          <p14:tracePt t="18377" x="3200400" y="2681288"/>
          <p14:tracePt t="18385" x="3200400" y="2662238"/>
          <p14:tracePt t="18394" x="3200400" y="2654300"/>
          <p14:tracePt t="18409" x="3200400" y="2644775"/>
          <p14:tracePt t="18418" x="3190875" y="2617788"/>
          <p14:tracePt t="18434" x="3190875" y="2608263"/>
          <p14:tracePt t="18442" x="3190875" y="2581275"/>
          <p14:tracePt t="18450" x="3190875" y="2571750"/>
          <p14:tracePt t="18458" x="3190875" y="2562225"/>
          <p14:tracePt t="18466" x="3190875" y="2544763"/>
          <p14:tracePt t="18474" x="3181350" y="2517775"/>
          <p14:tracePt t="18481" x="3181350" y="2489200"/>
          <p14:tracePt t="18491" x="3181350" y="2481263"/>
          <p14:tracePt t="18497" x="3181350" y="2462213"/>
          <p14:tracePt t="18507" x="3181350" y="2444750"/>
          <p14:tracePt t="18513" x="3181350" y="2425700"/>
          <p14:tracePt t="18523" x="3181350" y="2398713"/>
          <p14:tracePt t="18528" x="3181350" y="2379663"/>
          <p14:tracePt t="18539" x="3181350" y="2371725"/>
          <p14:tracePt t="18545" x="3181350" y="2362200"/>
          <p14:tracePt t="18554" x="3181350" y="2352675"/>
          <p14:tracePt t="18562" x="3181350" y="2343150"/>
          <p14:tracePt t="18570" x="3181350" y="2335213"/>
          <p14:tracePt t="18578" x="3181350" y="2316163"/>
          <p14:tracePt t="18586" x="3181350" y="2306638"/>
          <p14:tracePt t="18601" x="3181350" y="2298700"/>
          <p14:tracePt t="18609" x="3181350" y="2270125"/>
          <p14:tracePt t="18617" x="3181350" y="2262188"/>
          <p14:tracePt t="18625" x="3181350" y="2233613"/>
          <p14:tracePt t="18632" x="3181350" y="2225675"/>
          <p14:tracePt t="18641" x="3181350" y="2206625"/>
          <p14:tracePt t="18649" x="3181350" y="2197100"/>
          <p14:tracePt t="18657" x="3190875" y="2160588"/>
          <p14:tracePt t="18674" x="3200400" y="2143125"/>
          <p14:tracePt t="18682" x="3200400" y="2133600"/>
          <p14:tracePt t="19211" x="3217863" y="2116138"/>
          <p14:tracePt t="19217" x="3236913" y="2106613"/>
          <p14:tracePt t="19226" x="3317875" y="2089150"/>
          <p14:tracePt t="19232" x="3419475" y="2070100"/>
          <p14:tracePt t="19241" x="3509963" y="2070100"/>
          <p14:tracePt t="19249" x="3582988" y="2060575"/>
          <p14:tracePt t="19257" x="3665538" y="2043113"/>
          <p14:tracePt t="19265" x="3756025" y="2043113"/>
          <p14:tracePt t="19273" x="3846513" y="2016125"/>
          <p14:tracePt t="19281" x="3956050" y="2016125"/>
          <p14:tracePt t="19289" x="4048125" y="2016125"/>
          <p14:tracePt t="19297" x="4111625" y="2016125"/>
          <p14:tracePt t="19306" x="4165600" y="2016125"/>
          <p14:tracePt t="19313" x="4202113" y="2016125"/>
          <p14:tracePt t="19322" x="4230688" y="2016125"/>
          <p14:tracePt t="19329" x="4238625" y="2016125"/>
          <p14:tracePt t="19401" x="4248150" y="2016125"/>
          <p14:tracePt t="19409" x="4257675" y="2016125"/>
          <p14:tracePt t="19417" x="4303713" y="2006600"/>
          <p14:tracePt t="19425" x="4384675" y="2006600"/>
          <p14:tracePt t="19433" x="4476750" y="2006600"/>
          <p14:tracePt t="19441" x="4603750" y="2006600"/>
          <p14:tracePt t="19449" x="4695825" y="2006600"/>
          <p14:tracePt t="19457" x="4767263" y="2006600"/>
          <p14:tracePt t="19465" x="4859338" y="2006600"/>
          <p14:tracePt t="19473" x="4913313" y="2006600"/>
          <p14:tracePt t="19481" x="4941888" y="2006600"/>
          <p14:tracePt t="19489" x="4986338" y="2006600"/>
          <p14:tracePt t="19496" x="5014913" y="2006600"/>
          <p14:tracePt t="19506" x="5022850" y="2006600"/>
          <p14:tracePt t="19769" x="5032375" y="2006600"/>
          <p14:tracePt t="20210" x="5041900" y="2006600"/>
          <p14:tracePt t="20217" x="5032375" y="2024063"/>
          <p14:tracePt t="20226" x="4986338" y="2033588"/>
          <p14:tracePt t="20233" x="4941888" y="2070100"/>
          <p14:tracePt t="20243" x="4840288" y="2097088"/>
          <p14:tracePt t="20249" x="4749800" y="2097088"/>
          <p14:tracePt t="20258" x="4667250" y="2143125"/>
          <p14:tracePt t="20265" x="4576763" y="2152650"/>
          <p14:tracePt t="20274" x="4484688" y="2160588"/>
          <p14:tracePt t="20281" x="4376738" y="2160588"/>
          <p14:tracePt t="20289" x="4294188" y="2189163"/>
          <p14:tracePt t="20297" x="4238625" y="2189163"/>
          <p14:tracePt t="20305" x="4184650" y="2189163"/>
          <p14:tracePt t="20313" x="4102100" y="2189163"/>
          <p14:tracePt t="20322" x="4065588" y="2189163"/>
          <p14:tracePt t="20329" x="4029075" y="2189163"/>
          <p14:tracePt t="20337" x="4011613" y="2189163"/>
          <p14:tracePt t="20425" x="3992563" y="2189163"/>
          <p14:tracePt t="20457" x="3975100" y="2189163"/>
          <p14:tracePt t="20465" x="3929063" y="2189163"/>
          <p14:tracePt t="20473" x="3911600" y="2189163"/>
          <p14:tracePt t="20481" x="3856038" y="2189163"/>
          <p14:tracePt t="20490" x="3802063" y="2189163"/>
          <p14:tracePt t="20497" x="3709988" y="2189163"/>
          <p14:tracePt t="20507" x="3636963" y="2189163"/>
          <p14:tracePt t="20513" x="3563938" y="2189163"/>
          <p14:tracePt t="20522" x="3455988" y="2189163"/>
          <p14:tracePt t="20528" x="3363913" y="2189163"/>
          <p14:tracePt t="20539" x="3309938" y="2189163"/>
          <p14:tracePt t="20544" x="3244850" y="2189163"/>
          <p14:tracePt t="20553" x="3190875" y="2189163"/>
          <p14:tracePt t="20561" x="3163888" y="2189163"/>
          <p14:tracePt t="20569" x="3136900" y="2197100"/>
          <p14:tracePt t="20577" x="3081338" y="2197100"/>
          <p14:tracePt t="20585" x="3044825" y="2216150"/>
          <p14:tracePt t="20593" x="2990850" y="2225675"/>
          <p14:tracePt t="20601" x="2925763" y="2262188"/>
          <p14:tracePt t="20609" x="2908300" y="2270125"/>
          <p14:tracePt t="20617" x="2881313" y="2279650"/>
          <p14:tracePt t="20626" x="2835275" y="2306638"/>
          <p14:tracePt t="20633" x="2817813" y="2316163"/>
          <p14:tracePt t="20641" x="2789238" y="2316163"/>
          <p14:tracePt t="20649" x="2771775" y="2325688"/>
          <p14:tracePt t="20657" x="2762250" y="2325688"/>
          <p14:tracePt t="20665" x="2735263" y="2335213"/>
          <p14:tracePt t="20673" x="2725738" y="2343150"/>
          <p14:tracePt t="20691" x="2716213" y="2352675"/>
          <p14:tracePt t="20772" x="2698750" y="2352675"/>
          <p14:tracePt t="20787" x="2689225" y="2352675"/>
          <p14:tracePt t="20795" x="2652713" y="2362200"/>
          <p14:tracePt t="20804" x="2625725" y="2362200"/>
          <p14:tracePt t="20811" x="2589213" y="2362200"/>
          <p14:tracePt t="20818" x="2533650" y="2362200"/>
          <p14:tracePt t="20826" x="2470150" y="2362200"/>
          <p14:tracePt t="20835" x="2416175" y="2362200"/>
          <p14:tracePt t="20844" x="2360613" y="2362200"/>
          <p14:tracePt t="20848" x="2324100" y="2362200"/>
          <p14:tracePt t="20857" x="2279650" y="2362200"/>
          <p14:tracePt t="20865" x="2251075" y="2362200"/>
          <p14:tracePt t="20874" x="2224088" y="2362200"/>
          <p14:tracePt t="20882" x="2214563" y="2362200"/>
          <p14:tracePt t="20946" x="2206625" y="2362200"/>
          <p14:tracePt t="20954" x="2197100" y="2343150"/>
          <p14:tracePt t="20962" x="2187575" y="2325688"/>
          <p14:tracePt t="20970" x="2170113" y="2306638"/>
          <p14:tracePt t="20978" x="2160588" y="2298700"/>
          <p14:tracePt t="20987" x="2151063" y="2289175"/>
          <p14:tracePt t="20993" x="2124075" y="2262188"/>
          <p14:tracePt t="21001" x="2114550" y="2252663"/>
          <p14:tracePt t="21009" x="2097088" y="2252663"/>
          <p14:tracePt t="21017" x="2087563" y="2243138"/>
          <p14:tracePt t="21033" x="2078038" y="2243138"/>
          <p14:tracePt t="21329" x="2114550" y="2243138"/>
          <p14:tracePt t="21337" x="2197100" y="2243138"/>
          <p14:tracePt t="21347" x="2343150" y="2243138"/>
          <p14:tracePt t="21355" x="2506663" y="2289175"/>
          <p14:tracePt t="21364" x="2671763" y="2306638"/>
          <p14:tracePt t="21372" x="2852738" y="2325688"/>
          <p14:tracePt t="21380" x="3017838" y="2352675"/>
          <p14:tracePt t="21385" x="3181350" y="2371725"/>
          <p14:tracePt t="21393" x="3309938" y="2379663"/>
          <p14:tracePt t="21401" x="3409950" y="2398713"/>
          <p14:tracePt t="21409" x="3463925" y="2398713"/>
          <p14:tracePt t="21417" x="3490913" y="2398713"/>
          <p14:tracePt t="21425" x="3500438" y="2398713"/>
          <p14:tracePt t="21643" x="3509963" y="2398713"/>
          <p14:tracePt t="21653" x="3509963" y="2408238"/>
          <p14:tracePt t="21659" x="3509963" y="2435225"/>
          <p14:tracePt t="21666" x="3436938" y="2471738"/>
          <p14:tracePt t="21674" x="3354388" y="2498725"/>
          <p14:tracePt t="21681" x="3254375" y="2554288"/>
          <p14:tracePt t="21689" x="3144838" y="2617788"/>
          <p14:tracePt t="21697" x="3027363" y="2671763"/>
          <p14:tracePt t="21706" x="2944813" y="2698750"/>
          <p14:tracePt t="21713" x="2844800" y="2771775"/>
          <p14:tracePt t="21722" x="2725738" y="2863850"/>
          <p14:tracePt t="21729" x="2625725" y="2927350"/>
          <p14:tracePt t="21738" x="2543175" y="3017838"/>
          <p14:tracePt t="21745" x="2452688" y="3100388"/>
          <p14:tracePt t="21753" x="2370138" y="3200400"/>
          <p14:tracePt t="21761" x="2297113" y="3282950"/>
          <p14:tracePt t="21769" x="2233613" y="3375025"/>
          <p14:tracePt t="21777" x="2187575" y="3446463"/>
          <p14:tracePt t="21785" x="2133600" y="3519488"/>
          <p14:tracePt t="21793" x="2097088" y="3584575"/>
          <p14:tracePt t="21800" x="2078038" y="3629025"/>
          <p14:tracePt t="21809" x="2060575" y="3684588"/>
          <p14:tracePt t="21817" x="2041525" y="3721100"/>
          <p14:tracePt t="21825" x="2033588" y="3738563"/>
          <p14:tracePt t="21833" x="2024063" y="3757613"/>
          <p14:tracePt t="21851" x="2024063" y="3775075"/>
          <p14:tracePt t="21857" x="2014538" y="3784600"/>
          <p14:tracePt t="21889" x="2005013" y="3794125"/>
          <p14:tracePt t="21937" x="1997075" y="3803650"/>
          <p14:tracePt t="21953" x="1978025" y="3811588"/>
          <p14:tracePt t="21969" x="1968500" y="3811588"/>
          <p14:tracePt t="21985" x="1960563" y="3811588"/>
          <p14:tracePt t="22009" x="1941513" y="3830638"/>
          <p14:tracePt t="22265" x="1951038" y="3830638"/>
          <p14:tracePt t="22273" x="2033588" y="3830638"/>
          <p14:tracePt t="22281" x="2151063" y="3840163"/>
          <p14:tracePt t="22289" x="2243138" y="3857625"/>
          <p14:tracePt t="22297" x="2389188" y="3867150"/>
          <p14:tracePt t="22306" x="2516188" y="3894138"/>
          <p14:tracePt t="22313" x="2598738" y="3894138"/>
          <p14:tracePt t="22323" x="2725738" y="3911600"/>
          <p14:tracePt t="22329" x="2835275" y="3930650"/>
          <p14:tracePt t="22337" x="2925763" y="3940175"/>
          <p14:tracePt t="22345" x="2981325" y="3940175"/>
          <p14:tracePt t="22353" x="3044825" y="3967163"/>
          <p14:tracePt t="22361" x="3054350" y="3967163"/>
          <p14:tracePt t="22369" x="3071813" y="3967163"/>
          <p14:tracePt t="22539" x="3081338" y="3967163"/>
          <p14:tracePt t="22547" x="3090863" y="3967163"/>
          <p14:tracePt t="22667" x="3081338" y="3976688"/>
          <p14:tracePt t="22673" x="3044825" y="3976688"/>
          <p14:tracePt t="22683" x="3017838" y="3976688"/>
          <p14:tracePt t="22692" x="2998788" y="3976688"/>
          <p14:tracePt t="22699" x="2971800" y="3967163"/>
          <p14:tracePt t="22712" x="2935288" y="3930650"/>
          <p14:tracePt t="22714" x="2917825" y="3867150"/>
          <p14:tracePt t="22725" x="2871788" y="3784600"/>
          <p14:tracePt t="22730" x="2862263" y="3711575"/>
          <p14:tracePt t="22740" x="2844800" y="3638550"/>
          <p14:tracePt t="22745" x="2835275" y="3538538"/>
          <p14:tracePt t="22753" x="2835275" y="3446463"/>
          <p14:tracePt t="22761" x="2835275" y="3375025"/>
          <p14:tracePt t="22769" x="2835275" y="3246438"/>
          <p14:tracePt t="22777" x="2835275" y="3155950"/>
          <p14:tracePt t="22785" x="2835275" y="3046413"/>
          <p14:tracePt t="22793" x="2835275" y="2936875"/>
          <p14:tracePt t="22801" x="2835275" y="2844800"/>
          <p14:tracePt t="22808" x="2835275" y="2771775"/>
          <p14:tracePt t="22817" x="2835275" y="2681288"/>
          <p14:tracePt t="22824" x="2835275" y="2598738"/>
          <p14:tracePt t="22833" x="2835275" y="2544763"/>
          <p14:tracePt t="22841" x="2835275" y="2489200"/>
          <p14:tracePt t="22849" x="2835275" y="2444750"/>
          <p14:tracePt t="22857" x="2835275" y="2416175"/>
          <p14:tracePt t="22865" x="2835275" y="2379663"/>
          <p14:tracePt t="22873" x="2835275" y="2343150"/>
          <p14:tracePt t="22892" x="2825750" y="2306638"/>
          <p14:tracePt t="22897" x="2817813" y="2289175"/>
          <p14:tracePt t="22914" x="2808288" y="2279650"/>
          <p14:tracePt t="22929" x="2798763" y="2270125"/>
          <p14:tracePt t="22938" x="2789238" y="2270125"/>
          <p14:tracePt t="22954" x="2771775" y="2252663"/>
          <p14:tracePt t="22978" x="2762250" y="2252663"/>
          <p14:tracePt t="22985" x="2744788" y="2252663"/>
          <p14:tracePt t="22993" x="2725738" y="2252663"/>
          <p14:tracePt t="23001" x="2698750" y="2252663"/>
          <p14:tracePt t="23009" x="2662238" y="2252663"/>
          <p14:tracePt t="23018" x="2635250" y="2252663"/>
          <p14:tracePt t="23025" x="2579688" y="2252663"/>
          <p14:tracePt t="23034" x="2516188" y="2243138"/>
          <p14:tracePt t="23041" x="2489200" y="2243138"/>
          <p14:tracePt t="23050" x="2462213" y="2225675"/>
          <p14:tracePt t="23057" x="2425700" y="2225675"/>
          <p14:tracePt t="23068" x="2406650" y="2225675"/>
          <p14:tracePt t="23074" x="2379663" y="2216150"/>
          <p14:tracePt t="23081" x="2370138" y="2216150"/>
          <p14:tracePt t="23097" x="2360613" y="2216150"/>
          <p14:tracePt t="23105" x="2352675" y="2197100"/>
          <p14:tracePt t="23113" x="2324100" y="2189163"/>
          <p14:tracePt t="23137" x="2297113" y="2179638"/>
          <p14:tracePt t="23145" x="2279650" y="2152650"/>
          <p14:tracePt t="23160" x="2260600" y="2143125"/>
          <p14:tracePt t="23169" x="2251075" y="2143125"/>
          <p14:tracePt t="23185" x="2243138" y="2133600"/>
          <p14:tracePt t="23193" x="2224088" y="2125663"/>
          <p14:tracePt t="23201" x="2214563" y="2116138"/>
          <p14:tracePt t="23210" x="2206625" y="2116138"/>
          <p14:tracePt t="23216" x="2197100" y="2106613"/>
          <p14:tracePt t="23233" x="2197100" y="2097088"/>
          <p14:tracePt t="23354" x="2243138" y="2089150"/>
          <p14:tracePt t="23361" x="2316163" y="2089150"/>
          <p14:tracePt t="23369" x="2406650" y="2089150"/>
          <p14:tracePt t="23377" x="2533650" y="2089150"/>
          <p14:tracePt t="23385" x="2643188" y="2089150"/>
          <p14:tracePt t="23393" x="2752725" y="2089150"/>
          <p14:tracePt t="23401" x="2881313" y="2089150"/>
          <p14:tracePt t="23409" x="2990850" y="2089150"/>
          <p14:tracePt t="23417" x="3063875" y="2089150"/>
          <p14:tracePt t="23425" x="3136900" y="2089150"/>
          <p14:tracePt t="23433" x="3200400" y="2089150"/>
          <p14:tracePt t="23441" x="3236913" y="2079625"/>
          <p14:tracePt t="23448" x="3244850" y="2070100"/>
          <p14:tracePt t="23675" x="3254375" y="2060575"/>
          <p14:tracePt t="23691" x="3244850" y="2043113"/>
          <p14:tracePt t="23699" x="3227388" y="2024063"/>
          <p14:tracePt t="23707" x="3217863" y="2016125"/>
          <p14:tracePt t="23715" x="3190875" y="1979613"/>
          <p14:tracePt t="23726" x="3181350" y="1960563"/>
          <p14:tracePt t="23730" x="3171825" y="1943100"/>
          <p14:tracePt t="23739" x="3163888" y="1924050"/>
          <p14:tracePt t="23747" x="3144838" y="1914525"/>
          <p14:tracePt t="23753" x="3144838" y="1897063"/>
          <p14:tracePt t="23769" x="3136900" y="1887538"/>
          <p14:tracePt t="23906" x="3136900" y="1897063"/>
          <p14:tracePt t="23915" x="3136900" y="1914525"/>
          <p14:tracePt t="23923" x="3136900" y="1924050"/>
          <p14:tracePt t="23939" x="3136900" y="1933575"/>
          <p14:tracePt t="23961" x="3136900" y="1960563"/>
          <p14:tracePt t="23969" x="3136900" y="1970088"/>
          <p14:tracePt t="23977" x="3136900" y="1979613"/>
          <p14:tracePt t="23985" x="3136900" y="2006600"/>
          <p14:tracePt t="23993" x="3127375" y="2024063"/>
          <p14:tracePt t="24001" x="3108325" y="2043113"/>
          <p14:tracePt t="24009" x="3081338" y="2060575"/>
          <p14:tracePt t="24017" x="3071813" y="2079625"/>
          <p14:tracePt t="24025" x="3071813" y="2097088"/>
          <p14:tracePt t="24033" x="3054350" y="2116138"/>
          <p14:tracePt t="24041" x="3044825" y="2125663"/>
          <p14:tracePt t="24057" x="3044825" y="2133600"/>
          <p14:tracePt t="24066" x="3044825" y="2143125"/>
          <p14:tracePt t="24098" x="3044825" y="2152650"/>
          <p14:tracePt t="24123" x="3054350" y="2170113"/>
          <p14:tracePt t="24130" x="3063875" y="2170113"/>
          <p14:tracePt t="24140" x="3127375" y="2206625"/>
          <p14:tracePt t="24146" x="3181350" y="2216150"/>
          <p14:tracePt t="24160" x="3317875" y="2262188"/>
          <p14:tracePt t="24162" x="3409950" y="2289175"/>
          <p14:tracePt t="24170" x="3582988" y="2343150"/>
          <p14:tracePt t="24178" x="3746500" y="2408238"/>
          <p14:tracePt t="24186" x="4021138" y="2498725"/>
          <p14:tracePt t="24195" x="4311650" y="2554288"/>
          <p14:tracePt t="24202" x="4713288" y="2644775"/>
          <p14:tracePt t="24210" x="4913313" y="2662238"/>
          <p14:tracePt t="24218" x="5151438" y="2708275"/>
          <p14:tracePt t="24226" x="5334000" y="2727325"/>
          <p14:tracePt t="24234" x="5543550" y="2771775"/>
          <p14:tracePt t="24244" x="5707063" y="2790825"/>
          <p14:tracePt t="24250" x="5853113" y="2808288"/>
          <p14:tracePt t="24259" x="5980113" y="2817813"/>
          <p14:tracePt t="24264" x="6089650" y="2817813"/>
          <p14:tracePt t="24274" x="6199188" y="2817813"/>
          <p14:tracePt t="24282" x="6272213" y="2817813"/>
          <p14:tracePt t="24291" x="6362700" y="2817813"/>
          <p14:tracePt t="24298" x="6435725" y="2817813"/>
          <p14:tracePt t="24308" x="6537325" y="2817813"/>
          <p14:tracePt t="24314" x="6591300" y="2817813"/>
          <p14:tracePt t="24324" x="6681788" y="2817813"/>
          <p14:tracePt t="24330" x="6754813" y="2844800"/>
          <p14:tracePt t="24340" x="6819900" y="2854325"/>
          <p14:tracePt t="24346" x="6892925" y="2873375"/>
          <p14:tracePt t="24358" x="6956425" y="2873375"/>
          <p14:tracePt t="24362" x="6992938" y="2873375"/>
          <p14:tracePt t="24369" x="7037388" y="2881313"/>
          <p14:tracePt t="24377" x="7065963" y="2881313"/>
          <p14:tracePt t="24385" x="7092950" y="2881313"/>
          <p14:tracePt t="24393" x="7110413" y="2881313"/>
          <p14:tracePt t="24401" x="7138988" y="2881313"/>
          <p14:tracePt t="24409" x="7146925" y="2881313"/>
          <p14:tracePt t="24417" x="7156450" y="2881313"/>
          <p14:tracePt t="24433" x="7175500" y="2881313"/>
          <p14:tracePt t="24441" x="7183438" y="2881313"/>
          <p14:tracePt t="24450" x="7183438" y="2873375"/>
          <p14:tracePt t="24458" x="7192963" y="2863850"/>
          <p14:tracePt t="24473" x="7192963" y="2854325"/>
          <p14:tracePt t="24482" x="7192963" y="2827338"/>
          <p14:tracePt t="24491" x="7192963" y="2817813"/>
          <p14:tracePt t="24507" x="7202488" y="2800350"/>
          <p14:tracePt t="24512" x="7202488" y="2790825"/>
          <p14:tracePt t="24522" x="7202488" y="2781300"/>
          <p14:tracePt t="24528" x="7212013" y="2771775"/>
          <p14:tracePt t="24537" x="7219950" y="2771775"/>
          <p14:tracePt t="24553" x="7219950" y="2754313"/>
          <p14:tracePt t="24561" x="7219950" y="2744788"/>
          <p14:tracePt t="24569" x="7219950" y="2735263"/>
          <p14:tracePt t="24577" x="7219950" y="2717800"/>
          <p14:tracePt t="24585" x="7219950" y="2698750"/>
          <p14:tracePt t="24593" x="7219950" y="2681288"/>
          <p14:tracePt t="24601" x="7219950" y="2654300"/>
          <p14:tracePt t="24609" x="7219950" y="2635250"/>
          <p14:tracePt t="24617" x="7219950" y="2617788"/>
          <p14:tracePt t="24625" x="7219950" y="2598738"/>
          <p14:tracePt t="24641" x="7219950" y="2581275"/>
          <p14:tracePt t="24667" x="7229475" y="2562225"/>
          <p14:tracePt t="24698" x="7239000" y="2554288"/>
          <p14:tracePt t="24714" x="7256463" y="2544763"/>
          <p14:tracePt t="24723" x="7275513" y="2525713"/>
          <p14:tracePt t="24730" x="7283450" y="2517775"/>
          <p14:tracePt t="24746" x="7283450" y="2508250"/>
          <p14:tracePt t="24859" x="7265988" y="2508250"/>
          <p14:tracePt t="24867" x="7165975" y="2508250"/>
          <p14:tracePt t="24878" x="7056438" y="2508250"/>
          <p14:tracePt t="24883" x="6910388" y="2508250"/>
          <p14:tracePt t="24889" x="6764338" y="2508250"/>
          <p14:tracePt t="24898" x="6600825" y="2508250"/>
          <p14:tracePt t="24906" x="6454775" y="2508250"/>
          <p14:tracePt t="24913" x="6326188" y="2508250"/>
          <p14:tracePt t="24922" x="6218238" y="2508250"/>
          <p14:tracePt t="24929" x="6145213" y="2508250"/>
          <p14:tracePt t="24937" x="6099175" y="2508250"/>
          <p14:tracePt t="24945" x="6089650" y="2508250"/>
          <p14:tracePt t="25137" x="6108700" y="2544763"/>
          <p14:tracePt t="25145" x="6145213" y="2598738"/>
          <p14:tracePt t="25155" x="6208713" y="2662238"/>
          <p14:tracePt t="25163" x="6281738" y="2744788"/>
          <p14:tracePt t="25171" x="6362700" y="2827338"/>
          <p14:tracePt t="25179" x="6445250" y="2917825"/>
          <p14:tracePt t="25188" x="6537325" y="3017838"/>
          <p14:tracePt t="25195" x="6610350" y="3119438"/>
          <p14:tracePt t="25201" x="6691313" y="3219450"/>
          <p14:tracePt t="25211" x="6764338" y="3302000"/>
          <p14:tracePt t="25216" x="6819900" y="3402013"/>
          <p14:tracePt t="25225" x="6892925" y="3502025"/>
          <p14:tracePt t="25233" x="6937375" y="3584575"/>
          <p14:tracePt t="25241" x="6956425" y="3665538"/>
          <p14:tracePt t="25249" x="6992938" y="3757613"/>
          <p14:tracePt t="25258" x="7010400" y="3803650"/>
          <p14:tracePt t="25264" x="7037388" y="3867150"/>
          <p14:tracePt t="25273" x="7056438" y="3894138"/>
          <p14:tracePt t="25281" x="7073900" y="3940175"/>
          <p14:tracePt t="25290" x="7083425" y="3957638"/>
          <p14:tracePt t="25296" x="7092950" y="3984625"/>
          <p14:tracePt t="25305" x="7102475" y="3994150"/>
          <p14:tracePt t="25508" x="7010400" y="3994150"/>
          <p14:tracePt t="25515" x="6837363" y="3976688"/>
          <p14:tracePt t="25526" x="6673850" y="3957638"/>
          <p14:tracePt t="25531" x="6508750" y="3948113"/>
          <p14:tracePt t="25542" x="6362700" y="3903663"/>
          <p14:tracePt t="25546" x="6235700" y="3884613"/>
          <p14:tracePt t="25556" x="6145213" y="3884613"/>
          <p14:tracePt t="25560" x="6108700" y="3875088"/>
          <p14:tracePt t="25569" x="6089650" y="3875088"/>
          <p14:tracePt t="25651" x="6080125" y="3867150"/>
          <p14:tracePt t="25658" x="6080125" y="3857625"/>
          <p14:tracePt t="25667" x="6080125" y="3840163"/>
          <p14:tracePt t="25676" x="6099175" y="3830638"/>
          <p14:tracePt t="25682" x="6116638" y="3821113"/>
          <p14:tracePt t="25689" x="6145213" y="3803650"/>
          <p14:tracePt t="25697" x="6162675" y="3794125"/>
          <p14:tracePt t="25706" x="6199188" y="3784600"/>
          <p14:tracePt t="25713" x="6281738" y="3748088"/>
          <p14:tracePt t="25723" x="6345238" y="3738563"/>
          <p14:tracePt t="25729" x="6418263" y="3711575"/>
          <p14:tracePt t="25739" x="6500813" y="3665538"/>
          <p14:tracePt t="25745" x="6564313" y="3648075"/>
          <p14:tracePt t="25753" x="6627813" y="3602038"/>
          <p14:tracePt t="25760" x="6710363" y="3548063"/>
          <p14:tracePt t="25769" x="6773863" y="3502025"/>
          <p14:tracePt t="25776" x="6856413" y="3429000"/>
          <p14:tracePt t="25785" x="6956425" y="3338513"/>
          <p14:tracePt t="25793" x="7029450" y="3273425"/>
          <p14:tracePt t="25801" x="7092950" y="3192463"/>
          <p14:tracePt t="25809" x="7156450" y="3109913"/>
          <p14:tracePt t="25817" x="7192963" y="3046413"/>
          <p14:tracePt t="25825" x="7229475" y="2946400"/>
          <p14:tracePt t="25834" x="7256463" y="2854325"/>
          <p14:tracePt t="25842" x="7275513" y="2754313"/>
          <p14:tracePt t="25851" x="7302500" y="2681288"/>
          <p14:tracePt t="25857" x="7312025" y="2617788"/>
          <p14:tracePt t="25865" x="7312025" y="2589213"/>
          <p14:tracePt t="25890" x="7312025" y="2489200"/>
          <p14:tracePt t="25897" x="7312025" y="2462213"/>
          <p14:tracePt t="25905" x="7312025" y="2444750"/>
          <p14:tracePt t="25913" x="7312025" y="2398713"/>
          <p14:tracePt t="25922" x="7312025" y="2371725"/>
          <p14:tracePt t="25930" x="7312025" y="2343150"/>
          <p14:tracePt t="25936" x="7312025" y="2316163"/>
          <p14:tracePt t="25945" x="7312025" y="2270125"/>
          <p14:tracePt t="25953" x="7312025" y="2252663"/>
          <p14:tracePt t="25961" x="7312025" y="2216150"/>
          <p14:tracePt t="25971" x="7312025" y="2197100"/>
          <p14:tracePt t="25978" x="7312025" y="2179638"/>
          <p14:tracePt t="25986" x="7312025" y="2160588"/>
          <p14:tracePt t="25995" x="7312025" y="2133600"/>
          <p14:tracePt t="26003" x="7312025" y="2116138"/>
          <p14:tracePt t="26010" x="7312025" y="2106613"/>
          <p14:tracePt t="26018" x="7312025" y="2079625"/>
          <p14:tracePt t="26026" x="7312025" y="2070100"/>
          <p14:tracePt t="26265" x="7319963" y="2060575"/>
          <p14:tracePt t="26273" x="7339013" y="2060575"/>
          <p14:tracePt t="26281" x="7356475" y="2060575"/>
          <p14:tracePt t="26297" x="7366000" y="2052638"/>
          <p14:tracePt t="26314" x="7375525" y="2033588"/>
          <p14:tracePt t="26433" x="7348538" y="2033588"/>
          <p14:tracePt t="26441" x="7312025" y="2033588"/>
          <p14:tracePt t="26449" x="7239000" y="2033588"/>
          <p14:tracePt t="26457" x="7183438" y="2033588"/>
          <p14:tracePt t="26465" x="7092950" y="2033588"/>
          <p14:tracePt t="26473" x="7000875" y="2024063"/>
          <p14:tracePt t="26481" x="6900863" y="2006600"/>
          <p14:tracePt t="26489" x="6827838" y="1997075"/>
          <p14:tracePt t="26497" x="6754813" y="1979613"/>
          <p14:tracePt t="26504" x="6654800" y="1970088"/>
          <p14:tracePt t="26514" x="6600825" y="1970088"/>
          <p14:tracePt t="26525" x="6545263" y="1970088"/>
          <p14:tracePt t="26530" x="6527800" y="1970088"/>
          <p14:tracePt t="26541" x="6500813" y="1970088"/>
          <p14:tracePt t="26546" x="6491288" y="1970088"/>
          <p14:tracePt t="26635" x="6481763" y="1970088"/>
          <p14:tracePt t="27339" x="6481763" y="1951038"/>
          <p14:tracePt t="27347" x="6527800" y="1924050"/>
          <p14:tracePt t="27357" x="6537325" y="1924050"/>
          <p14:tracePt t="27364" x="6554788" y="1914525"/>
          <p14:tracePt t="27373" x="6554788" y="1906588"/>
          <p14:tracePt t="27378" x="6573838" y="1887538"/>
          <p14:tracePt t="27385" x="6591300" y="1878013"/>
          <p14:tracePt t="27401" x="6600825" y="1870075"/>
          <p14:tracePt t="27699" x="6591300" y="1870075"/>
          <p14:tracePt t="27706" x="6581775" y="1870075"/>
          <p14:tracePt t="27714" x="6554788" y="1887538"/>
          <p14:tracePt t="27724" x="6545263" y="1897063"/>
          <p14:tracePt t="27730" x="6527800" y="1914525"/>
          <p14:tracePt t="27740" x="6518275" y="1933575"/>
          <p14:tracePt t="27747" x="6500813" y="1951038"/>
          <p14:tracePt t="27757" x="6500813" y="1970088"/>
          <p14:tracePt t="27764" x="6491288" y="1979613"/>
          <p14:tracePt t="27768" x="6481763" y="1979613"/>
          <p14:tracePt t="27776" x="6481763" y="1987550"/>
          <p14:tracePt t="27785" x="6481763" y="1997075"/>
          <p14:tracePt t="28074" x="6464300" y="1997075"/>
          <p14:tracePt t="28082" x="6381750" y="2043113"/>
          <p14:tracePt t="28089" x="6281738" y="2079625"/>
          <p14:tracePt t="28098" x="6162675" y="2125663"/>
          <p14:tracePt t="28107" x="6053138" y="2170113"/>
          <p14:tracePt t="28114" x="5916613" y="2179638"/>
          <p14:tracePt t="28127" x="5807075" y="2197100"/>
          <p14:tracePt t="28130" x="5680075" y="2225675"/>
          <p14:tracePt t="28141" x="5551488" y="2243138"/>
          <p14:tracePt t="28146" x="5424488" y="2243138"/>
          <p14:tracePt t="28155" x="5305425" y="2252663"/>
          <p14:tracePt t="28161" x="5178425" y="2252663"/>
          <p14:tracePt t="28169" x="5068888" y="2252663"/>
          <p14:tracePt t="28176" x="4959350" y="2252663"/>
          <p14:tracePt t="28185" x="4813300" y="2252663"/>
          <p14:tracePt t="28193" x="4686300" y="2252663"/>
          <p14:tracePt t="28201" x="4567238" y="2252663"/>
          <p14:tracePt t="28211" x="4440238" y="2252663"/>
          <p14:tracePt t="28216" x="4321175" y="2252663"/>
          <p14:tracePt t="28225" x="4230688" y="2252663"/>
          <p14:tracePt t="28233" x="4157663" y="2252663"/>
          <p14:tracePt t="28241" x="4065588" y="2252663"/>
          <p14:tracePt t="28249" x="3956050" y="2252663"/>
          <p14:tracePt t="28257" x="3846513" y="2252663"/>
          <p14:tracePt t="28265" x="3756025" y="2270125"/>
          <p14:tracePt t="28273" x="3673475" y="2298700"/>
          <p14:tracePt t="28281" x="3563938" y="2306638"/>
          <p14:tracePt t="28289" x="3482975" y="2335213"/>
          <p14:tracePt t="28297" x="3409950" y="2362200"/>
          <p14:tracePt t="28305" x="3346450" y="2371725"/>
          <p14:tracePt t="28313" x="3281363" y="2398713"/>
          <p14:tracePt t="28321" x="3227388" y="2408238"/>
          <p14:tracePt t="28329" x="3181350" y="2435225"/>
          <p14:tracePt t="28337" x="3136900" y="2444750"/>
          <p14:tracePt t="28345" x="3081338" y="2444750"/>
          <p14:tracePt t="28353" x="3054350" y="2452688"/>
          <p14:tracePt t="28361" x="3008313" y="2471738"/>
          <p14:tracePt t="28370" x="2962275" y="2481263"/>
          <p14:tracePt t="28377" x="2925763" y="2481263"/>
          <p14:tracePt t="28385" x="2871788" y="2498725"/>
          <p14:tracePt t="28393" x="2808288" y="2498725"/>
          <p14:tracePt t="28402" x="2752725" y="2508250"/>
          <p14:tracePt t="28409" x="2698750" y="2508250"/>
          <p14:tracePt t="28417" x="2635250" y="2535238"/>
          <p14:tracePt t="28425" x="2570163" y="2544763"/>
          <p14:tracePt t="28433" x="2533650" y="2544763"/>
          <p14:tracePt t="28441" x="2489200" y="2554288"/>
          <p14:tracePt t="28449" x="2452688" y="2562225"/>
          <p14:tracePt t="28457" x="2389188" y="2581275"/>
          <p14:tracePt t="28465" x="2370138" y="2589213"/>
          <p14:tracePt t="28475" x="2343150" y="2598738"/>
          <p14:tracePt t="28481" x="2316163" y="2598738"/>
          <p14:tracePt t="28489" x="2297113" y="2608263"/>
          <p14:tracePt t="28497" x="2287588" y="2617788"/>
          <p14:tracePt t="28507" x="2270125" y="2617788"/>
          <p14:tracePt t="28513" x="2243138" y="2625725"/>
          <p14:tracePt t="28522" x="2233613" y="2635250"/>
          <p14:tracePt t="28528" x="2214563" y="2644775"/>
          <p14:tracePt t="28537" x="2206625" y="2644775"/>
          <p14:tracePt t="28545" x="2187575" y="2654300"/>
          <p14:tracePt t="28553" x="2160588" y="2662238"/>
          <p14:tracePt t="28562" x="2143125" y="2690813"/>
          <p14:tracePt t="28569" x="2124075" y="2698750"/>
          <p14:tracePt t="28577" x="2114550" y="2698750"/>
          <p14:tracePt t="28585" x="2097088" y="2717800"/>
          <p14:tracePt t="28593" x="2087563" y="2727325"/>
          <p14:tracePt t="28602" x="2070100" y="2735263"/>
          <p14:tracePt t="28609" x="2060575" y="2744788"/>
          <p14:tracePt t="28617" x="2033588" y="2763838"/>
          <p14:tracePt t="28625" x="1997075" y="2781300"/>
          <p14:tracePt t="28633" x="1978025" y="2790825"/>
          <p14:tracePt t="28641" x="1931988" y="2827338"/>
          <p14:tracePt t="28649" x="1895475" y="2836863"/>
          <p14:tracePt t="28657" x="1868488" y="2854325"/>
          <p14:tracePt t="28665" x="1841500" y="2873375"/>
          <p14:tracePt t="28673" x="1804988" y="2890838"/>
          <p14:tracePt t="28681" x="1778000" y="2900363"/>
          <p14:tracePt t="28689" x="1758950" y="2909888"/>
          <p14:tracePt t="28697" x="1731963" y="2927350"/>
          <p14:tracePt t="28706" x="1722438" y="2936875"/>
          <p14:tracePt t="28713" x="1704975" y="2936875"/>
          <p14:tracePt t="28722" x="1685925" y="2946400"/>
          <p14:tracePt t="28738" x="1677988" y="2946400"/>
          <p14:tracePt t="28859" x="1668463" y="2946400"/>
          <p14:tracePt t="28870" x="1668463" y="2917825"/>
          <p14:tracePt t="28874" x="1677988" y="2890838"/>
          <p14:tracePt t="28884" x="1704975" y="2873375"/>
          <p14:tracePt t="28893" x="1731963" y="2836863"/>
          <p14:tracePt t="28897" x="1758950" y="2808288"/>
          <p14:tracePt t="28905" x="1795463" y="2771775"/>
          <p14:tracePt t="28913" x="1814513" y="2744788"/>
          <p14:tracePt t="28922" x="1851025" y="2698750"/>
          <p14:tracePt t="28930" x="1868488" y="2681288"/>
          <p14:tracePt t="28938" x="1895475" y="2644775"/>
          <p14:tracePt t="28945" x="1924050" y="2625725"/>
          <p14:tracePt t="28954" x="1941513" y="2608263"/>
          <p14:tracePt t="28962" x="1951038" y="2598738"/>
          <p14:tracePt t="28977" x="1960563" y="2589213"/>
          <p14:tracePt t="28985" x="1968500" y="2581275"/>
          <p14:tracePt t="29419" x="1987550" y="2589213"/>
          <p14:tracePt t="29427" x="1997075" y="2598738"/>
          <p14:tracePt t="29433" x="2005013" y="2598738"/>
          <p14:tracePt t="29441" x="2005013" y="2608263"/>
          <p14:tracePt t="29449" x="2014538" y="2617788"/>
          <p14:tracePt t="29457" x="2024063" y="2625725"/>
          <p14:tracePt t="29465" x="2024063" y="2635250"/>
          <p14:tracePt t="29473" x="2033588" y="2654300"/>
          <p14:tracePt t="29481" x="2041525" y="2662238"/>
          <p14:tracePt t="29489" x="2051050" y="2662238"/>
          <p14:tracePt t="29497" x="2070100" y="2671763"/>
          <p14:tracePt t="29505" x="2078038" y="2671763"/>
          <p14:tracePt t="29512" x="2114550" y="2671763"/>
          <p14:tracePt t="29523" x="2151063" y="2681288"/>
          <p14:tracePt t="29529" x="2214563" y="2698750"/>
          <p14:tracePt t="29538" x="2287588" y="2717800"/>
          <p14:tracePt t="29545" x="2425700" y="2727325"/>
          <p14:tracePt t="29553" x="2589213" y="2744788"/>
          <p14:tracePt t="29561" x="2798763" y="2790825"/>
          <p14:tracePt t="29569" x="2998788" y="2808288"/>
          <p14:tracePt t="29577" x="3190875" y="2808288"/>
          <p14:tracePt t="29585" x="3455988" y="2863850"/>
          <p14:tracePt t="29593" x="3738563" y="2900363"/>
          <p14:tracePt t="29601" x="3919538" y="2900363"/>
          <p14:tracePt t="29609" x="4184650" y="2954338"/>
          <p14:tracePt t="29617" x="4384675" y="2963863"/>
          <p14:tracePt t="29625" x="4586288" y="2982913"/>
          <p14:tracePt t="29633" x="4740275" y="2982913"/>
          <p14:tracePt t="29641" x="4886325" y="2982913"/>
          <p14:tracePt t="29649" x="4995863" y="2982913"/>
          <p14:tracePt t="29657" x="5105400" y="2982913"/>
          <p14:tracePt t="29664" x="5205413" y="2982913"/>
          <p14:tracePt t="29674" x="5278438" y="2982913"/>
          <p14:tracePt t="29683" x="5368925" y="2982913"/>
          <p14:tracePt t="29692" x="5461000" y="2982913"/>
          <p14:tracePt t="29699" x="5588000" y="2982913"/>
          <p14:tracePt t="29710" x="5716588" y="2982913"/>
          <p14:tracePt t="29715" x="5862638" y="2982913"/>
          <p14:tracePt t="29724" x="6007100" y="2982913"/>
          <p14:tracePt t="29730" x="6135688" y="2982913"/>
          <p14:tracePt t="29740" x="6245225" y="2982913"/>
          <p14:tracePt t="29746" x="6391275" y="2982913"/>
          <p14:tracePt t="29756" x="6518275" y="3000375"/>
          <p14:tracePt t="29762" x="6627813" y="3027363"/>
          <p14:tracePt t="29772" x="6727825" y="3036888"/>
          <p14:tracePt t="29776" x="6764338" y="3036888"/>
          <p14:tracePt t="29786" x="6810375" y="3036888"/>
          <p14:tracePt t="29794" x="6827838" y="3036888"/>
          <p14:tracePt t="29995" x="6856413" y="3036888"/>
          <p14:tracePt t="30003" x="6873875" y="3036888"/>
          <p14:tracePt t="30010" x="6919913" y="3036888"/>
          <p14:tracePt t="30019" x="6946900" y="3017838"/>
          <p14:tracePt t="30027" x="6964363" y="3009900"/>
          <p14:tracePt t="30034" x="7000875" y="2990850"/>
          <p14:tracePt t="30042" x="7000875" y="2982913"/>
          <p14:tracePt t="30050" x="7019925" y="2963863"/>
          <p14:tracePt t="30058" x="7056438" y="2954338"/>
          <p14:tracePt t="30069" x="7056438" y="2946400"/>
          <p14:tracePt t="30073" x="7065963" y="2936875"/>
          <p14:tracePt t="30085" x="7073900" y="2927350"/>
          <p14:tracePt t="30089" x="7092950" y="2917825"/>
          <p14:tracePt t="30107" x="7102475" y="2917825"/>
          <p14:tracePt t="30115" x="7129463" y="2890838"/>
          <p14:tracePt t="30124" x="7138988" y="2881313"/>
          <p14:tracePt t="30133" x="7146925" y="2873375"/>
          <p14:tracePt t="30140" x="7183438" y="2844800"/>
          <p14:tracePt t="30146" x="7202488" y="2827338"/>
          <p14:tracePt t="30156" x="7212013" y="2808288"/>
          <p14:tracePt t="30161" x="7248525" y="2781300"/>
          <p14:tracePt t="30169" x="7256463" y="2754313"/>
          <p14:tracePt t="30185" x="7275513" y="2754313"/>
          <p14:tracePt t="30395" x="7292975" y="2771775"/>
          <p14:tracePt t="30402" x="7302500" y="2790825"/>
          <p14:tracePt t="30410" x="7312025" y="2808288"/>
          <p14:tracePt t="30418" x="7319963" y="2817813"/>
          <p14:tracePt t="30426" x="7329488" y="2827338"/>
          <p14:tracePt t="30434" x="7329488" y="2836863"/>
          <p14:tracePt t="30443" x="7329488" y="2844800"/>
          <p14:tracePt t="30449" x="7339013" y="2854325"/>
          <p14:tracePt t="30457" x="7348538" y="2863850"/>
          <p14:tracePt t="30723" x="7339013" y="2863850"/>
          <p14:tracePt t="30731" x="7329488" y="2863850"/>
          <p14:tracePt t="30740" x="7302500" y="2844800"/>
          <p14:tracePt t="30746" x="7292975" y="2844800"/>
          <p14:tracePt t="30758" x="7275513" y="2844800"/>
          <p14:tracePt t="30760" x="7212013" y="2844800"/>
          <p14:tracePt t="30771" x="7029450" y="2844800"/>
          <p14:tracePt t="30779" x="6618288" y="2844800"/>
          <p14:tracePt t="30787" x="5972175" y="2881313"/>
          <p14:tracePt t="30795" x="5297488" y="2963863"/>
          <p14:tracePt t="30805" x="4476750" y="2990850"/>
          <p14:tracePt t="30810" x="3746500" y="3127375"/>
          <p14:tracePt t="30817" x="3600450" y="3155950"/>
          <p14:tracePt t="30857" x="3419475" y="3182938"/>
          <p14:tracePt t="30866" x="3227388" y="3228975"/>
          <p14:tracePt t="30874" x="3100388" y="3265488"/>
          <p14:tracePt t="30906" x="3090863" y="3265488"/>
          <p14:tracePt t="30914" x="3054350" y="3246438"/>
          <p14:tracePt t="30923" x="3027363" y="3209925"/>
          <p14:tracePt t="30930" x="2971800" y="3173413"/>
          <p14:tracePt t="30941" x="2898775" y="3136900"/>
          <p14:tracePt t="30947" x="2817813" y="3109913"/>
          <p14:tracePt t="30957" x="2752725" y="3082925"/>
          <p14:tracePt t="30962" x="2708275" y="3073400"/>
          <p14:tracePt t="30970" x="2671763" y="3063875"/>
          <p14:tracePt t="30978" x="2625725" y="3054350"/>
          <p14:tracePt t="30986" x="2616200" y="3046413"/>
          <p14:tracePt t="31034" x="2616200" y="3036888"/>
          <p14:tracePt t="31050" x="2616200" y="3027363"/>
          <p14:tracePt t="31139" x="2616200" y="3009900"/>
          <p14:tracePt t="31157" x="2606675" y="3009900"/>
          <p14:tracePt t="31164" x="2598738" y="3009900"/>
          <p14:tracePt t="31176" x="2589213" y="3009900"/>
          <p14:tracePt t="31178" x="2579688" y="3009900"/>
          <p14:tracePt t="31187" x="2570163" y="3009900"/>
          <p14:tracePt t="31193" x="2562225" y="3009900"/>
          <p14:tracePt t="31201" x="2552700" y="3009900"/>
          <p14:tracePt t="31212" x="2516188" y="3009900"/>
          <p14:tracePt t="31216" x="2498725" y="3009900"/>
          <p14:tracePt t="31224" x="2470150" y="3009900"/>
          <p14:tracePt t="31233" x="2433638" y="3009900"/>
          <p14:tracePt t="31241" x="2406650" y="3009900"/>
          <p14:tracePt t="31249" x="2360613" y="3009900"/>
          <p14:tracePt t="31256" x="2316163" y="3017838"/>
          <p14:tracePt t="31265" x="2260600" y="3027363"/>
          <p14:tracePt t="31273" x="2214563" y="3063875"/>
          <p14:tracePt t="31282" x="2170113" y="3073400"/>
          <p14:tracePt t="31289" x="2124075" y="3100388"/>
          <p14:tracePt t="31298" x="2097088" y="3119438"/>
          <p14:tracePt t="31307" x="2078038" y="3127375"/>
          <p14:tracePt t="31314" x="2041525" y="3136900"/>
          <p14:tracePt t="31323" x="2024063" y="3136900"/>
          <p14:tracePt t="31330" x="2005013" y="3155950"/>
          <p14:tracePt t="31449" x="2070100" y="3155950"/>
          <p14:tracePt t="31457" x="2214563" y="3155950"/>
          <p14:tracePt t="31465" x="2397125" y="3155950"/>
          <p14:tracePt t="31473" x="2570163" y="3155950"/>
          <p14:tracePt t="31481" x="2798763" y="3155950"/>
          <p14:tracePt t="31489" x="3063875" y="3155950"/>
          <p14:tracePt t="31497" x="3390900" y="3155950"/>
          <p14:tracePt t="31505" x="3656013" y="3155950"/>
          <p14:tracePt t="31513" x="3956050" y="3155950"/>
          <p14:tracePt t="31521" x="4257675" y="3155950"/>
          <p14:tracePt t="31529" x="4521200" y="3155950"/>
          <p14:tracePt t="31537" x="4713288" y="3155950"/>
          <p14:tracePt t="31544" x="4913313" y="3155950"/>
          <p14:tracePt t="31554" x="5078413" y="3155950"/>
          <p14:tracePt t="31561" x="5205413" y="3155950"/>
          <p14:tracePt t="31569" x="5334000" y="3155950"/>
          <p14:tracePt t="31576" x="5441950" y="3155950"/>
          <p14:tracePt t="31584" x="5551488" y="3155950"/>
          <p14:tracePt t="31593" x="5680075" y="3155950"/>
          <p14:tracePt t="31601" x="5789613" y="3155950"/>
          <p14:tracePt t="31609" x="5899150" y="3173413"/>
          <p14:tracePt t="31617" x="5999163" y="3182938"/>
          <p14:tracePt t="31625" x="6108700" y="3200400"/>
          <p14:tracePt t="31633" x="6208713" y="3236913"/>
          <p14:tracePt t="31641" x="6318250" y="3255963"/>
          <p14:tracePt t="31649" x="6391275" y="3255963"/>
          <p14:tracePt t="31658" x="6481763" y="3265488"/>
          <p14:tracePt t="31666" x="6564313" y="3292475"/>
          <p14:tracePt t="31673" x="6618288" y="3292475"/>
          <p14:tracePt t="31681" x="6637338" y="3292475"/>
          <p14:tracePt t="31689" x="6681788" y="3302000"/>
          <p14:tracePt t="31697" x="6691313" y="3302000"/>
          <p14:tracePt t="31889" x="6746875" y="3309938"/>
          <p14:tracePt t="31898" x="6837363" y="3309938"/>
          <p14:tracePt t="31905" x="6892925" y="3328988"/>
          <p14:tracePt t="31913" x="6973888" y="3355975"/>
          <p14:tracePt t="31921" x="7046913" y="3355975"/>
          <p14:tracePt t="31928" x="7092950" y="3365500"/>
          <p14:tracePt t="31938" x="7146925" y="3365500"/>
          <p14:tracePt t="31945" x="7183438" y="3365500"/>
          <p14:tracePt t="31953" x="7192963" y="3365500"/>
          <p14:tracePt t="31961" x="7202488" y="3365500"/>
          <p14:tracePt t="32691" x="7212013" y="3355975"/>
          <p14:tracePt t="32699" x="7212013" y="3328988"/>
          <p14:tracePt t="32706" x="7212013" y="3309938"/>
          <p14:tracePt t="32715" x="7212013" y="3292475"/>
          <p14:tracePt t="32724" x="7219950" y="3273425"/>
          <p14:tracePt t="32730" x="7219950" y="3265488"/>
          <p14:tracePt t="32740" x="7239000" y="3246438"/>
          <p14:tracePt t="32746" x="7239000" y="3228975"/>
          <p14:tracePt t="32756" x="7248525" y="3209925"/>
          <p14:tracePt t="32770" x="7248525" y="3192463"/>
          <p14:tracePt t="32776" x="7256463" y="3182938"/>
          <p14:tracePt t="32930" x="7175500" y="3182938"/>
          <p14:tracePt t="32939" x="7046913" y="3182938"/>
          <p14:tracePt t="32947" x="6883400" y="3182938"/>
          <p14:tracePt t="32954" x="6737350" y="3182938"/>
          <p14:tracePt t="32962" x="6537325" y="3182938"/>
          <p14:tracePt t="32973" x="6318250" y="3182938"/>
          <p14:tracePt t="32976" x="5980113" y="3182938"/>
          <p14:tracePt t="32984" x="5634038" y="3163888"/>
          <p14:tracePt t="32993" x="5195888" y="3073400"/>
          <p14:tracePt t="33001" x="4776788" y="3027363"/>
          <p14:tracePt t="33009" x="4413250" y="2963863"/>
          <p14:tracePt t="33017" x="4138613" y="2927350"/>
          <p14:tracePt t="33025" x="3810000" y="2863850"/>
          <p14:tracePt t="33033" x="3609975" y="2854325"/>
          <p14:tracePt t="33041" x="3400425" y="2781300"/>
          <p14:tracePt t="33050" x="3263900" y="2754313"/>
          <p14:tracePt t="33060" x="3154363" y="2727325"/>
          <p14:tracePt t="33066" x="3090863" y="2698750"/>
          <p14:tracePt t="33073" x="3044825" y="2690813"/>
          <p14:tracePt t="33081" x="3017838" y="2681288"/>
          <p14:tracePt t="33089" x="3008313" y="2681288"/>
          <p14:tracePt t="33171" x="2998788" y="2681288"/>
          <p14:tracePt t="33258" x="2981325" y="2662238"/>
          <p14:tracePt t="33411" x="2971800" y="2662238"/>
          <p14:tracePt t="33429" x="2954338" y="2662238"/>
          <p14:tracePt t="33442" x="2935288" y="2662238"/>
          <p14:tracePt t="33451" x="2925763" y="2662238"/>
          <p14:tracePt t="33458" x="2917825" y="2662238"/>
          <p14:tracePt t="33466" x="2889250" y="2662238"/>
          <p14:tracePt t="33474" x="2862263" y="2662238"/>
          <p14:tracePt t="33481" x="2825750" y="2662238"/>
          <p14:tracePt t="33489" x="2771775" y="2662238"/>
          <p14:tracePt t="33497" x="2725738" y="2662238"/>
          <p14:tracePt t="33505" x="2689225" y="2662238"/>
          <p14:tracePt t="33513" x="2662238" y="2662238"/>
          <p14:tracePt t="33524" x="2616200" y="2662238"/>
          <p14:tracePt t="33531" x="2606675" y="2662238"/>
          <p14:tracePt t="33540" x="2589213" y="2662238"/>
          <p14:tracePt t="33561" x="2579688" y="2662238"/>
          <p14:tracePt t="33569" x="2570163" y="2662238"/>
          <p14:tracePt t="33628" x="2562225" y="2671763"/>
          <p14:tracePt t="33635" x="2552700" y="2671763"/>
          <p14:tracePt t="33651" x="2543175" y="2671763"/>
          <p14:tracePt t="34091" x="2533650" y="2671763"/>
          <p14:tracePt t="34098" x="2525713" y="2625725"/>
          <p14:tracePt t="34106" x="2516188" y="2581275"/>
          <p14:tracePt t="34115" x="2506663" y="2535238"/>
          <p14:tracePt t="34125" x="2498725" y="2498725"/>
          <p14:tracePt t="34129" x="2498725" y="2471738"/>
          <p14:tracePt t="34139" x="2489200" y="2435225"/>
          <p14:tracePt t="34145" x="2489200" y="2398713"/>
          <p14:tracePt t="34154" x="2489200" y="2371725"/>
          <p14:tracePt t="34160" x="2489200" y="2335213"/>
          <p14:tracePt t="34169" x="2489200" y="2306638"/>
          <p14:tracePt t="34177" x="2489200" y="2298700"/>
          <p14:tracePt t="34185" x="2489200" y="2289175"/>
          <p14:tracePt t="34201" x="2489200" y="2270125"/>
          <p14:tracePt t="34217" x="2489200" y="2262188"/>
          <p14:tracePt t="34233" x="2498725" y="2252663"/>
          <p14:tracePt t="34249" x="2498725" y="2243138"/>
          <p14:tracePt t="34257" x="2506663" y="2233613"/>
          <p14:tracePt t="34265" x="2516188" y="2216150"/>
          <p14:tracePt t="34283" x="2525713" y="2206625"/>
          <p14:tracePt t="34363" x="2533650" y="2206625"/>
          <p14:tracePt t="34373" x="2543175" y="2206625"/>
          <p14:tracePt t="34387" x="2552700" y="2197100"/>
          <p14:tracePt t="34395" x="2562225" y="2189163"/>
          <p14:tracePt t="34403" x="2570163" y="2179638"/>
          <p14:tracePt t="34427" x="2579688" y="2170113"/>
          <p14:tracePt t="34485" x="2589213" y="2160588"/>
          <p14:tracePt t="34508" x="2606675" y="2143125"/>
          <p14:tracePt t="34539" x="2606675" y="2133600"/>
          <p14:tracePt t="34547" x="2606675" y="2116138"/>
          <p14:tracePt t="34563" x="2606675" y="2106613"/>
          <p14:tracePt t="34571" x="2606675" y="2097088"/>
          <p14:tracePt t="34577" x="2616200" y="2079625"/>
          <p14:tracePt t="34585" x="2616200" y="2070100"/>
          <p14:tracePt t="34593" x="2616200" y="2060575"/>
          <p14:tracePt t="34601" x="2616200" y="2052638"/>
          <p14:tracePt t="34617" x="2625725" y="2043113"/>
          <p14:tracePt t="34625" x="2625725" y="2033588"/>
          <p14:tracePt t="34641" x="2625725" y="2024063"/>
          <p14:tracePt t="34747" x="2625725" y="2016125"/>
          <p14:tracePt t="34803" x="2635250" y="2006600"/>
          <p14:tracePt t="34808" x="2643188" y="2006600"/>
          <p14:tracePt t="34819" x="2698750" y="2006600"/>
          <p14:tracePt t="34826" x="2789238" y="2006600"/>
          <p14:tracePt t="34836" x="2889250" y="2006600"/>
          <p14:tracePt t="34842" x="2981325" y="2016125"/>
          <p14:tracePt t="34853" x="3035300" y="2024063"/>
          <p14:tracePt t="34859" x="3117850" y="2033588"/>
          <p14:tracePt t="34866" x="3154363" y="2033588"/>
          <p14:tracePt t="34877" x="3200400" y="2052638"/>
          <p14:tracePt t="34882" x="3208338" y="2052638"/>
          <p14:tracePt t="34889" x="3236913" y="2052638"/>
          <p14:tracePt t="34897" x="3236913" y="2060575"/>
          <p14:tracePt t="35067" x="3163888" y="2079625"/>
          <p14:tracePt t="35074" x="3035300" y="2125663"/>
          <p14:tracePt t="35082" x="2898775" y="2197100"/>
          <p14:tracePt t="35094" x="2762250" y="2270125"/>
          <p14:tracePt t="35098" x="2679700" y="2325688"/>
          <p14:tracePt t="35106" x="2579688" y="2398713"/>
          <p14:tracePt t="35114" x="2479675" y="2489200"/>
          <p14:tracePt t="35122" x="2406650" y="2571750"/>
          <p14:tracePt t="35130" x="2370138" y="2635250"/>
          <p14:tracePt t="35139" x="2324100" y="2698750"/>
          <p14:tracePt t="35146" x="2306638" y="2727325"/>
          <p14:tracePt t="35155" x="2287588" y="2763838"/>
          <p14:tracePt t="35161" x="2279650" y="2781300"/>
          <p14:tracePt t="35291" x="2279650" y="2800350"/>
          <p14:tracePt t="35298" x="2279650" y="2808288"/>
          <p14:tracePt t="35305" x="2251075" y="2836863"/>
          <p14:tracePt t="35314" x="2179638" y="2854325"/>
          <p14:tracePt t="35324" x="2114550" y="2873375"/>
          <p14:tracePt t="35330" x="2041525" y="2873375"/>
          <p14:tracePt t="35340" x="1968500" y="2881313"/>
          <p14:tracePt t="35346" x="1914525" y="2881313"/>
          <p14:tracePt t="35356" x="1851025" y="2881313"/>
          <p14:tracePt t="35362" x="1814513" y="2881313"/>
          <p14:tracePt t="35374" x="1768475" y="2881313"/>
          <p14:tracePt t="35378" x="1758950" y="2881313"/>
          <p14:tracePt t="35386" x="1722438" y="2863850"/>
          <p14:tracePt t="35393" x="1714500" y="2854325"/>
          <p14:tracePt t="35401" x="1695450" y="2827338"/>
          <p14:tracePt t="35409" x="1677988" y="2808288"/>
          <p14:tracePt t="35417" x="1668463" y="2763838"/>
          <p14:tracePt t="35425" x="1641475" y="2698750"/>
          <p14:tracePt t="35433" x="1641475" y="2644775"/>
          <p14:tracePt t="35441" x="1612900" y="2562225"/>
          <p14:tracePt t="35449" x="1612900" y="2508250"/>
          <p14:tracePt t="35457" x="1604963" y="2452688"/>
          <p14:tracePt t="35465" x="1595438" y="2352675"/>
          <p14:tracePt t="35473" x="1595438" y="2298700"/>
          <p14:tracePt t="35481" x="1576388" y="2225675"/>
          <p14:tracePt t="35489" x="1576388" y="2179638"/>
          <p14:tracePt t="35497" x="1558925" y="2125663"/>
          <p14:tracePt t="35505" x="1558925" y="2097088"/>
          <p14:tracePt t="35513" x="1558925" y="2070100"/>
          <p14:tracePt t="35522" x="1558925" y="2033588"/>
          <p14:tracePt t="35529" x="1568450" y="2006600"/>
          <p14:tracePt t="35538" x="1585913" y="1987550"/>
          <p14:tracePt t="35545" x="1604963" y="1960563"/>
          <p14:tracePt t="35554" x="1622425" y="1933575"/>
          <p14:tracePt t="35561" x="1649413" y="1906588"/>
          <p14:tracePt t="35569" x="1704975" y="1870075"/>
          <p14:tracePt t="35577" x="1722438" y="1851025"/>
          <p14:tracePt t="35584" x="1795463" y="1824038"/>
          <p14:tracePt t="35593" x="1841500" y="1804988"/>
          <p14:tracePt t="35601" x="1931988" y="1787525"/>
          <p14:tracePt t="35609" x="2033588" y="1787525"/>
          <p14:tracePt t="35617" x="2143125" y="1778000"/>
          <p14:tracePt t="35624" x="2251075" y="1778000"/>
          <p14:tracePt t="35633" x="2379663" y="1778000"/>
          <p14:tracePt t="35641" x="2506663" y="1778000"/>
          <p14:tracePt t="35649" x="2598738" y="1778000"/>
          <p14:tracePt t="35657" x="2689225" y="1778000"/>
          <p14:tracePt t="35665" x="2789238" y="1797050"/>
          <p14:tracePt t="35673" x="2825750" y="1814513"/>
          <p14:tracePt t="35681" x="2835275" y="1814513"/>
          <p14:tracePt t="35689" x="2844800" y="1824038"/>
          <p14:tracePt t="35705" x="2852738" y="1833563"/>
          <p14:tracePt t="35720" x="2852738" y="1841500"/>
          <p14:tracePt t="35729" x="2852738" y="1851025"/>
          <p14:tracePt t="35738" x="2852738" y="1887538"/>
          <p14:tracePt t="35745" x="2852738" y="1924050"/>
          <p14:tracePt t="35757" x="2871788" y="1960563"/>
          <p14:tracePt t="35762" x="2871788" y="1997075"/>
          <p14:tracePt t="35769" x="2881313" y="2052638"/>
          <p14:tracePt t="35780" x="2881313" y="2097088"/>
          <p14:tracePt t="35784" x="2898775" y="2152650"/>
          <p14:tracePt t="35793" x="2898775" y="2206625"/>
          <p14:tracePt t="35801" x="2898775" y="2252663"/>
          <p14:tracePt t="35809" x="2898775" y="2306638"/>
          <p14:tracePt t="35817" x="2898775" y="2343150"/>
          <p14:tracePt t="35825" x="2898775" y="2389188"/>
          <p14:tracePt t="35834" x="2898775" y="2425700"/>
          <p14:tracePt t="35841" x="2889250" y="2481263"/>
          <p14:tracePt t="35850" x="2871788" y="2517775"/>
          <p14:tracePt t="35857" x="2825750" y="2562225"/>
          <p14:tracePt t="35865" x="2798763" y="2589213"/>
          <p14:tracePt t="35873" x="2762250" y="2608263"/>
          <p14:tracePt t="35890" x="2708275" y="2654300"/>
          <p14:tracePt t="35897" x="2643188" y="2690813"/>
          <p14:tracePt t="35905" x="2616200" y="2698750"/>
          <p14:tracePt t="35913" x="2570163" y="2698750"/>
          <p14:tracePt t="35921" x="2543175" y="2708275"/>
          <p14:tracePt t="35929" x="2506663" y="2708275"/>
          <p14:tracePt t="35938" x="2452688" y="2708275"/>
          <p14:tracePt t="35945" x="2406650" y="2708275"/>
          <p14:tracePt t="35954" x="2389188" y="2708275"/>
          <p14:tracePt t="35961" x="2360613" y="2708275"/>
          <p14:tracePt t="35969" x="2306638" y="2708275"/>
          <p14:tracePt t="35977" x="2270125" y="2708275"/>
          <p14:tracePt t="35985" x="2197100" y="2690813"/>
          <p14:tracePt t="35993" x="2133600" y="2671763"/>
          <p14:tracePt t="36003" x="2051050" y="2625725"/>
          <p14:tracePt t="36010" x="2005013" y="2608263"/>
          <p14:tracePt t="36018" x="1960563" y="2571750"/>
          <p14:tracePt t="36026" x="1931988" y="2562225"/>
          <p14:tracePt t="36034" x="1905000" y="2544763"/>
          <p14:tracePt t="36042" x="1887538" y="2517775"/>
          <p14:tracePt t="36060" x="1878013" y="2489200"/>
          <p14:tracePt t="36066" x="1868488" y="2471738"/>
          <p14:tracePt t="36074" x="1868488" y="2462213"/>
          <p14:tracePt t="36082" x="1868488" y="2435225"/>
          <p14:tracePt t="36091" x="1868488" y="2416175"/>
          <p14:tracePt t="36097" x="1868488" y="2389188"/>
          <p14:tracePt t="36106" x="1868488" y="2371725"/>
          <p14:tracePt t="36114" x="1868488" y="2343150"/>
          <p14:tracePt t="36123" x="1868488" y="2325688"/>
          <p14:tracePt t="36129" x="1868488" y="2298700"/>
          <p14:tracePt t="36138" x="1868488" y="2279650"/>
          <p14:tracePt t="36146" x="1868488" y="2243138"/>
          <p14:tracePt t="36156" x="1868488" y="2225675"/>
          <p14:tracePt t="36162" x="1868488" y="2216150"/>
          <p14:tracePt t="36170" x="1868488" y="2197100"/>
          <p14:tracePt t="36185" x="1868488" y="2160588"/>
          <p14:tracePt t="36202" x="1878013" y="2143125"/>
          <p14:tracePt t="36211" x="1887538" y="2133600"/>
          <p14:tracePt t="36218" x="1914525" y="2116138"/>
          <p14:tracePt t="36227" x="1941513" y="2106613"/>
          <p14:tracePt t="36234" x="1987550" y="2097088"/>
          <p14:tracePt t="36242" x="2060575" y="2079625"/>
          <p14:tracePt t="36250" x="2106613" y="2060575"/>
          <p14:tracePt t="36260" x="2160588" y="2060575"/>
          <p14:tracePt t="36266" x="2224088" y="2060575"/>
          <p14:tracePt t="36273" x="2316163" y="2060575"/>
          <p14:tracePt t="36281" x="2389188" y="2060575"/>
          <p14:tracePt t="36289" x="2462213" y="2060575"/>
          <p14:tracePt t="36296" x="2533650" y="2060575"/>
          <p14:tracePt t="36305" x="2589213" y="2060575"/>
          <p14:tracePt t="36313" x="2662238" y="2060575"/>
          <p14:tracePt t="36321" x="2708275" y="2060575"/>
          <p14:tracePt t="36329" x="2744788" y="2060575"/>
          <p14:tracePt t="36337" x="2752725" y="2060575"/>
          <p14:tracePt t="36354" x="2762250" y="2060575"/>
          <p14:tracePt t="36361" x="2771775" y="2060575"/>
          <p14:tracePt t="36809" x="2825750" y="2079625"/>
          <p14:tracePt t="36817" x="2990850" y="2152650"/>
          <p14:tracePt t="36825" x="3227388" y="2206625"/>
          <p14:tracePt t="36833" x="3473450" y="2243138"/>
          <p14:tracePt t="36841" x="3792538" y="2298700"/>
          <p14:tracePt t="36849" x="4165600" y="2389188"/>
          <p14:tracePt t="36857" x="4440238" y="2425700"/>
          <p14:tracePt t="36865" x="4640263" y="2444750"/>
          <p14:tracePt t="36873" x="4876800" y="2489200"/>
          <p14:tracePt t="36892" x="5122863" y="2562225"/>
          <p14:tracePt t="36896" x="5214938" y="2581275"/>
          <p14:tracePt t="36905" x="5278438" y="2581275"/>
          <p14:tracePt t="36913" x="5314950" y="2589213"/>
          <p14:tracePt t="36920" x="5334000" y="2589213"/>
          <p14:tracePt t="36929" x="5341938" y="2589213"/>
          <p14:tracePt t="36938" x="5360988" y="2589213"/>
          <p14:tracePt t="36945" x="5368925" y="2589213"/>
          <p14:tracePt t="36954" x="5378450" y="2589213"/>
          <p14:tracePt t="36961" x="5414963" y="2589213"/>
          <p14:tracePt t="36969" x="5478463" y="2589213"/>
          <p14:tracePt t="36976" x="5561013" y="2617788"/>
          <p14:tracePt t="36985" x="5653088" y="2617788"/>
          <p14:tracePt t="36993" x="5724525" y="2617788"/>
          <p14:tracePt t="37001" x="5826125" y="2644775"/>
          <p14:tracePt t="37009" x="5935663" y="2654300"/>
          <p14:tracePt t="37017" x="6080125" y="2654300"/>
          <p14:tracePt t="37025" x="6226175" y="2654300"/>
          <p14:tracePt t="37033" x="6318250" y="2654300"/>
          <p14:tracePt t="37041" x="6408738" y="2654300"/>
          <p14:tracePt t="37049" x="6472238" y="2681288"/>
          <p14:tracePt t="37057" x="6500813" y="2690813"/>
          <p14:tracePt t="37065" x="6518275" y="2690813"/>
          <p14:tracePt t="37073" x="6527800" y="2690813"/>
          <p14:tracePt t="37114" x="6537325" y="2690813"/>
          <p14:tracePt t="37121" x="6554788" y="2708275"/>
          <p14:tracePt t="37130" x="6581775" y="2735263"/>
          <p14:tracePt t="37140" x="6591300" y="2744788"/>
          <p14:tracePt t="37146" x="6627813" y="2771775"/>
          <p14:tracePt t="37159" x="6681788" y="2827338"/>
          <p14:tracePt t="37162" x="6746875" y="2863850"/>
          <p14:tracePt t="37173" x="6827838" y="2917825"/>
          <p14:tracePt t="37179" x="6873875" y="2946400"/>
          <p14:tracePt t="37188" x="6937375" y="2982913"/>
          <p14:tracePt t="37193" x="7037388" y="3054350"/>
          <p14:tracePt t="37200" x="7102475" y="3090863"/>
          <p14:tracePt t="37211" x="7146925" y="3127375"/>
          <p14:tracePt t="37216" x="7212013" y="3182938"/>
          <p14:tracePt t="37225" x="7256463" y="3200400"/>
          <p14:tracePt t="37233" x="7302500" y="3236913"/>
          <p14:tracePt t="37241" x="7319963" y="3255963"/>
          <p14:tracePt t="37249" x="7366000" y="3292475"/>
          <p14:tracePt t="37257" x="7375525" y="3302000"/>
          <p14:tracePt t="37265" x="7412038" y="3319463"/>
          <p14:tracePt t="37281" x="7421563" y="3328988"/>
          <p14:tracePt t="37306" x="7429500" y="3338513"/>
          <p14:tracePt t="37515" x="7412038" y="3328988"/>
          <p14:tracePt t="37522" x="7375525" y="3319463"/>
          <p14:tracePt t="37533" x="7366000" y="3309938"/>
          <p14:tracePt t="37556" x="7356475" y="3302000"/>
          <p14:tracePt t="37665" x="7356475" y="3292475"/>
          <p14:tracePt t="37673" x="7356475" y="3282950"/>
          <p14:tracePt t="37681" x="7348538" y="3265488"/>
          <p14:tracePt t="37689" x="7348538" y="3246438"/>
          <p14:tracePt t="37696" x="7348538" y="3228975"/>
          <p14:tracePt t="37705" x="7348538" y="3209925"/>
          <p14:tracePt t="37713" x="7348538" y="3200400"/>
          <p14:tracePt t="37721" x="7348538" y="3163888"/>
          <p14:tracePt t="37729" x="7348538" y="3146425"/>
          <p14:tracePt t="37746" x="7348538" y="3119438"/>
          <p14:tracePt t="37758" x="7348538" y="3109913"/>
          <p14:tracePt t="37763" x="7366000" y="3082925"/>
          <p14:tracePt t="37777" x="7385050" y="3063875"/>
          <p14:tracePt t="37793" x="7392988" y="3046413"/>
          <p14:tracePt t="37808" x="7421563" y="3017838"/>
          <p14:tracePt t="37825" x="7429500" y="3017838"/>
          <p14:tracePt t="37841" x="7458075" y="3009900"/>
          <p14:tracePt t="37858" x="7475538" y="3009900"/>
          <p14:tracePt t="37867" x="7502525" y="3009900"/>
          <p14:tracePt t="37877" x="7548563" y="3009900"/>
          <p14:tracePt t="37886" x="7575550" y="3009900"/>
          <p14:tracePt t="37891" x="7612063" y="3009900"/>
          <p14:tracePt t="37897" x="7658100" y="3009900"/>
          <p14:tracePt t="37905" x="7712075" y="3027363"/>
          <p14:tracePt t="37914" x="7731125" y="3036888"/>
          <p14:tracePt t="37922" x="7767638" y="3073400"/>
          <p14:tracePt t="37930" x="7785100" y="3090863"/>
          <p14:tracePt t="37946" x="7804150" y="3100388"/>
          <p14:tracePt t="37962" x="7813675" y="3100388"/>
          <p14:tracePt t="38019" x="7813675" y="3109913"/>
          <p14:tracePt t="38027" x="7813675" y="3119438"/>
          <p14:tracePt t="38035" x="7813675" y="3136900"/>
          <p14:tracePt t="38042" x="7813675" y="3163888"/>
          <p14:tracePt t="38051" x="7794625" y="3182938"/>
          <p14:tracePt t="38059" x="7777163" y="3192463"/>
          <p14:tracePt t="38067" x="7748588" y="3209925"/>
          <p14:tracePt t="38076" x="7731125" y="3219450"/>
          <p14:tracePt t="38081" x="7712075" y="3228975"/>
          <p14:tracePt t="38090" x="7685088" y="3236913"/>
          <p14:tracePt t="38096" x="7658100" y="3265488"/>
          <p14:tracePt t="38105" x="7648575" y="3265488"/>
          <p14:tracePt t="38113" x="7631113" y="3265488"/>
          <p14:tracePt t="38123" x="7621588" y="3265488"/>
          <p14:tracePt t="38129" x="7612063" y="3273425"/>
          <p14:tracePt t="38220" x="7602538" y="3236913"/>
          <p14:tracePt t="38228" x="7585075" y="3192463"/>
          <p14:tracePt t="38234" x="7585075" y="3163888"/>
          <p14:tracePt t="38243" x="7585075" y="3127375"/>
          <p14:tracePt t="38250" x="7585075" y="3100388"/>
          <p14:tracePt t="38258" x="7575550" y="3063875"/>
          <p14:tracePt t="38265" x="7575550" y="3046413"/>
          <p14:tracePt t="38273" x="7575550" y="3027363"/>
          <p14:tracePt t="38290" x="7575550" y="3017838"/>
          <p14:tracePt t="38418" x="7567613" y="3009900"/>
          <p14:tracePt t="38434" x="7539038" y="3009900"/>
          <p14:tracePt t="38443" x="7485063" y="3009900"/>
          <p14:tracePt t="38450" x="7385050" y="3027363"/>
          <p14:tracePt t="38459" x="7275513" y="3036888"/>
          <p14:tracePt t="38466" x="7129463" y="3054350"/>
          <p14:tracePt t="38478" x="7000875" y="3054350"/>
          <p14:tracePt t="38480" x="6856413" y="3054350"/>
          <p14:tracePt t="38489" x="6746875" y="3054350"/>
          <p14:tracePt t="38496" x="6618288" y="3054350"/>
          <p14:tracePt t="38505" x="6545263" y="3054350"/>
          <p14:tracePt t="38513" x="6454775" y="3054350"/>
          <p14:tracePt t="38522" x="6381750" y="3054350"/>
          <p14:tracePt t="38528" x="6362700" y="3054350"/>
          <p14:tracePt t="38537" x="6345238" y="3054350"/>
          <p14:tracePt t="38545" x="6335713" y="3054350"/>
          <p14:tracePt t="38569" x="6326188" y="3054350"/>
          <p14:tracePt t="38577" x="6326188" y="3046413"/>
          <p14:tracePt t="38586" x="6318250" y="3009900"/>
          <p14:tracePt t="38594" x="6308725" y="2982913"/>
          <p14:tracePt t="38602" x="6308725" y="2954338"/>
          <p14:tracePt t="38610" x="6272213" y="2909888"/>
          <p14:tracePt t="38618" x="6235700" y="2827338"/>
          <p14:tracePt t="38625" x="6199188" y="2781300"/>
          <p14:tracePt t="38633" x="6162675" y="2735263"/>
          <p14:tracePt t="38641" x="6126163" y="2681288"/>
          <p14:tracePt t="38650" x="6089650" y="2617788"/>
          <p14:tracePt t="38656" x="6072188" y="2589213"/>
          <p14:tracePt t="38665" x="6035675" y="2544763"/>
          <p14:tracePt t="38674" x="6026150" y="2525713"/>
          <p14:tracePt t="38681" x="6007100" y="2481263"/>
          <p14:tracePt t="38689" x="5999163" y="2471738"/>
          <p14:tracePt t="38697" x="5989638" y="2435225"/>
          <p14:tracePt t="38713" x="5989638" y="2398713"/>
          <p14:tracePt t="38721" x="5989638" y="2379663"/>
          <p14:tracePt t="38729" x="5989638" y="2343150"/>
          <p14:tracePt t="38738" x="5989638" y="2335213"/>
          <p14:tracePt t="38745" x="5989638" y="2298700"/>
          <p14:tracePt t="38759" x="5989638" y="2279650"/>
          <p14:tracePt t="38760" x="5989638" y="2252663"/>
          <p14:tracePt t="38769" x="5989638" y="2216150"/>
          <p14:tracePt t="38776" x="5999163" y="2197100"/>
          <p14:tracePt t="38784" x="5999163" y="2160588"/>
          <p14:tracePt t="38794" x="6016625" y="2125663"/>
          <p14:tracePt t="38801" x="6016625" y="2106613"/>
          <p14:tracePt t="38809" x="6053138" y="2060575"/>
          <p14:tracePt t="38816" x="6080125" y="2016125"/>
          <p14:tracePt t="38825" x="6108700" y="1979613"/>
          <p14:tracePt t="38833" x="6126163" y="1951038"/>
          <p14:tracePt t="38841" x="6162675" y="1914525"/>
          <p14:tracePt t="38849" x="6181725" y="1897063"/>
          <p14:tracePt t="38857" x="6208713" y="1870075"/>
          <p14:tracePt t="38865" x="6245225" y="1860550"/>
          <p14:tracePt t="38873" x="6291263" y="1824038"/>
          <p14:tracePt t="38890" x="6391275" y="1804988"/>
          <p14:tracePt t="38897" x="6481763" y="1778000"/>
          <p14:tracePt t="38905" x="6554788" y="1778000"/>
          <p14:tracePt t="38913" x="6645275" y="1778000"/>
          <p14:tracePt t="38922" x="6710363" y="1778000"/>
          <p14:tracePt t="38929" x="6800850" y="1797050"/>
          <p14:tracePt t="38937" x="6864350" y="1804988"/>
          <p14:tracePt t="38945" x="6892925" y="1833563"/>
          <p14:tracePt t="38954" x="6937375" y="1860550"/>
          <p14:tracePt t="38961" x="6964363" y="1878013"/>
          <p14:tracePt t="38970" x="7000875" y="1914525"/>
          <p14:tracePt t="38977" x="7010400" y="1933575"/>
          <p14:tracePt t="38985" x="7029450" y="1970088"/>
          <p14:tracePt t="38993" x="7029450" y="1987550"/>
          <p14:tracePt t="39001" x="7046913" y="2052638"/>
          <p14:tracePt t="39009" x="7046913" y="2089150"/>
          <p14:tracePt t="39017" x="7046913" y="2125663"/>
          <p14:tracePt t="39025" x="7046913" y="2179638"/>
          <p14:tracePt t="39033" x="7046913" y="2216150"/>
          <p14:tracePt t="39041" x="7046913" y="2252663"/>
          <p14:tracePt t="39049" x="7046913" y="2298700"/>
          <p14:tracePt t="39058" x="7046913" y="2335213"/>
          <p14:tracePt t="39065" x="7046913" y="2362200"/>
          <p14:tracePt t="39074" x="7046913" y="2398713"/>
          <p14:tracePt t="39081" x="7046913" y="2452688"/>
          <p14:tracePt t="39090" x="7046913" y="2462213"/>
          <p14:tracePt t="39097" x="7046913" y="2498725"/>
          <p14:tracePt t="40193" x="7046913" y="2508250"/>
          <p14:tracePt t="40210" x="7010400" y="2508250"/>
          <p14:tracePt t="40216" x="6937375" y="2508250"/>
          <p14:tracePt t="40225" x="6864350" y="2508250"/>
          <p14:tracePt t="40234" x="6737350" y="2508250"/>
          <p14:tracePt t="40242" x="6645275" y="2508250"/>
          <p14:tracePt t="40250" x="6537325" y="2508250"/>
          <p14:tracePt t="40258" x="6408738" y="2508250"/>
          <p14:tracePt t="40266" x="6318250" y="2508250"/>
          <p14:tracePt t="40275" x="6245225" y="2508250"/>
          <p14:tracePt t="40282" x="6181725" y="2508250"/>
          <p14:tracePt t="40293" x="6145213" y="2508250"/>
          <p14:tracePt t="40298" x="6116638" y="2508250"/>
          <p14:tracePt t="40306" x="6108700" y="2508250"/>
          <p14:tracePt t="40494" x="6089650" y="2508250"/>
          <p14:tracePt t="40499" x="6062663" y="2517775"/>
          <p14:tracePt t="40508" x="6043613" y="2544763"/>
          <p14:tracePt t="40531" x="6026150" y="2544763"/>
          <p14:tracePt t="40578" x="6016625" y="2544763"/>
          <p14:tracePt t="40589" x="5999163" y="2544763"/>
          <p14:tracePt t="40592" x="5980113" y="2544763"/>
          <p14:tracePt t="40601" x="5962650" y="2544763"/>
          <p14:tracePt t="40617" x="5943600" y="2544763"/>
          <p14:tracePt t="40625" x="5935663" y="2544763"/>
          <p14:tracePt t="40649" x="5926138" y="2544763"/>
          <p14:tracePt t="40657" x="5916613" y="2544763"/>
          <p14:tracePt t="40665" x="5889625" y="2544763"/>
          <p14:tracePt t="40673" x="5870575" y="2544763"/>
          <p14:tracePt t="40681" x="5853113" y="2544763"/>
          <p14:tracePt t="40689" x="5834063" y="2544763"/>
          <p14:tracePt t="40705" x="5826125" y="2544763"/>
          <p14:tracePt t="40712" x="5797550" y="2544763"/>
          <p14:tracePt t="40729" x="5780088" y="2554288"/>
          <p14:tracePt t="40738" x="5743575" y="2554288"/>
          <p14:tracePt t="40745" x="5716588" y="2562225"/>
          <p14:tracePt t="40755" x="5697538" y="2581275"/>
          <p14:tracePt t="40761" x="5680075" y="2608263"/>
          <p14:tracePt t="40770" x="5643563" y="2635250"/>
          <p14:tracePt t="40777" x="5624513" y="2654300"/>
          <p14:tracePt t="40785" x="5597525" y="2690813"/>
          <p14:tracePt t="40792" x="5570538" y="2744788"/>
          <p14:tracePt t="40801" x="5551488" y="2790825"/>
          <p14:tracePt t="40809" x="5524500" y="2854325"/>
          <p14:tracePt t="40817" x="5507038" y="2900363"/>
          <p14:tracePt t="40825" x="5478463" y="2946400"/>
          <p14:tracePt t="40833" x="5478463" y="3000375"/>
          <p14:tracePt t="40841" x="5470525" y="3046413"/>
          <p14:tracePt t="40851" x="5470525" y="3082925"/>
          <p14:tracePt t="40857" x="5470525" y="3136900"/>
          <p14:tracePt t="40865" x="5470525" y="3155950"/>
          <p14:tracePt t="40873" x="5470525" y="3200400"/>
          <p14:tracePt t="40894" x="5461000" y="3282950"/>
          <p14:tracePt t="40900" x="5461000" y="3309938"/>
          <p14:tracePt t="40906" x="5461000" y="3346450"/>
          <p14:tracePt t="40914" x="5461000" y="3392488"/>
          <p14:tracePt t="40922" x="5478463" y="3438525"/>
          <p14:tracePt t="40930" x="5507038" y="3502025"/>
          <p14:tracePt t="40939" x="5514975" y="3529013"/>
          <p14:tracePt t="40946" x="5561013" y="3592513"/>
          <p14:tracePt t="40955" x="5607050" y="3657600"/>
          <p14:tracePt t="40962" x="5624513" y="3684588"/>
          <p14:tracePt t="40971" x="5670550" y="3748088"/>
          <p14:tracePt t="40978" x="5697538" y="3794125"/>
          <p14:tracePt t="40986" x="5743575" y="3840163"/>
          <p14:tracePt t="40993" x="5780088" y="3867150"/>
          <p14:tracePt t="41001" x="5807075" y="3903663"/>
          <p14:tracePt t="41009" x="5834063" y="3930650"/>
          <p14:tracePt t="41017" x="5899150" y="3976688"/>
          <p14:tracePt t="41025" x="5935663" y="3994150"/>
          <p14:tracePt t="41033" x="5962650" y="4003675"/>
          <p14:tracePt t="41041" x="5989638" y="4003675"/>
          <p14:tracePt t="41049" x="6026150" y="4013200"/>
          <p14:tracePt t="41057" x="6053138" y="4021138"/>
          <p14:tracePt t="41065" x="6062663" y="4021138"/>
          <p14:tracePt t="41073" x="6099175" y="4021138"/>
          <p14:tracePt t="41081" x="6108700" y="4021138"/>
          <p14:tracePt t="41089" x="6116638" y="4021138"/>
          <p14:tracePt t="41097" x="6135688" y="4021138"/>
          <p14:tracePt t="41105" x="6172200" y="4021138"/>
          <p14:tracePt t="41113" x="6189663" y="4021138"/>
          <p14:tracePt t="41121" x="6189663" y="4013200"/>
          <p14:tracePt t="41129" x="6208713" y="4013200"/>
          <p14:tracePt t="41146" x="6218238" y="4013200"/>
          <p14:tracePt t="41547" x="6181725" y="4013200"/>
          <p14:tracePt t="41555" x="6126163" y="4013200"/>
          <p14:tracePt t="41562" x="6089650" y="4013200"/>
          <p14:tracePt t="41572" x="6062663" y="4013200"/>
          <p14:tracePt t="41578" x="6016625" y="4013200"/>
          <p14:tracePt t="41588" x="5962650" y="4013200"/>
          <p14:tracePt t="41597" x="5907088" y="4013200"/>
          <p14:tracePt t="41602" x="5862638" y="4013200"/>
          <p14:tracePt t="41610" x="5807075" y="4003675"/>
          <p14:tracePt t="41618" x="5761038" y="3984625"/>
          <p14:tracePt t="41626" x="5734050" y="3976688"/>
          <p14:tracePt t="41634" x="5707063" y="3957638"/>
          <p14:tracePt t="41642" x="5697538" y="3957638"/>
          <p14:tracePt t="41649" x="5680075" y="3948113"/>
          <p14:tracePt t="41657" x="5670550" y="3940175"/>
          <p14:tracePt t="41875" x="5643563" y="3930650"/>
          <p14:tracePt t="41881" x="5588000" y="3930650"/>
          <p14:tracePt t="41889" x="5461000" y="3930650"/>
          <p14:tracePt t="41898" x="5351463" y="3930650"/>
          <p14:tracePt t="41905" x="5241925" y="3930650"/>
          <p14:tracePt t="41913" x="5095875" y="3930650"/>
          <p14:tracePt t="41921" x="4968875" y="3930650"/>
          <p14:tracePt t="41929" x="4876800" y="3930650"/>
          <p14:tracePt t="41937" x="4786313" y="3930650"/>
          <p14:tracePt t="41945" x="4713288" y="3930650"/>
          <p14:tracePt t="41954" x="4649788" y="3911600"/>
          <p14:tracePt t="41961" x="4622800" y="3911600"/>
          <p14:tracePt t="41970" x="4613275" y="3911600"/>
          <p14:tracePt t="41993" x="4613275" y="3903663"/>
          <p14:tracePt t="42001" x="4613275" y="3875088"/>
          <p14:tracePt t="42009" x="4613275" y="3830638"/>
          <p14:tracePt t="42017" x="4613275" y="3794125"/>
          <p14:tracePt t="42025" x="4613275" y="3738563"/>
          <p14:tracePt t="42033" x="4594225" y="3694113"/>
          <p14:tracePt t="42042" x="4594225" y="3621088"/>
          <p14:tracePt t="42050" x="4594225" y="3548063"/>
          <p14:tracePt t="42058" x="4586288" y="3492500"/>
          <p14:tracePt t="42067" x="4557713" y="3411538"/>
          <p14:tracePt t="42073" x="4549775" y="3328988"/>
          <p14:tracePt t="42083" x="4549775" y="3255963"/>
          <p14:tracePt t="42092" x="4549775" y="3182938"/>
          <p14:tracePt t="42099" x="4549775" y="3109913"/>
          <p14:tracePt t="42111" x="4549775" y="3054350"/>
          <p14:tracePt t="42115" x="4549775" y="3000375"/>
          <p14:tracePt t="42121" x="4549775" y="2927350"/>
          <p14:tracePt t="42130" x="4549775" y="2890838"/>
          <p14:tracePt t="42138" x="4549775" y="2836863"/>
          <p14:tracePt t="42146" x="4549775" y="2817813"/>
          <p14:tracePt t="42156" x="4549775" y="2790825"/>
          <p14:tracePt t="42162" x="4549775" y="2754313"/>
          <p14:tracePt t="42172" x="4557713" y="2735263"/>
          <p14:tracePt t="42178" x="4567238" y="2717800"/>
          <p14:tracePt t="42186" x="4576763" y="2690813"/>
          <p14:tracePt t="42196" x="4594225" y="2671763"/>
          <p14:tracePt t="42201" x="4603750" y="2662238"/>
          <p14:tracePt t="42210" x="4630738" y="2654300"/>
          <p14:tracePt t="42217" x="4649788" y="2635250"/>
          <p14:tracePt t="42225" x="4695825" y="2625725"/>
          <p14:tracePt t="42233" x="4730750" y="2625725"/>
          <p14:tracePt t="42241" x="4803775" y="2625725"/>
          <p14:tracePt t="42249" x="4859338" y="2625725"/>
          <p14:tracePt t="42257" x="4932363" y="2625725"/>
          <p14:tracePt t="42265" x="5005388" y="2625725"/>
          <p14:tracePt t="42273" x="5068888" y="2644775"/>
          <p14:tracePt t="42281" x="5168900" y="2690813"/>
          <p14:tracePt t="42290" x="5232400" y="2727325"/>
          <p14:tracePt t="42296" x="5297488" y="2790825"/>
          <p14:tracePt t="42305" x="5341938" y="2844800"/>
          <p14:tracePt t="42313" x="5397500" y="2909888"/>
          <p14:tracePt t="42323" x="5405438" y="2936875"/>
          <p14:tracePt t="42329" x="5434013" y="2982913"/>
          <p14:tracePt t="42337" x="5434013" y="3036888"/>
          <p14:tracePt t="42346" x="5434013" y="3082925"/>
          <p14:tracePt t="42356" x="5434013" y="3136900"/>
          <p14:tracePt t="42362" x="5434013" y="3173413"/>
          <p14:tracePt t="42372" x="5434013" y="3192463"/>
          <p14:tracePt t="42378" x="5414963" y="3236913"/>
          <p14:tracePt t="42387" x="5405438" y="3273425"/>
          <p14:tracePt t="42394" x="5387975" y="3302000"/>
          <p14:tracePt t="42401" x="5368925" y="3338513"/>
          <p14:tracePt t="42409" x="5334000" y="3392488"/>
          <p14:tracePt t="42417" x="5314950" y="3411538"/>
          <p14:tracePt t="42425" x="5278438" y="3429000"/>
          <p14:tracePt t="42433" x="5232400" y="3465513"/>
          <p14:tracePt t="42441" x="5168900" y="3502025"/>
          <p14:tracePt t="42449" x="5095875" y="3511550"/>
          <p14:tracePt t="42457" x="4995863" y="3538538"/>
          <p14:tracePt t="42465" x="4886325" y="3538538"/>
          <p14:tracePt t="42473" x="4759325" y="3565525"/>
          <p14:tracePt t="42480" x="4649788" y="3565525"/>
          <p14:tracePt t="42489" x="4521200" y="3565525"/>
          <p14:tracePt t="42497" x="4394200" y="3565525"/>
          <p14:tracePt t="42505" x="4284663" y="3565525"/>
          <p14:tracePt t="42512" x="4184650" y="3548063"/>
          <p14:tracePt t="42521" x="4121150" y="3511550"/>
          <p14:tracePt t="42529" x="4057650" y="3475038"/>
          <p14:tracePt t="42536" x="4021138" y="3429000"/>
          <p14:tracePt t="42545" x="3992563" y="3392488"/>
          <p14:tracePt t="42553" x="3975100" y="3375025"/>
          <p14:tracePt t="42561" x="3975100" y="3346450"/>
          <p14:tracePt t="42570" x="3948113" y="3302000"/>
          <p14:tracePt t="42577" x="3948113" y="3246438"/>
          <p14:tracePt t="42585" x="3948113" y="3209925"/>
          <p14:tracePt t="42594" x="3948113" y="3155950"/>
          <p14:tracePt t="42600" x="3948113" y="3073400"/>
          <p14:tracePt t="42609" x="3948113" y="3036888"/>
          <p14:tracePt t="42617" x="3948113" y="2990850"/>
          <p14:tracePt t="42625" x="3965575" y="2936875"/>
          <p14:tracePt t="42632" x="4002088" y="2873375"/>
          <p14:tracePt t="42641" x="4029075" y="2808288"/>
          <p14:tracePt t="42649" x="4084638" y="2727325"/>
          <p14:tracePt t="42657" x="4102100" y="2681288"/>
          <p14:tracePt t="42665" x="4138613" y="2635250"/>
          <p14:tracePt t="42673" x="4211638" y="2554288"/>
          <p14:tracePt t="42681" x="4257675" y="2508250"/>
          <p14:tracePt t="42689" x="4284663" y="2481263"/>
          <p14:tracePt t="42698" x="4340225" y="2452688"/>
          <p14:tracePt t="42705" x="4367213" y="2425700"/>
          <p14:tracePt t="42712" x="4430713" y="2408238"/>
          <p14:tracePt t="42722" x="4467225" y="2398713"/>
          <p14:tracePt t="42728" x="4503738" y="2398713"/>
          <p14:tracePt t="42737" x="4557713" y="2398713"/>
          <p14:tracePt t="42747" x="4613275" y="2398713"/>
          <p14:tracePt t="42759" x="4667250" y="2398713"/>
          <p14:tracePt t="42762" x="4759325" y="2398713"/>
          <p14:tracePt t="42772" x="4840288" y="2425700"/>
          <p14:tracePt t="42778" x="4922838" y="2462213"/>
          <p14:tracePt t="42786" x="4986338" y="2508250"/>
          <p14:tracePt t="42792" x="5086350" y="2571750"/>
          <p14:tracePt t="42803" x="5132388" y="2625725"/>
          <p14:tracePt t="42812" x="5187950" y="2690813"/>
          <p14:tracePt t="42817" x="5241925" y="2754313"/>
          <p14:tracePt t="42825" x="5260975" y="2817813"/>
          <p14:tracePt t="42834" x="5278438" y="2881313"/>
          <p14:tracePt t="42841" x="5297488" y="2936875"/>
          <p14:tracePt t="42849" x="5297488" y="3000375"/>
          <p14:tracePt t="42857" x="5297488" y="3054350"/>
          <p14:tracePt t="42865" x="5297488" y="3090863"/>
          <p14:tracePt t="42873" x="5297488" y="3136900"/>
          <p14:tracePt t="42883" x="5287963" y="3173413"/>
          <p14:tracePt t="42889" x="5278438" y="3209925"/>
          <p14:tracePt t="42898" x="5241925" y="3255963"/>
          <p14:tracePt t="42905" x="5224463" y="3282950"/>
          <p14:tracePt t="42913" x="5178425" y="3319463"/>
          <p14:tracePt t="42921" x="5151438" y="3328988"/>
          <p14:tracePt t="42929" x="5132388" y="3346450"/>
          <p14:tracePt t="42937" x="5095875" y="3355975"/>
          <p14:tracePt t="42945" x="5078413" y="3365500"/>
          <p14:tracePt t="42956" x="5022850" y="3375025"/>
          <p14:tracePt t="42962" x="4959350" y="3402013"/>
          <p14:tracePt t="42972" x="4868863" y="3419475"/>
          <p14:tracePt t="42980" x="4795838" y="3419475"/>
          <p14:tracePt t="42989" x="4703763" y="3419475"/>
          <p14:tracePt t="42994" x="4594225" y="3419475"/>
          <p14:tracePt t="43000" x="4503738" y="3419475"/>
          <p14:tracePt t="43009" x="4394200" y="3419475"/>
          <p14:tracePt t="43017" x="4303713" y="3419475"/>
          <p14:tracePt t="43025" x="4221163" y="3402013"/>
          <p14:tracePt t="43033" x="4175125" y="3392488"/>
          <p14:tracePt t="43041" x="4148138" y="3375025"/>
          <p14:tracePt t="43049" x="4121150" y="3355975"/>
          <p14:tracePt t="43057" x="4102100" y="3346450"/>
          <p14:tracePt t="43073" x="4102100" y="3338513"/>
          <p14:tracePt t="43082" x="4094163" y="3309938"/>
          <p14:tracePt t="43089" x="4094163" y="3273425"/>
          <p14:tracePt t="43099" x="4094163" y="3255963"/>
          <p14:tracePt t="43106" x="4075113" y="3209925"/>
          <p14:tracePt t="43114" x="4075113" y="3155950"/>
          <p14:tracePt t="43121" x="4075113" y="3119438"/>
          <p14:tracePt t="43129" x="4075113" y="3082925"/>
          <p14:tracePt t="43137" x="4075113" y="3036888"/>
          <p14:tracePt t="43145" x="4075113" y="2990850"/>
          <p14:tracePt t="43153" x="4075113" y="2954338"/>
          <p14:tracePt t="43161" x="4094163" y="2890838"/>
          <p14:tracePt t="43172" x="4111625" y="2844800"/>
          <p14:tracePt t="43178" x="4121150" y="2827338"/>
          <p14:tracePt t="43186" x="4157663" y="2800350"/>
          <p14:tracePt t="43193" x="4175125" y="2763838"/>
          <p14:tracePt t="43200" x="4194175" y="2744788"/>
          <p14:tracePt t="43211" x="4211638" y="2727325"/>
          <p14:tracePt t="43216" x="4257675" y="2717800"/>
          <p14:tracePt t="43225" x="4284663" y="2708275"/>
          <p14:tracePt t="43232" x="4321175" y="2690813"/>
          <p14:tracePt t="43241" x="4348163" y="2681288"/>
          <p14:tracePt t="43249" x="4367213" y="2681288"/>
          <p14:tracePt t="43257" x="4403725" y="2681288"/>
          <p14:tracePt t="43265" x="4448175" y="2681288"/>
          <p14:tracePt t="43273" x="4484688" y="2681288"/>
          <p14:tracePt t="43281" x="4540250" y="2681288"/>
          <p14:tracePt t="43291" x="4630738" y="2681288"/>
          <p14:tracePt t="43298" x="4695825" y="2681288"/>
          <p14:tracePt t="43306" x="4722813" y="2681288"/>
          <p14:tracePt t="43314" x="4803775" y="2690813"/>
          <p14:tracePt t="43322" x="4886325" y="2708275"/>
          <p14:tracePt t="43330" x="4978400" y="2744788"/>
          <p14:tracePt t="43339" x="5022850" y="2771775"/>
          <p14:tracePt t="43346" x="5105400" y="2827338"/>
          <p14:tracePt t="43355" x="5151438" y="2836863"/>
          <p14:tracePt t="43362" x="5195888" y="2873375"/>
          <p14:tracePt t="43372" x="5214938" y="2881313"/>
          <p14:tracePt t="43378" x="5232400" y="2900363"/>
          <p14:tracePt t="43388" x="5232400" y="2909888"/>
          <p14:tracePt t="43394" x="5241925" y="2917825"/>
          <p14:tracePt t="43891" x="5241925" y="2927350"/>
          <p14:tracePt t="43900" x="5241925" y="2973388"/>
          <p14:tracePt t="43910" x="5241925" y="3000375"/>
          <p14:tracePt t="43912" x="5241925" y="3027363"/>
          <p14:tracePt t="43922" x="5241925" y="3063875"/>
          <p14:tracePt t="43931" x="5241925" y="3073400"/>
          <p14:tracePt t="43940" x="5241925" y="3109913"/>
          <p14:tracePt t="43947" x="5241925" y="3127375"/>
          <p14:tracePt t="43957" x="5241925" y="3163888"/>
          <p14:tracePt t="43963" x="5241925" y="3192463"/>
          <p14:tracePt t="43973" x="5241925" y="3209925"/>
          <p14:tracePt t="43978" x="5241925" y="3255963"/>
          <p14:tracePt t="43986" x="5241925" y="3273425"/>
          <p14:tracePt t="43993" x="5241925" y="3302000"/>
          <p14:tracePt t="44001" x="5241925" y="3319463"/>
          <p14:tracePt t="44008" x="5241925" y="3338513"/>
          <p14:tracePt t="44019" x="5241925" y="3346450"/>
          <p14:tracePt t="44035" x="5241925" y="3355975"/>
          <p14:tracePt t="44050" x="5241925" y="3375025"/>
          <p14:tracePt t="44067" x="5241925" y="3382963"/>
          <p14:tracePt t="44074" x="5241925" y="3392488"/>
          <p14:tracePt t="44082" x="5241925" y="3402013"/>
          <p14:tracePt t="44098" x="5232400" y="3411538"/>
          <p14:tracePt t="44105" x="5224463" y="3419475"/>
          <p14:tracePt t="44113" x="5205413" y="3438525"/>
          <p14:tracePt t="44121" x="5187950" y="3455988"/>
          <p14:tracePt t="44129" x="5151438" y="3482975"/>
          <p14:tracePt t="44137" x="5132388" y="3492500"/>
          <p14:tracePt t="44146" x="5105400" y="3519488"/>
          <p14:tracePt t="44156" x="5086350" y="3529013"/>
          <p14:tracePt t="44162" x="5022850" y="3556000"/>
          <p14:tracePt t="44172" x="4986338" y="3565525"/>
          <p14:tracePt t="44178" x="4968875" y="3584575"/>
          <p14:tracePt t="44189" x="4932363" y="3592513"/>
          <p14:tracePt t="44201" x="4905375" y="3602038"/>
          <p14:tracePt t="44209" x="4895850" y="3602038"/>
          <p14:tracePt t="44217" x="4876800" y="3602038"/>
          <p14:tracePt t="44225" x="4849813" y="3611563"/>
          <p14:tracePt t="44233" x="4840288" y="3621088"/>
          <p14:tracePt t="44265" x="4832350" y="3621088"/>
          <p14:tracePt t="44273" x="4813300" y="3621088"/>
          <p14:tracePt t="44281" x="4795838" y="3621088"/>
          <p14:tracePt t="44289" x="4767263" y="3621088"/>
          <p14:tracePt t="44297" x="4713288" y="3621088"/>
          <p14:tracePt t="44304" x="4659313" y="3621088"/>
          <p14:tracePt t="44315" x="4603750" y="3621088"/>
          <p14:tracePt t="44324" x="4521200" y="3621088"/>
          <p14:tracePt t="44331" x="4476750" y="3592513"/>
          <p14:tracePt t="44341" x="4448175" y="3575050"/>
          <p14:tracePt t="44347" x="4394200" y="3565525"/>
          <p14:tracePt t="44357" x="4348163" y="3548063"/>
          <p14:tracePt t="44362" x="4284663" y="3511550"/>
          <p14:tracePt t="44377" x="4275138" y="3502025"/>
          <p14:tracePt t="44475" x="4275138" y="3482975"/>
          <p14:tracePt t="44483" x="4275138" y="3475038"/>
          <p14:tracePt t="44490" x="4275138" y="3455988"/>
          <p14:tracePt t="44501" x="4275138" y="3438525"/>
          <p14:tracePt t="44506" x="4275138" y="3411538"/>
          <p14:tracePt t="44512" x="4275138" y="3382963"/>
          <p14:tracePt t="44521" x="4275138" y="3338513"/>
          <p14:tracePt t="44529" x="4275138" y="3309938"/>
          <p14:tracePt t="44538" x="4275138" y="3282950"/>
          <p14:tracePt t="44545" x="4294188" y="3236913"/>
          <p14:tracePt t="44554" x="4294188" y="3219450"/>
          <p14:tracePt t="44561" x="4303713" y="3192463"/>
          <p14:tracePt t="44570" x="4311650" y="3182938"/>
          <p14:tracePt t="44577" x="4311650" y="3173413"/>
          <p14:tracePt t="44594" x="4311650" y="3163888"/>
          <p14:tracePt t="44651" x="4330700" y="3146425"/>
          <p14:tracePt t="44668" x="4340225" y="3136900"/>
          <p14:tracePt t="44676" x="4348163" y="3127375"/>
          <p14:tracePt t="44690" x="4357688" y="3119438"/>
          <p14:tracePt t="44697" x="4367213" y="3100388"/>
          <p14:tracePt t="44713" x="4376738" y="3090863"/>
          <p14:tracePt t="45939" x="4367213" y="3100388"/>
          <p14:tracePt t="45947" x="4330700" y="3155950"/>
          <p14:tracePt t="45955" x="4321175" y="3200400"/>
          <p14:tracePt t="45963" x="4311650" y="3236913"/>
          <p14:tracePt t="45973" x="4311650" y="3282950"/>
          <p14:tracePt t="45979" x="4303713" y="3319463"/>
          <p14:tracePt t="45991" x="4303713" y="3365500"/>
          <p14:tracePt t="45995" x="4275138" y="3411538"/>
          <p14:tracePt t="46002" x="4275138" y="3419475"/>
          <p14:tracePt t="46009" x="4267200" y="3438525"/>
          <p14:tracePt t="46018" x="4267200" y="3446463"/>
          <p14:tracePt t="46033" x="4267200" y="3455988"/>
          <p14:tracePt t="46131" x="4257675" y="3465513"/>
          <p14:tracePt t="46137" x="4248150" y="3492500"/>
          <p14:tracePt t="46146" x="4230688" y="3502025"/>
          <p14:tracePt t="46163" x="4230688" y="3511550"/>
          <p14:tracePt t="46174" x="4221163" y="3519488"/>
          <p14:tracePt t="46179" x="4211638" y="3529013"/>
          <p14:tracePt t="46189" x="4194175" y="3538538"/>
          <p14:tracePt t="46217" x="4184650" y="3548063"/>
          <p14:tracePt t="46257" x="4175125" y="3556000"/>
          <p14:tracePt t="46265" x="4175125" y="3565525"/>
          <p14:tracePt t="46577" x="4165600" y="3565525"/>
          <p14:tracePt t="46585" x="4148138" y="3502025"/>
          <p14:tracePt t="46593" x="4138613" y="3465513"/>
          <p14:tracePt t="46601" x="4129088" y="3402013"/>
          <p14:tracePt t="46608" x="4111625" y="3309938"/>
          <p14:tracePt t="46617" x="4084638" y="3228975"/>
          <p14:tracePt t="46625" x="4084638" y="3155950"/>
          <p14:tracePt t="46633" x="4075113" y="3046413"/>
          <p14:tracePt t="46641" x="4075113" y="2990850"/>
          <p14:tracePt t="46649" x="4075113" y="2909888"/>
          <p14:tracePt t="46657" x="4075113" y="2854325"/>
          <p14:tracePt t="46665" x="4075113" y="2800350"/>
          <p14:tracePt t="46672" x="4075113" y="2744788"/>
          <p14:tracePt t="46681" x="4075113" y="2698750"/>
          <p14:tracePt t="46689" x="4075113" y="2671763"/>
          <p14:tracePt t="46697" x="4075113" y="2644775"/>
          <p14:tracePt t="46705" x="4075113" y="2617788"/>
          <p14:tracePt t="46712" x="4075113" y="2598738"/>
          <p14:tracePt t="46721" x="4075113" y="2581275"/>
          <p14:tracePt t="46729" x="4075113" y="2554288"/>
          <p14:tracePt t="46996" x="4084638" y="2544763"/>
          <p14:tracePt t="47003" x="4221163" y="2544763"/>
          <p14:tracePt t="47008" x="4557713" y="2544763"/>
          <p14:tracePt t="47017" x="4832350" y="2571750"/>
          <p14:tracePt t="47025" x="5114925" y="2608263"/>
          <p14:tracePt t="47033" x="5397500" y="2644775"/>
          <p14:tracePt t="47041" x="5580063" y="2690813"/>
          <p14:tracePt t="47049" x="5724525" y="2708275"/>
          <p14:tracePt t="47057" x="5770563" y="2727325"/>
          <p14:tracePt t="47065" x="5816600" y="2727325"/>
          <p14:tracePt t="47073" x="5826125" y="2735263"/>
          <p14:tracePt t="47410" x="5826125" y="2744788"/>
          <p14:tracePt t="47418" x="5816600" y="2781300"/>
          <p14:tracePt t="47427" x="5753100" y="2817813"/>
          <p14:tracePt t="47434" x="5724525" y="2863850"/>
          <p14:tracePt t="47442" x="5688013" y="2909888"/>
          <p14:tracePt t="47450" x="5670550" y="2973388"/>
          <p14:tracePt t="47458" x="5643563" y="3073400"/>
          <p14:tracePt t="47465" x="5624513" y="3127375"/>
          <p14:tracePt t="47473" x="5616575" y="3219450"/>
          <p14:tracePt t="47482" x="5616575" y="3265488"/>
          <p14:tracePt t="47490" x="5607050" y="3319463"/>
          <p14:tracePt t="47497" x="5607050" y="3365500"/>
          <p14:tracePt t="47508" x="5580063" y="3402013"/>
          <p14:tracePt t="47514" x="5580063" y="3419475"/>
          <p14:tracePt t="47524" x="5580063" y="3429000"/>
          <p14:tracePt t="47787" x="5570538" y="3455988"/>
          <p14:tracePt t="47794" x="5514975" y="3465513"/>
          <p14:tracePt t="47805" x="5368925" y="3465513"/>
          <p14:tracePt t="47808" x="5205413" y="3465513"/>
          <p14:tracePt t="47818" x="5005388" y="3465513"/>
          <p14:tracePt t="47826" x="4759325" y="3465513"/>
          <p14:tracePt t="47836" x="4530725" y="3465513"/>
          <p14:tracePt t="47842" x="4311650" y="3465513"/>
          <p14:tracePt t="47850" x="4084638" y="3465513"/>
          <p14:tracePt t="47858" x="3883025" y="3465513"/>
          <p14:tracePt t="47866" x="3738563" y="3465513"/>
          <p14:tracePt t="47874" x="3609975" y="3465513"/>
          <p14:tracePt t="47881" x="3519488" y="3465513"/>
          <p14:tracePt t="47889" x="3482975" y="3465513"/>
          <p14:tracePt t="47897" x="3473450" y="3465513"/>
          <p14:tracePt t="48029" x="3463925" y="3465513"/>
          <p14:tracePt t="48497" x="3463925" y="3492500"/>
          <p14:tracePt t="48510" x="3473450" y="3538538"/>
          <p14:tracePt t="48512" x="3482975" y="3565525"/>
          <p14:tracePt t="48521" x="3509963" y="3611563"/>
          <p14:tracePt t="48529" x="3536950" y="3675063"/>
          <p14:tracePt t="48537" x="3556000" y="3721100"/>
          <p14:tracePt t="48547" x="3563938" y="3748088"/>
          <p14:tracePt t="48556" x="3600450" y="3794125"/>
          <p14:tracePt t="48563" x="3609975" y="3840163"/>
          <p14:tracePt t="48573" x="3646488" y="3884613"/>
          <p14:tracePt t="48578" x="3656013" y="3903663"/>
          <p14:tracePt t="48588" x="3665538" y="3930650"/>
          <p14:tracePt t="48594" x="3673475" y="3967163"/>
          <p14:tracePt t="48603" x="3692525" y="4003675"/>
          <p14:tracePt t="48609" x="3702050" y="4013200"/>
          <p14:tracePt t="48617" x="3702050" y="4040188"/>
          <p14:tracePt t="48625" x="3709988" y="4057650"/>
          <p14:tracePt t="48641" x="3719513" y="4076700"/>
          <p14:tracePt t="48657" x="3719513" y="4086225"/>
          <p14:tracePt t="48828" x="3719513" y="4094163"/>
          <p14:tracePt t="48859" x="3719513" y="4122738"/>
          <p14:tracePt t="48867" x="3719513" y="4130675"/>
          <p14:tracePt t="48875" x="3719513" y="4149725"/>
          <p14:tracePt t="48883" x="3719513" y="4159250"/>
          <p14:tracePt t="48889" x="3719513" y="4195763"/>
          <p14:tracePt t="48898" x="3719513" y="4213225"/>
          <p14:tracePt t="48906" x="3719513" y="4240213"/>
          <p14:tracePt t="48915" x="3719513" y="4268788"/>
          <p14:tracePt t="48921" x="3719513" y="4313238"/>
          <p14:tracePt t="48930" x="3719513" y="4322763"/>
          <p14:tracePt t="48939" x="3719513" y="4368800"/>
          <p14:tracePt t="48946" x="3719513" y="4386263"/>
          <p14:tracePt t="48955" x="3719513" y="4413250"/>
          <p14:tracePt t="48962" x="3719513" y="4459288"/>
          <p14:tracePt t="48972" x="3719513" y="4468813"/>
          <p14:tracePt t="48978" x="3719513" y="4505325"/>
          <p14:tracePt t="48988" x="3719513" y="4522788"/>
          <p14:tracePt t="48995" x="3719513" y="4551363"/>
          <p14:tracePt t="49003" x="3719513" y="4559300"/>
          <p14:tracePt t="49017" x="3719513" y="4568825"/>
          <p14:tracePt t="50723" x="3719513" y="4551363"/>
          <p14:tracePt t="50730" x="3719513" y="4522788"/>
          <p14:tracePt t="50738" x="3719513" y="4505325"/>
          <p14:tracePt t="50747" x="3746500" y="4459288"/>
          <p14:tracePt t="50754" x="3746500" y="4449763"/>
          <p14:tracePt t="50761" x="3746500" y="4422775"/>
          <p14:tracePt t="50770" x="3756025" y="4405313"/>
          <p14:tracePt t="50791" x="3756025" y="4386263"/>
          <p14:tracePt t="50795" x="3756025" y="4376738"/>
          <p14:tracePt t="50806" x="3756025" y="4368800"/>
          <p14:tracePt t="52291" x="3756025" y="4349750"/>
          <p14:tracePt t="54219" x="3756025" y="4303713"/>
          <p14:tracePt t="54231" x="3738563" y="4222750"/>
          <p14:tracePt t="54232" x="3719513" y="4203700"/>
          <p14:tracePt t="54241" x="3692525" y="4113213"/>
          <p14:tracePt t="54249" x="3665538" y="4040188"/>
          <p14:tracePt t="54257" x="3656013" y="3957638"/>
          <p14:tracePt t="54265" x="3629025" y="3884613"/>
          <p14:tracePt t="54273" x="3600450" y="3821113"/>
          <p14:tracePt t="54281" x="3592513" y="3757613"/>
          <p14:tracePt t="54289" x="3563938" y="3684588"/>
          <p14:tracePt t="54297" x="3563938" y="3648075"/>
          <p14:tracePt t="54305" x="3563938" y="3621088"/>
          <p14:tracePt t="54313" x="3563938" y="3592513"/>
          <p14:tracePt t="54321" x="3563938" y="3565525"/>
          <p14:tracePt t="54329" x="3563938" y="3556000"/>
          <p14:tracePt t="54337" x="3563938" y="3548063"/>
          <p14:tracePt t="54345" x="3563938" y="3529013"/>
          <p14:tracePt t="54352" x="3563938" y="3519488"/>
          <p14:tracePt t="54377" x="3563938" y="3511550"/>
          <p14:tracePt t="54386" x="3563938" y="3502025"/>
          <p14:tracePt t="54393" x="3563938" y="3492500"/>
          <p14:tracePt t="54403" x="3563938" y="3482975"/>
          <p14:tracePt t="54410" x="3563938" y="3465513"/>
          <p14:tracePt t="54418" x="3563938" y="3446463"/>
          <p14:tracePt t="54434" x="3563938" y="3438525"/>
          <p14:tracePt t="54442" x="3563938" y="3419475"/>
          <p14:tracePt t="54450" x="3563938" y="3402013"/>
          <p14:tracePt t="54459" x="3563938" y="3382963"/>
          <p14:tracePt t="54466" x="3563938" y="3365500"/>
          <p14:tracePt t="54475" x="3563938" y="3355975"/>
          <p14:tracePt t="54482" x="3563938" y="3346450"/>
          <p14:tracePt t="54498" x="3563938" y="3319463"/>
          <p14:tracePt t="54508" x="3563938" y="3302000"/>
          <p14:tracePt t="54513" x="3563938" y="3282950"/>
          <p14:tracePt t="54522" x="3563938" y="3265488"/>
          <p14:tracePt t="54529" x="3563938" y="3236913"/>
          <p14:tracePt t="54538" x="3556000" y="3200400"/>
          <p14:tracePt t="54544" x="3556000" y="3173413"/>
          <p14:tracePt t="54552" x="3536950" y="3146425"/>
          <p14:tracePt t="54561" x="3509963" y="3100388"/>
          <p14:tracePt t="54568" x="3490913" y="3073400"/>
          <p14:tracePt t="54577" x="3482975" y="3054350"/>
          <p14:tracePt t="54586" x="3446463" y="2990850"/>
          <p14:tracePt t="54593" x="3436938" y="2954338"/>
          <p14:tracePt t="54602" x="3400425" y="2917825"/>
          <p14:tracePt t="54609" x="3373438" y="2890838"/>
          <p14:tracePt t="54617" x="3336925" y="2854325"/>
          <p14:tracePt t="54625" x="3317875" y="2836863"/>
          <p14:tracePt t="54633" x="3290888" y="2808288"/>
          <p14:tracePt t="54641" x="3281363" y="2781300"/>
          <p14:tracePt t="54650" x="3263900" y="2754313"/>
          <p14:tracePt t="54656" x="3254375" y="2744788"/>
          <p14:tracePt t="54665" x="3227388" y="2735263"/>
          <p14:tracePt t="54673" x="3208338" y="2727325"/>
          <p14:tracePt t="54681" x="3200400" y="2717800"/>
          <p14:tracePt t="54689" x="3190875" y="2717800"/>
          <p14:tracePt t="54697" x="3181350" y="2708275"/>
          <p14:tracePt t="54705" x="3171825" y="2698750"/>
          <p14:tracePt t="54714" x="3144838" y="2681288"/>
          <p14:tracePt t="54723" x="3144838" y="2671763"/>
          <p14:tracePt t="54729" x="3127375" y="2654300"/>
          <p14:tracePt t="54739" x="3117850" y="2644775"/>
          <p14:tracePt t="54746" x="3100388" y="2625725"/>
          <p14:tracePt t="54753" x="3090863" y="2617788"/>
          <p14:tracePt t="54760" x="3081338" y="2617788"/>
          <p14:tracePt t="54769" x="3063875" y="2608263"/>
          <p14:tracePt t="54777" x="3044825" y="2589213"/>
          <p14:tracePt t="54786" x="3027363" y="2571750"/>
          <p14:tracePt t="54793" x="2998788" y="2554288"/>
          <p14:tracePt t="54803" x="2962275" y="2525713"/>
          <p14:tracePt t="54808" x="2944813" y="2517775"/>
          <p14:tracePt t="54817" x="2925763" y="2508250"/>
          <p14:tracePt t="54825" x="2898775" y="2471738"/>
          <p14:tracePt t="54833" x="2889250" y="2471738"/>
          <p14:tracePt t="54841" x="2871788" y="2462213"/>
          <p14:tracePt t="54849" x="2852738" y="2462213"/>
          <p14:tracePt t="54857" x="2835275" y="2452688"/>
          <p14:tracePt t="54865" x="2817813" y="2444750"/>
          <p14:tracePt t="54873" x="2798763" y="2435225"/>
          <p14:tracePt t="54888" x="2781300" y="2435225"/>
          <p14:tracePt t="54900" x="2752725" y="2425700"/>
          <p14:tracePt t="54914" x="2744788" y="2425700"/>
          <p14:tracePt t="54923" x="2735263" y="2425700"/>
          <p14:tracePt t="54930" x="2708275" y="2416175"/>
          <p14:tracePt t="54937" x="2698750" y="2416175"/>
          <p14:tracePt t="54945" x="2689225" y="2408238"/>
          <p14:tracePt t="54961" x="2679700" y="2408238"/>
          <p14:tracePt t="54969" x="2671763" y="2408238"/>
          <p14:tracePt t="54977" x="2662238" y="2408238"/>
          <p14:tracePt t="54986" x="2643188" y="2389188"/>
          <p14:tracePt t="54993" x="2635250" y="2389188"/>
          <p14:tracePt t="55001" x="2625725" y="2389188"/>
          <p14:tracePt t="55009" x="2606675" y="2389188"/>
          <p14:tracePt t="55017" x="2589213" y="2379663"/>
          <p14:tracePt t="55025" x="2570163" y="2379663"/>
          <p14:tracePt t="55033" x="2543175" y="2379663"/>
          <p14:tracePt t="55041" x="2525713" y="2371725"/>
          <p14:tracePt t="55049" x="2498725" y="2371725"/>
          <p14:tracePt t="55057" x="2479675" y="2362200"/>
          <p14:tracePt t="55065" x="2452688" y="2343150"/>
          <p14:tracePt t="55073" x="2433638" y="2335213"/>
          <p14:tracePt t="55082" x="2397125" y="2335213"/>
          <p14:tracePt t="55089" x="2370138" y="2325688"/>
          <p14:tracePt t="55098" x="2352675" y="2325688"/>
          <p14:tracePt t="55106" x="2333625" y="2316163"/>
          <p14:tracePt t="55114" x="2287588" y="2279650"/>
          <p14:tracePt t="55122" x="2270125" y="2270125"/>
          <p14:tracePt t="55130" x="2251075" y="2262188"/>
          <p14:tracePt t="55138" x="2243138" y="2262188"/>
          <p14:tracePt t="55146" x="2224088" y="2243138"/>
          <p14:tracePt t="55156" x="2214563" y="2233613"/>
          <p14:tracePt t="55178" x="2206625" y="2233613"/>
          <p14:tracePt t="55540" x="2197100" y="2225675"/>
          <p14:tracePt t="55547" x="2206625" y="2206625"/>
          <p14:tracePt t="55555" x="2214563" y="2189163"/>
          <p14:tracePt t="55563" x="2224088" y="2152650"/>
          <p14:tracePt t="55573" x="2243138" y="2125663"/>
          <p14:tracePt t="55577" x="2243138" y="2116138"/>
          <p14:tracePt t="55586" x="2251075" y="2089150"/>
          <p14:tracePt t="55593" x="2251075" y="2070100"/>
          <p14:tracePt t="55603" x="2260600" y="2070100"/>
          <p14:tracePt t="55609" x="2260600" y="2052638"/>
          <p14:tracePt t="55617" x="2260600" y="2033588"/>
          <p14:tracePt t="55625" x="2260600" y="2024063"/>
          <p14:tracePt t="55633" x="2260600" y="2016125"/>
          <p14:tracePt t="55640" x="2270125" y="2006600"/>
          <p14:tracePt t="55657" x="2270125" y="1987550"/>
          <p14:tracePt t="55809" x="2251075" y="1997075"/>
          <p14:tracePt t="55817" x="2243138" y="2016125"/>
          <p14:tracePt t="55833" x="2233613" y="2024063"/>
          <p14:tracePt t="55849" x="2214563" y="2024063"/>
          <p14:tracePt t="55857" x="2214563" y="2033588"/>
          <p14:tracePt t="55874" x="2206625" y="2043113"/>
          <p14:tracePt t="55882" x="2206625" y="2052638"/>
          <p14:tracePt t="55889" x="2197100" y="2060575"/>
          <p14:tracePt t="55897" x="2187575" y="2060575"/>
          <p14:tracePt t="55913" x="2187575" y="2070100"/>
          <p14:tracePt t="55921" x="2187575" y="2089150"/>
          <p14:tracePt t="55940" x="2187575" y="2097088"/>
          <p14:tracePt t="55954" x="2179638" y="2116138"/>
          <p14:tracePt t="56593" x="2170113" y="2116138"/>
          <p14:tracePt t="56601" x="2160588" y="2097088"/>
          <p14:tracePt t="56609" x="2133600" y="2079625"/>
          <p14:tracePt t="56617" x="2097088" y="2043113"/>
          <p14:tracePt t="56625" x="2070100" y="2024063"/>
          <p14:tracePt t="56633" x="2024063" y="1987550"/>
          <p14:tracePt t="56640" x="2005013" y="1979613"/>
          <p14:tracePt t="56649" x="1997075" y="1979613"/>
          <p14:tracePt t="56657" x="1968500" y="1960563"/>
          <p14:tracePt t="56665" x="1951038" y="1933575"/>
          <p14:tracePt t="56681" x="1941513" y="1933575"/>
          <p14:tracePt t="56931" x="1941513" y="1943100"/>
          <p14:tracePt t="57146" x="1941513" y="1951038"/>
          <p14:tracePt t="57153" x="1960563" y="1960563"/>
          <p14:tracePt t="57161" x="2014538" y="1960563"/>
          <p14:tracePt t="57169" x="2124075" y="1979613"/>
          <p14:tracePt t="57177" x="2260600" y="1987550"/>
          <p14:tracePt t="57186" x="2406650" y="2016125"/>
          <p14:tracePt t="57193" x="2552700" y="2033588"/>
          <p14:tracePt t="57202" x="2716213" y="2052638"/>
          <p14:tracePt t="57210" x="2844800" y="2052638"/>
          <p14:tracePt t="57220" x="2971800" y="2052638"/>
          <p14:tracePt t="57227" x="3100388" y="2052638"/>
          <p14:tracePt t="57233" x="3181350" y="2079625"/>
          <p14:tracePt t="57241" x="3236913" y="2079625"/>
          <p14:tracePt t="57249" x="3273425" y="2079625"/>
          <p14:tracePt t="57257" x="3281363" y="2079625"/>
          <p14:tracePt t="57563" x="3290888" y="2079625"/>
          <p14:tracePt t="57588" x="3290888" y="2070100"/>
          <p14:tracePt t="57611" x="3290888" y="2052638"/>
          <p14:tracePt t="57619" x="3290888" y="2043113"/>
          <p14:tracePt t="57628" x="3290888" y="2033588"/>
          <p14:tracePt t="57637" x="3281363" y="2033588"/>
          <p14:tracePt t="57649" x="3273425" y="2033588"/>
          <p14:tracePt t="57657" x="3263900" y="2024063"/>
          <p14:tracePt t="57665" x="3236913" y="2016125"/>
          <p14:tracePt t="57673" x="3236913" y="2006600"/>
          <p14:tracePt t="57681" x="3227388" y="1997075"/>
          <p14:tracePt t="57689" x="3208338" y="1987550"/>
          <p14:tracePt t="57697" x="3200400" y="1979613"/>
          <p14:tracePt t="57705" x="3181350" y="1970088"/>
          <p14:tracePt t="57713" x="3171825" y="1960563"/>
          <p14:tracePt t="57730" x="3154363" y="1951038"/>
          <p14:tracePt t="57837" x="3154363" y="1943100"/>
          <p14:tracePt t="57849" x="3136900" y="1943100"/>
          <p14:tracePt t="57857" x="3100388" y="1914525"/>
          <p14:tracePt t="57865" x="3090863" y="1906588"/>
          <p14:tracePt t="57873" x="3071813" y="1897063"/>
          <p14:tracePt t="57886" x="3063875" y="1897063"/>
          <p14:tracePt t="57888" x="3035300" y="1878013"/>
          <p14:tracePt t="57897" x="3017838" y="1870075"/>
          <p14:tracePt t="57971" x="2998788" y="1860550"/>
          <p14:tracePt t="58211" x="2998788" y="1870075"/>
          <p14:tracePt t="58216" x="2998788" y="1878013"/>
          <p14:tracePt t="58225" x="2998788" y="1906588"/>
          <p14:tracePt t="58233" x="2998788" y="1914525"/>
          <p14:tracePt t="58241" x="2998788" y="1924050"/>
          <p14:tracePt t="58249" x="2998788" y="1933575"/>
          <p14:tracePt t="58257" x="2998788" y="1951038"/>
          <p14:tracePt t="58281" x="2998788" y="1960563"/>
          <p14:tracePt t="58370" x="2998788" y="1979613"/>
          <p14:tracePt t="58377" x="2998788" y="1987550"/>
          <p14:tracePt t="58385" x="2998788" y="1997075"/>
          <p14:tracePt t="58404" x="2998788" y="2006600"/>
          <p14:tracePt t="58410" x="2998788" y="2016125"/>
          <p14:tracePt t="58426" x="2998788" y="2024063"/>
          <p14:tracePt t="58955" x="2998788" y="2033588"/>
          <p14:tracePt t="58980" x="2998788" y="2043113"/>
          <p14:tracePt t="58987" x="2990850" y="2043113"/>
          <p14:tracePt t="58995" x="2981325" y="2052638"/>
          <p14:tracePt t="59006" x="2971800" y="2060575"/>
          <p14:tracePt t="59021" x="2971800" y="2079625"/>
          <p14:tracePt t="59027" x="2962275" y="2116138"/>
          <p14:tracePt t="59040" x="2954338" y="2125663"/>
          <p14:tracePt t="59049" x="2954338" y="2143125"/>
          <p14:tracePt t="59057" x="2954338" y="2160588"/>
          <p14:tracePt t="59065" x="2954338" y="2170113"/>
          <p14:tracePt t="59073" x="2935288" y="2189163"/>
          <p14:tracePt t="59081" x="2925763" y="2206625"/>
          <p14:tracePt t="59089" x="2925763" y="2216150"/>
          <p14:tracePt t="59097" x="2917825" y="2225675"/>
          <p14:tracePt t="59105" x="2908300" y="2233613"/>
          <p14:tracePt t="59113" x="2889250" y="2243138"/>
          <p14:tracePt t="59121" x="2881313" y="2243138"/>
          <p14:tracePt t="59129" x="2852738" y="2252663"/>
          <p14:tracePt t="59138" x="2844800" y="2252663"/>
          <p14:tracePt t="59157" x="2825750" y="2262188"/>
          <p14:tracePt t="59170" x="2817813" y="2262188"/>
          <p14:tracePt t="59233" x="2808288" y="2262188"/>
          <p14:tracePt t="59243" x="2798763" y="2233613"/>
          <p14:tracePt t="59248" x="2781300" y="2170113"/>
          <p14:tracePt t="59257" x="2744788" y="2133600"/>
          <p14:tracePt t="59265" x="2744788" y="2097088"/>
          <p14:tracePt t="59274" x="2725738" y="2060575"/>
          <p14:tracePt t="59280" x="2725738" y="2024063"/>
          <p14:tracePt t="59289" x="2725738" y="1979613"/>
          <p14:tracePt t="59297" x="2708275" y="1951038"/>
          <p14:tracePt t="59305" x="2708275" y="1924050"/>
          <p14:tracePt t="59313" x="2708275" y="1914525"/>
          <p14:tracePt t="59321" x="2708275" y="1887538"/>
          <p14:tracePt t="59330" x="2708275" y="1878013"/>
          <p14:tracePt t="59338" x="2708275" y="1860550"/>
          <p14:tracePt t="59345" x="2725738" y="1841500"/>
          <p14:tracePt t="59353" x="2744788" y="1833563"/>
          <p14:tracePt t="59362" x="2762250" y="1824038"/>
          <p14:tracePt t="59371" x="2789238" y="1814513"/>
          <p14:tracePt t="59378" x="2817813" y="1814513"/>
          <p14:tracePt t="59386" x="2862263" y="1778000"/>
          <p14:tracePt t="59394" x="2908300" y="1778000"/>
          <p14:tracePt t="59403" x="2962275" y="1778000"/>
          <p14:tracePt t="59409" x="3017838" y="1778000"/>
          <p14:tracePt t="59417" x="3071813" y="1778000"/>
          <p14:tracePt t="59425" x="3117850" y="1778000"/>
          <p14:tracePt t="59433" x="3171825" y="1797050"/>
          <p14:tracePt t="59441" x="3181350" y="1804988"/>
          <p14:tracePt t="59449" x="3190875" y="1833563"/>
          <p14:tracePt t="59457" x="3200400" y="1841500"/>
          <p14:tracePt t="59465" x="3200400" y="1878013"/>
          <p14:tracePt t="59473" x="3200400" y="1914525"/>
          <p14:tracePt t="59481" x="3200400" y="1970088"/>
          <p14:tracePt t="59489" x="3200400" y="1997075"/>
          <p14:tracePt t="59496" x="3171825" y="2060575"/>
          <p14:tracePt t="59504" x="3154363" y="2079625"/>
          <p14:tracePt t="59513" x="3108325" y="2125663"/>
          <p14:tracePt t="59520" x="3071813" y="2152650"/>
          <p14:tracePt t="59529" x="3027363" y="2179638"/>
          <p14:tracePt t="59537" x="2981325" y="2216150"/>
          <p14:tracePt t="59545" x="2954338" y="2225675"/>
          <p14:tracePt t="59554" x="2908300" y="2262188"/>
          <p14:tracePt t="59561" x="2871788" y="2270125"/>
          <p14:tracePt t="59570" x="2835275" y="2279650"/>
          <p14:tracePt t="59577" x="2817813" y="2289175"/>
          <p14:tracePt t="59585" x="2789238" y="2298700"/>
          <p14:tracePt t="59593" x="2752725" y="2306638"/>
          <p14:tracePt t="59601" x="2735263" y="2306638"/>
          <p14:tracePt t="59609" x="2708275" y="2306638"/>
          <p14:tracePt t="59618" x="2689225" y="2306638"/>
          <p14:tracePt t="59625" x="2662238" y="2306638"/>
          <p14:tracePt t="59633" x="2652713" y="2306638"/>
          <p14:tracePt t="59642" x="2635250" y="2298700"/>
          <p14:tracePt t="59651" x="2616200" y="2289175"/>
          <p14:tracePt t="59658" x="2589213" y="2262188"/>
          <p14:tracePt t="59666" x="2552700" y="2225675"/>
          <p14:tracePt t="59674" x="2533650" y="2197100"/>
          <p14:tracePt t="59682" x="2533650" y="2152650"/>
          <p14:tracePt t="59690" x="2525713" y="2116138"/>
          <p14:tracePt t="59698" x="2498725" y="2052638"/>
          <p14:tracePt t="59707" x="2489200" y="1987550"/>
          <p14:tracePt t="59714" x="2489200" y="1951038"/>
          <p14:tracePt t="59724" x="2489200" y="1906588"/>
          <p14:tracePt t="59731" x="2489200" y="1870075"/>
          <p14:tracePt t="59740" x="2489200" y="1841500"/>
          <p14:tracePt t="59744" x="2489200" y="1824038"/>
          <p14:tracePt t="59753" x="2489200" y="1787525"/>
          <p14:tracePt t="59761" x="2498725" y="1768475"/>
          <p14:tracePt t="59769" x="2506663" y="1768475"/>
          <p14:tracePt t="59777" x="2516188" y="1751013"/>
          <p14:tracePt t="59785" x="2533650" y="1741488"/>
          <p14:tracePt t="59801" x="2543175" y="1731963"/>
          <p14:tracePt t="59809" x="2552700" y="1724025"/>
          <p14:tracePt t="59817" x="2570163" y="1704975"/>
          <p14:tracePt t="59826" x="2598738" y="1697038"/>
          <p14:tracePt t="59835" x="2652713" y="1687513"/>
          <p14:tracePt t="59841" x="2689225" y="1687513"/>
          <p14:tracePt t="59849" x="2744788" y="1687513"/>
          <p14:tracePt t="59856" x="2817813" y="1687513"/>
          <p14:tracePt t="59865" x="2871788" y="1687513"/>
          <p14:tracePt t="59873" x="2935288" y="1687513"/>
          <p14:tracePt t="59882" x="2990850" y="1687513"/>
          <p14:tracePt t="59889" x="3054350" y="1714500"/>
          <p14:tracePt t="59897" x="3100388" y="1724025"/>
          <p14:tracePt t="59904" x="3117850" y="1751013"/>
          <p14:tracePt t="59913" x="3144838" y="1797050"/>
          <p14:tracePt t="59921" x="3163888" y="1833563"/>
          <p14:tracePt t="59929" x="3190875" y="1878013"/>
          <p14:tracePt t="59937" x="3190875" y="1897063"/>
          <p14:tracePt t="59945" x="3200400" y="1924050"/>
          <p14:tracePt t="59954" x="3200400" y="1951038"/>
          <p14:tracePt t="59961" x="3200400" y="1970088"/>
          <p14:tracePt t="59969" x="3200400" y="1979613"/>
          <p14:tracePt t="59977" x="3200400" y="1997075"/>
          <p14:tracePt t="59985" x="3190875" y="2016125"/>
          <p14:tracePt t="59993" x="3171825" y="2033588"/>
          <p14:tracePt t="60003" x="3154363" y="2043113"/>
          <p14:tracePt t="60009" x="3127375" y="2070100"/>
          <p14:tracePt t="60017" x="3090863" y="2106613"/>
          <p14:tracePt t="60025" x="3063875" y="2116138"/>
          <p14:tracePt t="60033" x="3035300" y="2133600"/>
          <p14:tracePt t="60041" x="2990850" y="2160588"/>
          <p14:tracePt t="60049" x="2944813" y="2179638"/>
          <p14:tracePt t="60056" x="2898775" y="2189163"/>
          <p14:tracePt t="60065" x="2862263" y="2197100"/>
          <p14:tracePt t="60073" x="2825750" y="2206625"/>
          <p14:tracePt t="60081" x="2789238" y="2225675"/>
          <p14:tracePt t="60089" x="2771775" y="2225675"/>
          <p14:tracePt t="60097" x="2752725" y="2225675"/>
          <p14:tracePt t="60106" x="2744788" y="2225675"/>
          <p14:tracePt t="60113" x="2735263" y="2225675"/>
          <p14:tracePt t="60121" x="2725738" y="2225675"/>
          <p14:tracePt t="60130" x="2716213" y="2225675"/>
          <p14:tracePt t="60138" x="2708275" y="2225675"/>
          <p14:tracePt t="60145" x="2689225" y="2216150"/>
          <p14:tracePt t="60155" x="2679700" y="2170113"/>
          <p14:tracePt t="60161" x="2652713" y="2106613"/>
          <p14:tracePt t="60170" x="2652713" y="2052638"/>
          <p14:tracePt t="60176" x="2643188" y="1997075"/>
          <p14:tracePt t="60185" x="2643188" y="1933575"/>
          <p14:tracePt t="60193" x="2625725" y="1878013"/>
          <p14:tracePt t="60202" x="2625725" y="1824038"/>
          <p14:tracePt t="60210" x="2625725" y="1778000"/>
          <p14:tracePt t="60217" x="2625725" y="1741488"/>
          <p14:tracePt t="60225" x="2625725" y="1714500"/>
          <p14:tracePt t="60233" x="2625725" y="1704975"/>
          <p14:tracePt t="60241" x="2625725" y="1687513"/>
          <p14:tracePt t="60248" x="2625725" y="1668463"/>
          <p14:tracePt t="60257" x="2625725" y="1651000"/>
          <p14:tracePt t="60290" x="2635250" y="1651000"/>
          <p14:tracePt t="60306" x="2652713" y="1631950"/>
          <p14:tracePt t="60323" x="2679700" y="1631950"/>
          <p14:tracePt t="60331" x="2698750" y="1631950"/>
          <p14:tracePt t="60338" x="2725738" y="1631950"/>
          <p14:tracePt t="60348" x="2771775" y="1631950"/>
          <p14:tracePt t="60355" x="2798763" y="1631950"/>
          <p14:tracePt t="60361" x="2844800" y="1631950"/>
          <p14:tracePt t="60369" x="2881313" y="1631950"/>
          <p14:tracePt t="60378" x="2898775" y="1631950"/>
          <p14:tracePt t="60386" x="2944813" y="1660525"/>
          <p14:tracePt t="60393" x="2954338" y="1668463"/>
          <p14:tracePt t="60402" x="2954338" y="1677988"/>
          <p14:tracePt t="60409" x="2954338" y="1687513"/>
          <p14:tracePt t="60419" x="2954338" y="1714500"/>
          <p14:tracePt t="60425" x="2954338" y="1724025"/>
          <p14:tracePt t="60433" x="2954338" y="1760538"/>
          <p14:tracePt t="60441" x="2954338" y="1768475"/>
          <p14:tracePt t="60451" x="2954338" y="1804988"/>
          <p14:tracePt t="60456" x="2954338" y="1824038"/>
          <p14:tracePt t="60465" x="2954338" y="1851025"/>
          <p14:tracePt t="60473" x="2944813" y="1870075"/>
          <p14:tracePt t="60481" x="2935288" y="1897063"/>
          <p14:tracePt t="60489" x="2925763" y="1914525"/>
          <p14:tracePt t="60497" x="2908300" y="1933575"/>
          <p14:tracePt t="60505" x="2898775" y="1970088"/>
          <p14:tracePt t="60513" x="2898775" y="1979613"/>
          <p14:tracePt t="60521" x="2889250" y="1987550"/>
          <p14:tracePt t="60529" x="2881313" y="2006600"/>
          <p14:tracePt t="60545" x="2881313" y="2016125"/>
          <p14:tracePt t="60553" x="2871788" y="2033588"/>
          <p14:tracePt t="60561" x="2862263" y="2043113"/>
          <p14:tracePt t="60569" x="2852738" y="2052638"/>
          <p14:tracePt t="60577" x="2844800" y="2052638"/>
          <p14:tracePt t="60586" x="2835275" y="2060575"/>
          <p14:tracePt t="60604" x="2808288" y="2070100"/>
          <p14:tracePt t="60610" x="2798763" y="2079625"/>
          <p14:tracePt t="60642" x="2781300" y="2079625"/>
          <p14:tracePt t="60657" x="2771775" y="2079625"/>
          <p14:tracePt t="60665" x="2762250" y="2079625"/>
          <p14:tracePt t="60673" x="2752725" y="2079625"/>
          <p14:tracePt t="60681" x="2744788" y="2079625"/>
          <p14:tracePt t="60689" x="2735263" y="2079625"/>
          <p14:tracePt t="60705" x="2725738" y="2079625"/>
          <p14:tracePt t="60749" x="2708275" y="2079625"/>
          <p14:tracePt t="60762" x="2708275" y="2043113"/>
          <p14:tracePt t="60769" x="2689225" y="2024063"/>
          <p14:tracePt t="60778" x="2689225" y="2006600"/>
          <p14:tracePt t="60788" x="2689225" y="1979613"/>
          <p14:tracePt t="60794" x="2689225" y="1970088"/>
          <p14:tracePt t="60805" x="2689225" y="1933575"/>
          <p14:tracePt t="60810" x="2689225" y="1924050"/>
          <p14:tracePt t="60820" x="2689225" y="1906588"/>
          <p14:tracePt t="60826" x="2689225" y="1897063"/>
          <p14:tracePt t="60837" x="2689225" y="1887538"/>
          <p14:tracePt t="60842" x="2689225" y="1860550"/>
          <p14:tracePt t="60851" x="2689225" y="1851025"/>
          <p14:tracePt t="60856" x="2689225" y="1841500"/>
          <p14:tracePt t="60865" x="2689225" y="1814513"/>
          <p14:tracePt t="60885" x="2689225" y="1804988"/>
          <p14:tracePt t="60889" x="2698750" y="1787525"/>
          <p14:tracePt t="60897" x="2716213" y="1768475"/>
          <p14:tracePt t="60905" x="2725738" y="1760538"/>
          <p14:tracePt t="60913" x="2735263" y="1751013"/>
          <p14:tracePt t="60921" x="2762250" y="1741488"/>
          <p14:tracePt t="60929" x="2771775" y="1731963"/>
          <p14:tracePt t="60939" x="2789238" y="1731963"/>
          <p14:tracePt t="60946" x="2817813" y="1731963"/>
          <p14:tracePt t="60953" x="2844800" y="1731963"/>
          <p14:tracePt t="60960" x="2862263" y="1731963"/>
          <p14:tracePt t="60969" x="2889250" y="1731963"/>
          <p14:tracePt t="60977" x="2925763" y="1760538"/>
          <p14:tracePt t="60985" x="2935288" y="1760538"/>
          <p14:tracePt t="60993" x="2954338" y="1787525"/>
          <p14:tracePt t="61001" x="2962275" y="1804988"/>
          <p14:tracePt t="61009" x="2971800" y="1841500"/>
          <p14:tracePt t="61018" x="2971800" y="1870075"/>
          <p14:tracePt t="61026" x="2981325" y="1897063"/>
          <p14:tracePt t="61033" x="2981325" y="1924050"/>
          <p14:tracePt t="61041" x="2981325" y="1960563"/>
          <p14:tracePt t="61049" x="2981325" y="1979613"/>
          <p14:tracePt t="61057" x="2981325" y="2006600"/>
          <p14:tracePt t="61065" x="2981325" y="2016125"/>
          <p14:tracePt t="61073" x="2981325" y="2024063"/>
          <p14:tracePt t="61081" x="2981325" y="2060575"/>
          <p14:tracePt t="61089" x="2981325" y="2070100"/>
          <p14:tracePt t="61097" x="2971800" y="2070100"/>
          <p14:tracePt t="61106" x="2954338" y="2089150"/>
          <p14:tracePt t="61114" x="2954338" y="2097088"/>
          <p14:tracePt t="61122" x="2944813" y="2106613"/>
          <p14:tracePt t="61130" x="2925763" y="2116138"/>
          <p14:tracePt t="61139" x="2925763" y="2125663"/>
          <p14:tracePt t="61145" x="2917825" y="2125663"/>
          <p14:tracePt t="61153" x="2898775" y="2133600"/>
          <p14:tracePt t="61161" x="2881313" y="2143125"/>
          <p14:tracePt t="61169" x="2862263" y="2152650"/>
          <p14:tracePt t="61185" x="2844800" y="2152650"/>
          <p14:tracePt t="61202" x="2835275" y="2152650"/>
          <p14:tracePt t="61277" x="2825750" y="2152650"/>
          <p14:tracePt t="61281" x="2798763" y="2143125"/>
          <p14:tracePt t="61289" x="2781300" y="2125663"/>
          <p14:tracePt t="61297" x="2781300" y="2106613"/>
          <p14:tracePt t="61305" x="2762250" y="2060575"/>
          <p14:tracePt t="61313" x="2762250" y="2033588"/>
          <p14:tracePt t="61321" x="2762250" y="1987550"/>
          <p14:tracePt t="61329" x="2762250" y="1960563"/>
          <p14:tracePt t="61337" x="2752725" y="1933575"/>
          <p14:tracePt t="61345" x="2735263" y="1897063"/>
          <p14:tracePt t="61361" x="2735263" y="1870075"/>
          <p14:tracePt t="61370" x="2735263" y="1851025"/>
          <p14:tracePt t="61377" x="2735263" y="1841500"/>
          <p14:tracePt t="61386" x="2744788" y="1833563"/>
          <p14:tracePt t="61393" x="2752725" y="1814513"/>
          <p14:tracePt t="61402" x="2762250" y="1804988"/>
          <p14:tracePt t="61418" x="2781300" y="1797050"/>
          <p14:tracePt t="61433" x="2789238" y="1797050"/>
          <p14:tracePt t="61441" x="2817813" y="1787525"/>
          <p14:tracePt t="61457" x="2835275" y="1787525"/>
          <p14:tracePt t="61465" x="2852738" y="1768475"/>
          <p14:tracePt t="61473" x="2871788" y="1768475"/>
          <p14:tracePt t="61481" x="2889250" y="1768475"/>
          <p14:tracePt t="61489" x="2908300" y="1768475"/>
          <p14:tracePt t="61497" x="2917825" y="1768475"/>
          <p14:tracePt t="61507" x="2944813" y="1768475"/>
          <p14:tracePt t="61514" x="2954338" y="1768475"/>
          <p14:tracePt t="61547" x="2962275" y="1768475"/>
          <p14:tracePt t="61554" x="2962275" y="1778000"/>
          <p14:tracePt t="61563" x="2962275" y="1804988"/>
          <p14:tracePt t="61573" x="2962275" y="1851025"/>
          <p14:tracePt t="61586" x="2962275" y="1870075"/>
          <p14:tracePt t="61593" x="2962275" y="1897063"/>
          <p14:tracePt t="61603" x="2962275" y="1933575"/>
          <p14:tracePt t="61609" x="2962275" y="1960563"/>
          <p14:tracePt t="61619" x="2944813" y="2006600"/>
          <p14:tracePt t="61625" x="2935288" y="2024063"/>
          <p14:tracePt t="61633" x="2925763" y="2052638"/>
          <p14:tracePt t="61641" x="2925763" y="2060575"/>
          <p14:tracePt t="61652" x="2917825" y="2070100"/>
          <p14:tracePt t="61656" x="2908300" y="2097088"/>
          <p14:tracePt t="61673" x="2898775" y="2097088"/>
          <p14:tracePt t="61705" x="2881313" y="2106613"/>
          <p14:tracePt t="61714" x="2862263" y="2106613"/>
          <p14:tracePt t="61722" x="2852738" y="2106613"/>
          <p14:tracePt t="61730" x="2844800" y="2116138"/>
          <p14:tracePt t="61742" x="2825750" y="2116138"/>
          <p14:tracePt t="61744" x="2817813" y="2125663"/>
          <p14:tracePt t="61753" x="2808288" y="2133600"/>
          <p14:tracePt t="61761" x="2808288" y="2143125"/>
          <p14:tracePt t="61859" x="2789238" y="2143125"/>
          <p14:tracePt t="62035" x="2825750" y="2143125"/>
          <p14:tracePt t="62045" x="2881313" y="2143125"/>
          <p14:tracePt t="62051" x="2990850" y="2143125"/>
          <p14:tracePt t="62059" x="3100388" y="2143125"/>
          <p14:tracePt t="62067" x="3244850" y="2152650"/>
          <p14:tracePt t="62075" x="3373438" y="2152650"/>
          <p14:tracePt t="62083" x="3482975" y="2152650"/>
          <p14:tracePt t="62090" x="3592513" y="2152650"/>
          <p14:tracePt t="62101" x="3702050" y="2152650"/>
          <p14:tracePt t="62107" x="3792538" y="2152650"/>
          <p14:tracePt t="62115" x="3846513" y="2152650"/>
          <p14:tracePt t="62121" x="3902075" y="2152650"/>
          <p14:tracePt t="62129" x="3919538" y="2152650"/>
          <p14:tracePt t="62242" x="3929063" y="2152650"/>
          <p14:tracePt t="62291" x="3965575" y="2152650"/>
          <p14:tracePt t="62299" x="4021138" y="2152650"/>
          <p14:tracePt t="62307" x="4129088" y="2152650"/>
          <p14:tracePt t="62315" x="4311650" y="2152650"/>
          <p14:tracePt t="62323" x="4513263" y="2152650"/>
          <p14:tracePt t="62331" x="4730750" y="2152650"/>
          <p14:tracePt t="62338" x="5078413" y="2179638"/>
          <p14:tracePt t="62349" x="5360988" y="2233613"/>
          <p14:tracePt t="62355" x="5570538" y="2270125"/>
          <p14:tracePt t="62361" x="5853113" y="2306638"/>
          <p14:tracePt t="62369" x="6062663" y="2335213"/>
          <p14:tracePt t="62377" x="6226175" y="2335213"/>
          <p14:tracePt t="62386" x="6372225" y="2352675"/>
          <p14:tracePt t="62393" x="6464300" y="2352675"/>
          <p14:tracePt t="62403" x="6554788" y="2352675"/>
          <p14:tracePt t="62409" x="6581775" y="2352675"/>
          <p14:tracePt t="62457" x="6591300" y="2352675"/>
          <p14:tracePt t="62481" x="6591300" y="2335213"/>
          <p14:tracePt t="62497" x="6591300" y="2325688"/>
          <p14:tracePt t="62707" x="6637338" y="2306638"/>
          <p14:tracePt t="62715" x="6710363" y="2270125"/>
          <p14:tracePt t="62723" x="6791325" y="2252663"/>
          <p14:tracePt t="62730" x="6883400" y="2225675"/>
          <p14:tracePt t="62737" x="6946900" y="2206625"/>
          <p14:tracePt t="62744" x="7029450" y="2189163"/>
          <p14:tracePt t="62754" x="7092950" y="2152650"/>
          <p14:tracePt t="62760" x="7119938" y="2143125"/>
          <p14:tracePt t="62770" x="7138988" y="2133600"/>
          <p14:tracePt t="62777" x="7156450" y="2125663"/>
          <p14:tracePt t="62793" x="7165975" y="2125663"/>
          <p14:tracePt t="62900" x="7129463" y="2125663"/>
          <p14:tracePt t="62906" x="7056438" y="2125663"/>
          <p14:tracePt t="62914" x="6983413" y="2125663"/>
          <p14:tracePt t="62923" x="6873875" y="2125663"/>
          <p14:tracePt t="62930" x="6800850" y="2125663"/>
          <p14:tracePt t="62938" x="6673850" y="2125663"/>
          <p14:tracePt t="62945" x="6600825" y="2125663"/>
          <p14:tracePt t="62953" x="6491288" y="2125663"/>
          <p14:tracePt t="62962" x="6435725" y="2125663"/>
          <p14:tracePt t="62969" x="6408738" y="2125663"/>
          <p14:tracePt t="62978" x="6362700" y="2125663"/>
          <p14:tracePt t="62986" x="6335713" y="2125663"/>
          <p14:tracePt t="63003" x="6326188" y="2125663"/>
          <p14:tracePt t="63201" x="6318250" y="2125663"/>
          <p14:tracePt t="63211" x="6308725" y="2125663"/>
          <p14:tracePt t="63217" x="6281738" y="2125663"/>
          <p14:tracePt t="63233" x="6272213" y="2125663"/>
          <p14:tracePt t="63241" x="6254750" y="2125663"/>
          <p14:tracePt t="63291" x="6245225" y="2125663"/>
          <p14:tracePt t="63324" x="6272213" y="2125663"/>
          <p14:tracePt t="63330" x="6281738" y="2125663"/>
          <p14:tracePt t="63338" x="6299200" y="2106613"/>
          <p14:tracePt t="63353" x="6326188" y="2097088"/>
          <p14:tracePt t="63360" x="6335713" y="2089150"/>
          <p14:tracePt t="63369" x="6345238" y="2079625"/>
          <p14:tracePt t="63377" x="6345238" y="2070100"/>
          <p14:tracePt t="63384" x="6354763" y="2060575"/>
          <p14:tracePt t="63393" x="6362700" y="2060575"/>
          <p14:tracePt t="63524" x="6354763" y="2060575"/>
          <p14:tracePt t="63531" x="6326188" y="2060575"/>
          <p14:tracePt t="63547" x="6326188" y="2070100"/>
          <p14:tracePt t="63554" x="6326188" y="2089150"/>
          <p14:tracePt t="63561" x="6326188" y="2106613"/>
          <p14:tracePt t="63569" x="6318250" y="2116138"/>
          <p14:tracePt t="63585" x="6318250" y="2133600"/>
          <p14:tracePt t="63747" x="6318250" y="2143125"/>
          <p14:tracePt t="63762" x="6326188" y="2143125"/>
          <p14:tracePt t="63779" x="6335713" y="2143125"/>
          <p14:tracePt t="63907" x="6345238" y="2143125"/>
          <p14:tracePt t="63923" x="6345238" y="2170113"/>
          <p14:tracePt t="63950" x="6345238" y="2179638"/>
          <p14:tracePt t="63953" x="6345238" y="2197100"/>
          <p14:tracePt t="63969" x="6335713" y="2197100"/>
          <p14:tracePt t="63977" x="6326188" y="2197100"/>
          <p14:tracePt t="63985" x="6326188" y="2206625"/>
          <p14:tracePt t="64177" x="6335713" y="2197100"/>
          <p14:tracePt t="64185" x="6362700" y="2189163"/>
          <p14:tracePt t="64193" x="6408738" y="2189163"/>
          <p14:tracePt t="64201" x="6445250" y="2179638"/>
          <p14:tracePt t="64212" x="6537325" y="2179638"/>
          <p14:tracePt t="64218" x="6637338" y="2179638"/>
          <p14:tracePt t="64225" x="6746875" y="2179638"/>
          <p14:tracePt t="64234" x="6883400" y="2179638"/>
          <p14:tracePt t="64241" x="7046913" y="2179638"/>
          <p14:tracePt t="64249" x="7192963" y="2179638"/>
          <p14:tracePt t="64257" x="7339013" y="2179638"/>
          <p14:tracePt t="64265" x="7448550" y="2179638"/>
          <p14:tracePt t="64274" x="7521575" y="2179638"/>
          <p14:tracePt t="64281" x="7585075" y="2179638"/>
          <p14:tracePt t="64289" x="7602538" y="2179638"/>
          <p14:tracePt t="64305" x="7602538" y="2170113"/>
          <p14:tracePt t="64481" x="7594600" y="2170113"/>
          <p14:tracePt t="64489" x="7575550" y="2170113"/>
          <p14:tracePt t="64496" x="7531100" y="2170113"/>
          <p14:tracePt t="64505" x="7494588" y="2170113"/>
          <p14:tracePt t="64513" x="7475538" y="2170113"/>
          <p14:tracePt t="64521" x="7421563" y="2160588"/>
          <p14:tracePt t="64529" x="7402513" y="2160588"/>
          <p14:tracePt t="64537" x="7375525" y="2143125"/>
          <p14:tracePt t="64556" x="7375525" y="2133600"/>
          <p14:tracePt t="64586" x="7375525" y="2125663"/>
          <p14:tracePt t="64595" x="7375525" y="2106613"/>
          <p14:tracePt t="64604" x="7375525" y="2097088"/>
          <p14:tracePt t="64610" x="7375525" y="2079625"/>
          <p14:tracePt t="64621" x="7375525" y="2070100"/>
          <p14:tracePt t="64626" x="7375525" y="2060575"/>
          <p14:tracePt t="64643" x="7375525" y="2052638"/>
          <p14:tracePt t="64651" x="7366000" y="2043113"/>
          <p14:tracePt t="64827" x="7366000" y="2060575"/>
          <p14:tracePt t="64837" x="7366000" y="2070100"/>
          <p14:tracePt t="64844" x="7366000" y="2079625"/>
          <p14:tracePt t="64852" x="7366000" y="2089150"/>
          <p14:tracePt t="64858" x="7385050" y="2106613"/>
          <p14:tracePt t="64873" x="7385050" y="2116138"/>
          <p14:tracePt t="64886" x="7392988" y="2125663"/>
          <p14:tracePt t="64897" x="7392988" y="2143125"/>
          <p14:tracePt t="64904" x="7402513" y="2143125"/>
          <p14:tracePt t="64913" x="7412038" y="2152650"/>
          <p14:tracePt t="64920" x="7429500" y="2170113"/>
          <p14:tracePt t="65130" x="7429500" y="2179638"/>
          <p14:tracePt t="65138" x="7402513" y="2197100"/>
          <p14:tracePt t="65146" x="7366000" y="2206625"/>
          <p14:tracePt t="65153" x="7348538" y="2225675"/>
          <p14:tracePt t="65162" x="7319963" y="2243138"/>
          <p14:tracePt t="65181" x="7312025" y="2243138"/>
          <p14:tracePt t="65404" x="7302500" y="2243138"/>
          <p14:tracePt t="65420" x="7302500" y="2233613"/>
          <p14:tracePt t="65427" x="7302500" y="2225675"/>
          <p14:tracePt t="65435" x="7302500" y="2216150"/>
          <p14:tracePt t="65442" x="7302500" y="2197100"/>
          <p14:tracePt t="65453" x="7292975" y="2189163"/>
          <p14:tracePt t="65565" x="7283450" y="2179638"/>
          <p14:tracePt t="65570" x="7283450" y="2160588"/>
          <p14:tracePt t="65579" x="7275513" y="2152650"/>
          <p14:tracePt t="65595" x="7275513" y="2143125"/>
          <p14:tracePt t="65606" x="7265988" y="2133600"/>
          <p14:tracePt t="65611" x="7265988" y="2125663"/>
          <p14:tracePt t="65627" x="7265988" y="2116138"/>
          <p14:tracePt t="65659" x="7265988" y="2106613"/>
          <p14:tracePt t="65748" x="7265988" y="2097088"/>
          <p14:tracePt t="65761" x="7275513" y="2089150"/>
          <p14:tracePt t="65769" x="7283450" y="2079625"/>
          <p14:tracePt t="65777" x="7283450" y="2070100"/>
          <p14:tracePt t="65785" x="7292975" y="2070100"/>
          <p14:tracePt t="65809" x="7292975" y="2060575"/>
          <p14:tracePt t="65826" x="7302500" y="2052638"/>
          <p14:tracePt t="65853" x="7302500" y="2043113"/>
          <p14:tracePt t="65881" x="7302500" y="2033588"/>
          <p14:tracePt t="66249" x="7319963" y="2016125"/>
          <p14:tracePt t="66257" x="7329488" y="2006600"/>
          <p14:tracePt t="66265" x="7339013" y="2006600"/>
          <p14:tracePt t="66274" x="7348538" y="1997075"/>
          <p14:tracePt t="66289" x="7348538" y="1987550"/>
          <p14:tracePt t="66297" x="7348538" y="1979613"/>
          <p14:tracePt t="66305" x="7356475" y="1970088"/>
          <p14:tracePt t="66451" x="7348538" y="1970088"/>
          <p14:tracePt t="66467" x="7348538" y="1979613"/>
          <p14:tracePt t="66474" x="7339013" y="1987550"/>
          <p14:tracePt t="66483" x="7319963" y="1997075"/>
          <p14:tracePt t="66508" x="7312025" y="2006600"/>
          <p14:tracePt t="66514" x="7292975" y="2006600"/>
          <p14:tracePt t="66523" x="7275513" y="2006600"/>
          <p14:tracePt t="66530" x="7239000" y="2016125"/>
          <p14:tracePt t="66538" x="7175500" y="2016125"/>
          <p14:tracePt t="66546" x="7138988" y="2016125"/>
          <p14:tracePt t="66555" x="7065963" y="2016125"/>
          <p14:tracePt t="66563" x="7010400" y="2016125"/>
          <p14:tracePt t="66569" x="6937375" y="2016125"/>
          <p14:tracePt t="66577" x="6883400" y="2016125"/>
          <p14:tracePt t="66585" x="6827838" y="2016125"/>
          <p14:tracePt t="66593" x="6764338" y="2016125"/>
          <p14:tracePt t="66601" x="6737350" y="2016125"/>
          <p14:tracePt t="66609" x="6718300" y="2016125"/>
          <p14:tracePt t="66698" x="6700838" y="2016125"/>
          <p14:tracePt t="66706" x="6681788" y="2024063"/>
          <p14:tracePt t="66714" x="6664325" y="2043113"/>
          <p14:tracePt t="66723" x="6627813" y="2043113"/>
          <p14:tracePt t="66730" x="6600825" y="2052638"/>
          <p14:tracePt t="66739" x="6573838" y="2052638"/>
          <p14:tracePt t="66746" x="6527800" y="2052638"/>
          <p14:tracePt t="66754" x="6500813" y="2052638"/>
          <p14:tracePt t="66761" x="6481763" y="2052638"/>
          <p14:tracePt t="66769" x="6454775" y="2052638"/>
          <p14:tracePt t="66777" x="6445250" y="2052638"/>
          <p14:tracePt t="66785" x="6435725" y="2052638"/>
          <p14:tracePt t="66938" x="6445250" y="2052638"/>
          <p14:tracePt t="66946" x="6464300" y="2043113"/>
          <p14:tracePt t="66954" x="6472238" y="2033588"/>
          <p14:tracePt t="66963" x="6481763" y="2024063"/>
          <p14:tracePt t="66980" x="6481763" y="1997075"/>
          <p14:tracePt t="66993" x="6481763" y="1970088"/>
          <p14:tracePt t="67002" x="6481763" y="1951038"/>
          <p14:tracePt t="67009" x="6481763" y="1906588"/>
          <p14:tracePt t="67017" x="6481763" y="1897063"/>
          <p14:tracePt t="67025" x="6481763" y="1887538"/>
          <p14:tracePt t="67033" x="6481763" y="1870075"/>
          <p14:tracePt t="67041" x="6472238" y="1860550"/>
          <p14:tracePt t="67049" x="6472238" y="1851025"/>
          <p14:tracePt t="67057" x="6472238" y="1833563"/>
          <p14:tracePt t="67131" x="6464300" y="1824038"/>
          <p14:tracePt t="67147" x="6445250" y="1824038"/>
          <p14:tracePt t="67157" x="6427788" y="1824038"/>
          <p14:tracePt t="67163" x="6408738" y="1833563"/>
          <p14:tracePt t="67179" x="6391275" y="1841500"/>
          <p14:tracePt t="67189" x="6391275" y="1851025"/>
          <p14:tracePt t="67196" x="6381750" y="1860550"/>
          <p14:tracePt t="67219" x="6381750" y="1870075"/>
          <p14:tracePt t="67227" x="6381750" y="1878013"/>
          <p14:tracePt t="67235" x="6381750" y="1906588"/>
          <p14:tracePt t="67241" x="6381750" y="1924050"/>
          <p14:tracePt t="67249" x="6381750" y="1951038"/>
          <p14:tracePt t="67257" x="6381750" y="1970088"/>
          <p14:tracePt t="67265" x="6381750" y="1997075"/>
          <p14:tracePt t="67274" x="6381750" y="2024063"/>
          <p14:tracePt t="67281" x="6399213" y="2043113"/>
          <p14:tracePt t="67289" x="6435725" y="2070100"/>
          <p14:tracePt t="67297" x="6454775" y="2070100"/>
          <p14:tracePt t="67305" x="6481763" y="2079625"/>
          <p14:tracePt t="67313" x="6500813" y="2097088"/>
          <p14:tracePt t="67411" x="6427788" y="2097088"/>
          <p14:tracePt t="67417" x="6318250" y="2097088"/>
          <p14:tracePt t="67425" x="6153150" y="2097088"/>
          <p14:tracePt t="67433" x="5989638" y="2097088"/>
          <p14:tracePt t="67441" x="5797550" y="2097088"/>
          <p14:tracePt t="67449" x="5570538" y="2097088"/>
          <p14:tracePt t="67457" x="5378450" y="2097088"/>
          <p14:tracePt t="67465" x="5122863" y="2097088"/>
          <p14:tracePt t="67473" x="4868863" y="2097088"/>
          <p14:tracePt t="67481" x="4603750" y="2097088"/>
          <p14:tracePt t="67489" x="4340225" y="2097088"/>
          <p14:tracePt t="67496" x="4111625" y="2097088"/>
          <p14:tracePt t="67505" x="3911600" y="2097088"/>
          <p14:tracePt t="67513" x="3756025" y="2097088"/>
          <p14:tracePt t="67521" x="3636963" y="2089150"/>
          <p14:tracePt t="67529" x="3546475" y="2079625"/>
          <p14:tracePt t="67537" x="3455988" y="2060575"/>
          <p14:tracePt t="67545" x="3346450" y="2060575"/>
          <p14:tracePt t="67554" x="3263900" y="2033588"/>
          <p14:tracePt t="67561" x="3190875" y="2024063"/>
          <p14:tracePt t="67571" x="3090863" y="2016125"/>
          <p14:tracePt t="67576" x="3017838" y="2016125"/>
          <p14:tracePt t="67585" x="2944813" y="1997075"/>
          <p14:tracePt t="67593" x="2862263" y="1987550"/>
          <p14:tracePt t="67601" x="2808288" y="1970088"/>
          <p14:tracePt t="67609" x="2752725" y="1970088"/>
          <p14:tracePt t="67618" x="2689225" y="1970088"/>
          <p14:tracePt t="67625" x="2635250" y="1960563"/>
          <p14:tracePt t="67635" x="2606675" y="1960563"/>
          <p14:tracePt t="67641" x="2562225" y="1951038"/>
          <p14:tracePt t="67650" x="2543175" y="1951038"/>
          <p14:tracePt t="67658" x="2533650" y="1951038"/>
          <p14:tracePt t="67673" x="2516188" y="1943100"/>
          <p14:tracePt t="67804" x="2506663" y="1943100"/>
          <p14:tracePt t="67811" x="2498725" y="1943100"/>
          <p14:tracePt t="67820" x="2470150" y="1943100"/>
          <p14:tracePt t="67827" x="2443163" y="1924050"/>
          <p14:tracePt t="67838" x="2433638" y="1924050"/>
          <p14:tracePt t="67843" x="2425700" y="1924050"/>
          <p14:tracePt t="67854" x="2416175" y="1924050"/>
          <p14:tracePt t="67947" x="2433638" y="1924050"/>
          <p14:tracePt t="67954" x="2489200" y="1924050"/>
          <p14:tracePt t="67966" x="2543175" y="1914525"/>
          <p14:tracePt t="67971" x="2589213" y="1897063"/>
          <p14:tracePt t="67979" x="2606675" y="1887538"/>
          <p14:tracePt t="67987" x="2652713" y="1870075"/>
          <p14:tracePt t="67996" x="2671763" y="1860550"/>
          <p14:tracePt t="68004" x="2679700" y="1860550"/>
          <p14:tracePt t="68010" x="2689225" y="1851025"/>
          <p14:tracePt t="68109" x="2698750" y="1851025"/>
          <p14:tracePt t="68379" x="2698750" y="1833563"/>
          <p14:tracePt t="68386" x="2698750" y="1824038"/>
          <p14:tracePt t="68404" x="2708275" y="1814513"/>
          <p14:tracePt t="68411" x="2716213" y="1804988"/>
          <p14:tracePt t="68420" x="2725738" y="1787525"/>
          <p14:tracePt t="68436" x="2735263" y="1778000"/>
          <p14:tracePt t="68450" x="2735263" y="1768475"/>
          <p14:tracePt t="68460" x="2744788" y="1760538"/>
          <p14:tracePt t="68474" x="2752725" y="1760538"/>
          <p14:tracePt t="68490" x="2762250" y="1760538"/>
          <p14:tracePt t="68498" x="2762250" y="1751013"/>
          <p14:tracePt t="68556" x="2771775" y="1760538"/>
          <p14:tracePt t="68563" x="2781300" y="1760538"/>
          <p14:tracePt t="68571" x="2808288" y="1778000"/>
          <p14:tracePt t="68579" x="2844800" y="1804988"/>
          <p14:tracePt t="68585" x="2898775" y="1841500"/>
          <p14:tracePt t="68593" x="2925763" y="1860550"/>
          <p14:tracePt t="68601" x="2998788" y="1897063"/>
          <p14:tracePt t="68609" x="3035300" y="1906588"/>
          <p14:tracePt t="68617" x="3071813" y="1924050"/>
          <p14:tracePt t="68625" x="3117850" y="1951038"/>
          <p14:tracePt t="68634" x="3144838" y="1970088"/>
          <p14:tracePt t="68642" x="3171825" y="1979613"/>
          <p14:tracePt t="68655" x="3190875" y="1997075"/>
          <p14:tracePt t="68672" x="3190875" y="2006600"/>
          <p14:tracePt t="68675" x="3200400" y="2016125"/>
          <p14:tracePt t="68681" x="3200400" y="2043113"/>
          <p14:tracePt t="68689" x="3200400" y="2060575"/>
          <p14:tracePt t="68697" x="3200400" y="2089150"/>
          <p14:tracePt t="68705" x="3200400" y="2125663"/>
          <p14:tracePt t="68713" x="3200400" y="2143125"/>
          <p14:tracePt t="68721" x="3200400" y="2189163"/>
          <p14:tracePt t="68729" x="3200400" y="2225675"/>
          <p14:tracePt t="68737" x="3200400" y="2279650"/>
          <p14:tracePt t="68745" x="3181350" y="2362200"/>
          <p14:tracePt t="68753" x="3181350" y="2435225"/>
          <p14:tracePt t="68763" x="3171825" y="2489200"/>
          <p14:tracePt t="68769" x="3154363" y="2571750"/>
          <p14:tracePt t="68777" x="3154363" y="2662238"/>
          <p14:tracePt t="68785" x="3144838" y="2690813"/>
          <p14:tracePt t="68793" x="3144838" y="2763838"/>
          <p14:tracePt t="68800" x="3117850" y="2836863"/>
          <p14:tracePt t="68809" x="3108325" y="2917825"/>
          <p14:tracePt t="68818" x="3108325" y="2973388"/>
          <p14:tracePt t="68825" x="3108325" y="2990850"/>
          <p14:tracePt t="68837" x="3108325" y="3046413"/>
          <p14:tracePt t="68841" x="3108325" y="3082925"/>
          <p14:tracePt t="68849" x="3108325" y="3127375"/>
          <p14:tracePt t="68858" x="3108325" y="3146425"/>
          <p14:tracePt t="68868" x="3108325" y="3163888"/>
          <p14:tracePt t="68886" x="3108325" y="3192463"/>
          <p14:tracePt t="68888" x="3100388" y="3219450"/>
          <p14:tracePt t="68921" x="3100388" y="3228975"/>
          <p14:tracePt t="68929" x="3090863" y="3236913"/>
          <p14:tracePt t="68937" x="3090863" y="3246438"/>
          <p14:tracePt t="68946" x="3090863" y="3255963"/>
          <p14:tracePt t="68953" x="3071813" y="3273425"/>
          <p14:tracePt t="68970" x="3063875" y="3292475"/>
          <p14:tracePt t="68976" x="3054350" y="3319463"/>
          <p14:tracePt t="68993" x="3044825" y="3338513"/>
          <p14:tracePt t="69000" x="3044825" y="3355975"/>
          <p14:tracePt t="69009" x="3044825" y="3365500"/>
          <p14:tracePt t="69018" x="3044825" y="3382963"/>
          <p14:tracePt t="69025" x="3035300" y="3402013"/>
          <p14:tracePt t="69034" x="3027363" y="3411538"/>
          <p14:tracePt t="69041" x="3017838" y="3438525"/>
          <p14:tracePt t="69049" x="3017838" y="3446463"/>
          <p14:tracePt t="69057" x="3017838" y="3482975"/>
          <p14:tracePt t="69067" x="3017838" y="3502025"/>
          <p14:tracePt t="69073" x="3017838" y="3529013"/>
          <p14:tracePt t="69081" x="3017838" y="3548063"/>
          <p14:tracePt t="69088" x="3017838" y="3575050"/>
          <p14:tracePt t="69098" x="3017838" y="3592513"/>
          <p14:tracePt t="69105" x="3017838" y="3629025"/>
          <p14:tracePt t="69113" x="3017838" y="3684588"/>
          <p14:tracePt t="69122" x="3017838" y="3738563"/>
          <p14:tracePt t="69130" x="3017838" y="3821113"/>
          <p14:tracePt t="69138" x="3017838" y="3911600"/>
          <p14:tracePt t="69146" x="3017838" y="3984625"/>
          <p14:tracePt t="69154" x="3017838" y="4057650"/>
          <p14:tracePt t="69162" x="3017838" y="4113213"/>
          <p14:tracePt t="69169" x="3017838" y="4167188"/>
          <p14:tracePt t="69178" x="3017838" y="4213225"/>
          <p14:tracePt t="69185" x="3017838" y="4232275"/>
          <p14:tracePt t="69193" x="3017838" y="4259263"/>
          <p14:tracePt t="69201" x="3017838" y="4268788"/>
          <p14:tracePt t="69209" x="3017838" y="4276725"/>
          <p14:tracePt t="69329" x="3017838" y="4268788"/>
          <p14:tracePt t="69338" x="3017838" y="4249738"/>
          <p14:tracePt t="69346" x="3017838" y="4232275"/>
          <p14:tracePt t="69354" x="3017838" y="4213225"/>
          <p14:tracePt t="69363" x="3017838" y="4203700"/>
          <p14:tracePt t="69370" x="3017838" y="4176713"/>
          <p14:tracePt t="69379" x="3017838" y="4159250"/>
          <p14:tracePt t="69387" x="3017838" y="4130675"/>
          <p14:tracePt t="69393" x="3017838" y="4122738"/>
          <p14:tracePt t="69402" x="3017838" y="4094163"/>
          <p14:tracePt t="69409" x="3017838" y="4067175"/>
          <p14:tracePt t="69418" x="3017838" y="4040188"/>
          <p14:tracePt t="69426" x="3017838" y="4003675"/>
          <p14:tracePt t="69434" x="3017838" y="3967163"/>
          <p14:tracePt t="69441" x="3017838" y="3911600"/>
          <p14:tracePt t="69449" x="3017838" y="3857625"/>
          <p14:tracePt t="69457" x="3017838" y="3803650"/>
          <p14:tracePt t="69465" x="3017838" y="3748088"/>
          <p14:tracePt t="69474" x="3017838" y="3694113"/>
          <p14:tracePt t="69483" x="3017838" y="3629025"/>
          <p14:tracePt t="69491" x="3017838" y="3538538"/>
          <p14:tracePt t="69498" x="3017838" y="3482975"/>
          <p14:tracePt t="69507" x="3017838" y="3411538"/>
          <p14:tracePt t="69514" x="3017838" y="3355975"/>
          <p14:tracePt t="69522" x="3017838" y="3282950"/>
          <p14:tracePt t="69530" x="3017838" y="3209925"/>
          <p14:tracePt t="69538" x="3017838" y="3109913"/>
          <p14:tracePt t="69546" x="3017838" y="3036888"/>
          <p14:tracePt t="69554" x="3017838" y="2963863"/>
          <p14:tracePt t="69562" x="3017838" y="2873375"/>
          <p14:tracePt t="69571" x="2990850" y="2781300"/>
          <p14:tracePt t="69578" x="2962275" y="2681288"/>
          <p14:tracePt t="69589" x="2935288" y="2598738"/>
          <p14:tracePt t="69594" x="2925763" y="2508250"/>
          <p14:tracePt t="69603" x="2898775" y="2444750"/>
          <p14:tracePt t="69610" x="2852738" y="2316163"/>
          <p14:tracePt t="69620" x="2852738" y="2262188"/>
          <p14:tracePt t="69626" x="2798763" y="2189163"/>
          <p14:tracePt t="69636" x="2789238" y="2133600"/>
          <p14:tracePt t="69642" x="2781300" y="2089150"/>
          <p14:tracePt t="69653" x="2771775" y="2070100"/>
          <p14:tracePt t="69658" x="2771775" y="2060575"/>
          <p14:tracePt t="69674" x="2771775" y="2033588"/>
          <p14:tracePt t="69682" x="2771775" y="2024063"/>
          <p14:tracePt t="69690" x="2771775" y="2016125"/>
          <p14:tracePt t="69698" x="2771775" y="1997075"/>
          <p14:tracePt t="69706" x="2762250" y="1987550"/>
          <p14:tracePt t="69730" x="2762250" y="1979613"/>
          <p14:tracePt t="69746" x="2762250" y="1960563"/>
          <p14:tracePt t="69762" x="2762250" y="1951038"/>
          <p14:tracePt t="69769" x="2762250" y="1943100"/>
          <p14:tracePt t="69793" x="2762250" y="1933575"/>
          <p14:tracePt t="70057" x="2817813" y="1924050"/>
          <p14:tracePt t="70065" x="2981325" y="1924050"/>
          <p14:tracePt t="70074" x="3144838" y="1924050"/>
          <p14:tracePt t="70081" x="3363913" y="1924050"/>
          <p14:tracePt t="70089" x="3592513" y="1924050"/>
          <p14:tracePt t="70097" x="3783013" y="1924050"/>
          <p14:tracePt t="70105" x="3965575" y="1924050"/>
          <p14:tracePt t="70113" x="4148138" y="1924050"/>
          <p14:tracePt t="70121" x="4294188" y="1924050"/>
          <p14:tracePt t="70130" x="4403725" y="1924050"/>
          <p14:tracePt t="70138" x="4476750" y="1924050"/>
          <p14:tracePt t="70146" x="4530725" y="1924050"/>
          <p14:tracePt t="70154" x="4567238" y="1924050"/>
          <p14:tracePt t="70210" x="4603750" y="1924050"/>
          <p14:tracePt t="70217" x="4659313" y="1924050"/>
          <p14:tracePt t="70224" x="4730750" y="1924050"/>
          <p14:tracePt t="70233" x="4876800" y="1924050"/>
          <p14:tracePt t="70240" x="5005388" y="1924050"/>
          <p14:tracePt t="70249" x="5151438" y="1924050"/>
          <p14:tracePt t="70257" x="5314950" y="1924050"/>
          <p14:tracePt t="70265" x="5441950" y="1924050"/>
          <p14:tracePt t="70274" x="5534025" y="1924050"/>
          <p14:tracePt t="70281" x="5607050" y="1924050"/>
          <p14:tracePt t="70291" x="5707063" y="1924050"/>
          <p14:tracePt t="70298" x="5743575" y="1924050"/>
          <p14:tracePt t="70306" x="5770563" y="1924050"/>
          <p14:tracePt t="70314" x="5780088" y="1924050"/>
          <p14:tracePt t="70411" x="5797550" y="1924050"/>
          <p14:tracePt t="70419" x="5807075" y="1924050"/>
          <p14:tracePt t="70426" x="5816600" y="1924050"/>
          <p14:tracePt t="70435" x="5843588" y="1924050"/>
          <p14:tracePt t="70443" x="5880100" y="1933575"/>
          <p14:tracePt t="70453" x="5899150" y="1943100"/>
          <p14:tracePt t="70459" x="5943600" y="1943100"/>
          <p14:tracePt t="70467" x="5962650" y="1951038"/>
          <p14:tracePt t="70478" x="5980113" y="1951038"/>
          <p14:tracePt t="70480" x="5999163" y="1951038"/>
          <p14:tracePt t="70488" x="6007100" y="1951038"/>
          <p14:tracePt t="70761" x="6026150" y="1951038"/>
          <p14:tracePt t="70769" x="6072188" y="1951038"/>
          <p14:tracePt t="70776" x="6108700" y="1960563"/>
          <p14:tracePt t="70785" x="6153150" y="1979613"/>
          <p14:tracePt t="70793" x="6189663" y="1979613"/>
          <p14:tracePt t="70801" x="6235700" y="1979613"/>
          <p14:tracePt t="70810" x="6254750" y="1997075"/>
          <p14:tracePt t="70821" x="6262688" y="1997075"/>
          <p14:tracePt t="70825" x="6291263" y="1997075"/>
          <p14:tracePt t="70853" x="6299200" y="2006600"/>
          <p14:tracePt t="71305" x="6299200" y="2060575"/>
          <p14:tracePt t="71313" x="6299200" y="2097088"/>
          <p14:tracePt t="71322" x="6281738" y="2152650"/>
          <p14:tracePt t="71330" x="6281738" y="2216150"/>
          <p14:tracePt t="71338" x="6281738" y="2270125"/>
          <p14:tracePt t="71346" x="6281738" y="2343150"/>
          <p14:tracePt t="71355" x="6272213" y="2435225"/>
          <p14:tracePt t="71362" x="6272213" y="2508250"/>
          <p14:tracePt t="71369" x="6254750" y="2571750"/>
          <p14:tracePt t="71377" x="6254750" y="2625725"/>
          <p14:tracePt t="71385" x="6218238" y="2708275"/>
          <p14:tracePt t="71393" x="6218238" y="2735263"/>
          <p14:tracePt t="71401" x="6218238" y="2790825"/>
          <p14:tracePt t="71409" x="6218238" y="2808288"/>
          <p14:tracePt t="71417" x="6218238" y="2854325"/>
          <p14:tracePt t="71425" x="6218238" y="2890838"/>
          <p14:tracePt t="71434" x="6218238" y="2909888"/>
          <p14:tracePt t="71441" x="6218238" y="2936875"/>
          <p14:tracePt t="71449" x="6218238" y="2954338"/>
          <p14:tracePt t="71457" x="6218238" y="2982913"/>
          <p14:tracePt t="71464" x="6218238" y="2990850"/>
          <p14:tracePt t="71473" x="6218238" y="3027363"/>
          <p14:tracePt t="71481" x="6218238" y="3046413"/>
          <p14:tracePt t="71489" x="6218238" y="3073400"/>
          <p14:tracePt t="71497" x="6218238" y="3100388"/>
          <p14:tracePt t="71505" x="6218238" y="3146425"/>
          <p14:tracePt t="71513" x="6218238" y="3200400"/>
          <p14:tracePt t="71523" x="6218238" y="3236913"/>
          <p14:tracePt t="71529" x="6218238" y="3292475"/>
          <p14:tracePt t="71537" x="6218238" y="3338513"/>
          <p14:tracePt t="71545" x="6218238" y="3392488"/>
          <p14:tracePt t="71553" x="6218238" y="3429000"/>
          <p14:tracePt t="71561" x="6218238" y="3475038"/>
          <p14:tracePt t="71569" x="6218238" y="3511550"/>
          <p14:tracePt t="71576" x="6218238" y="3556000"/>
          <p14:tracePt t="71585" x="6218238" y="3575050"/>
          <p14:tracePt t="71593" x="6218238" y="3602038"/>
          <p14:tracePt t="71601" x="6218238" y="3638550"/>
          <p14:tracePt t="71609" x="6218238" y="3657600"/>
          <p14:tracePt t="71618" x="6218238" y="3684588"/>
          <p14:tracePt t="71625" x="6218238" y="3721100"/>
          <p14:tracePt t="71636" x="6218238" y="3748088"/>
          <p14:tracePt t="71642" x="6218238" y="3757613"/>
          <p14:tracePt t="71652" x="6218238" y="3767138"/>
          <p14:tracePt t="71658" x="6218238" y="3784600"/>
          <p14:tracePt t="71747" x="6218238" y="3803650"/>
          <p14:tracePt t="71754" x="6218238" y="3821113"/>
          <p14:tracePt t="71763" x="6218238" y="3830638"/>
          <p14:tracePt t="71770" x="6218238" y="3840163"/>
          <p14:tracePt t="71778" x="6218238" y="3848100"/>
          <p14:tracePt t="71785" x="6218238" y="3867150"/>
          <p14:tracePt t="71793" x="6218238" y="3875088"/>
          <p14:tracePt t="71817" x="6218238" y="3884613"/>
          <p14:tracePt t="71842" x="6218238" y="3903663"/>
          <p14:tracePt t="71868" x="6218238" y="3911600"/>
          <p14:tracePt t="71889" x="6218238" y="3921125"/>
          <p14:tracePt t="71905" x="6218238" y="3930650"/>
          <p14:tracePt t="71929" x="6218238" y="3940175"/>
          <p14:tracePt t="71937" x="6218238" y="3948113"/>
          <p14:tracePt t="71945" x="6218238" y="3967163"/>
          <p14:tracePt t="71953" x="6218238" y="3984625"/>
          <p14:tracePt t="71961" x="6218238" y="4003675"/>
          <p14:tracePt t="71969" x="6218238" y="4013200"/>
          <p14:tracePt t="71978" x="6218238" y="4030663"/>
          <p14:tracePt t="71993" x="6218238" y="4040188"/>
          <p14:tracePt t="72001" x="6218238" y="4049713"/>
          <p14:tracePt t="72009" x="6218238" y="4076700"/>
          <p14:tracePt t="72018" x="6218238" y="4086225"/>
          <p14:tracePt t="72036" x="6218238" y="4094163"/>
          <p14:tracePt t="72054" x="6218238" y="4113213"/>
          <p14:tracePt t="72097" x="6218238" y="4122738"/>
          <p14:tracePt t="72121" x="6218238" y="4130675"/>
          <p14:tracePt t="72145" x="6218238" y="4140200"/>
          <p14:tracePt t="72156" x="6218238" y="4149725"/>
          <p14:tracePt t="72178" x="6218238" y="4159250"/>
          <p14:tracePt t="72379" x="6189663" y="4167188"/>
          <p14:tracePt t="72386" x="6108700" y="4176713"/>
          <p14:tracePt t="72394" x="6007100" y="4186238"/>
          <p14:tracePt t="72405" x="5880100" y="4186238"/>
          <p14:tracePt t="72411" x="5753100" y="4186238"/>
          <p14:tracePt t="72420" x="5624513" y="4186238"/>
          <p14:tracePt t="72427" x="5478463" y="4186238"/>
          <p14:tracePt t="72437" x="5387975" y="4186238"/>
          <p14:tracePt t="72443" x="5260975" y="4186238"/>
          <p14:tracePt t="72451" x="5187950" y="4186238"/>
          <p14:tracePt t="72458" x="5132388" y="4186238"/>
          <p14:tracePt t="72465" x="5105400" y="4186238"/>
          <p14:tracePt t="72475" x="5086350" y="4186238"/>
          <p14:tracePt t="72481" x="5059363" y="4186238"/>
          <p14:tracePt t="72497" x="5049838" y="4186238"/>
          <p14:tracePt t="72505" x="5041900" y="4186238"/>
          <p14:tracePt t="72513" x="5022850" y="4186238"/>
          <p14:tracePt t="72521" x="4995863" y="4213225"/>
          <p14:tracePt t="72530" x="4978400" y="4213225"/>
          <p14:tracePt t="72538" x="4949825" y="4222750"/>
          <p14:tracePt t="72546" x="4895850" y="4222750"/>
          <p14:tracePt t="72556" x="4832350" y="4222750"/>
          <p14:tracePt t="72562" x="4776788" y="4222750"/>
          <p14:tracePt t="72571" x="4667250" y="4222750"/>
          <p14:tracePt t="72579" x="4613275" y="4222750"/>
          <p14:tracePt t="72584" x="4540250" y="4222750"/>
          <p14:tracePt t="72593" x="4476750" y="4203700"/>
          <p14:tracePt t="72602" x="4421188" y="4203700"/>
          <p14:tracePt t="72609" x="4367213" y="4203700"/>
          <p14:tracePt t="72618" x="4303713" y="4176713"/>
          <p14:tracePt t="72625" x="4238625" y="4159250"/>
          <p14:tracePt t="72633" x="4230688" y="4159250"/>
          <p14:tracePt t="72641" x="4202113" y="4159250"/>
          <p14:tracePt t="72649" x="4184650" y="4159250"/>
          <p14:tracePt t="72657" x="4148138" y="4159250"/>
          <p14:tracePt t="72666" x="4102100" y="4149725"/>
          <p14:tracePt t="72674" x="4084638" y="4149725"/>
          <p14:tracePt t="72680" x="4048125" y="4149725"/>
          <p14:tracePt t="72688" x="3992563" y="4149725"/>
          <p14:tracePt t="72697" x="3938588" y="4149725"/>
          <p14:tracePt t="72705" x="3892550" y="4149725"/>
          <p14:tracePt t="72713" x="3838575" y="4149725"/>
          <p14:tracePt t="72721" x="3802063" y="4149725"/>
          <p14:tracePt t="72729" x="3756025" y="4149725"/>
          <p14:tracePt t="72737" x="3719513" y="4149725"/>
          <p14:tracePt t="72745" x="3673475" y="4149725"/>
          <p14:tracePt t="72753" x="3636963" y="4149725"/>
          <p14:tracePt t="72761" x="3629025" y="4140200"/>
          <p14:tracePt t="72769" x="3600450" y="4140200"/>
          <p14:tracePt t="72779" x="3582988" y="4140200"/>
          <p14:tracePt t="72785" x="3556000" y="4140200"/>
          <p14:tracePt t="72793" x="3536950" y="4140200"/>
          <p14:tracePt t="72801" x="3509963" y="4140200"/>
          <p14:tracePt t="72810" x="3500438" y="4140200"/>
          <p14:tracePt t="72820" x="3490913" y="4140200"/>
          <p14:tracePt t="72827" x="3463925" y="4140200"/>
          <p14:tracePt t="72837" x="3455988" y="4140200"/>
          <p14:tracePt t="72842" x="3446463" y="4140200"/>
          <p14:tracePt t="72852" x="3427413" y="4140200"/>
          <p14:tracePt t="72947" x="3419475" y="4140200"/>
          <p14:tracePt t="73043" x="3382963" y="4140200"/>
          <p14:tracePt t="73051" x="3363913" y="4140200"/>
          <p14:tracePt t="73059" x="3336925" y="4140200"/>
          <p14:tracePt t="73067" x="3327400" y="4140200"/>
          <p14:tracePt t="73078" x="3317875" y="4140200"/>
          <p14:tracePt t="73082" x="3309938" y="4140200"/>
          <p14:tracePt t="73097" x="3290888" y="4140200"/>
          <p14:tracePt t="73595" x="3281363" y="4140200"/>
          <p14:tracePt t="73602" x="3263900" y="4140200"/>
          <p14:tracePt t="73611" x="3244850" y="4140200"/>
          <p14:tracePt t="73621" x="3236913" y="4140200"/>
          <p14:tracePt t="73637" x="3217863" y="4149725"/>
          <p14:tracePt t="73653" x="3208338" y="4149725"/>
          <p14:tracePt t="73659" x="3200400" y="4159250"/>
          <p14:tracePt t="73819" x="3208338" y="4186238"/>
          <p14:tracePt t="73826" x="3227388" y="4186238"/>
          <p14:tracePt t="73837" x="3244850" y="4195763"/>
          <p14:tracePt t="73886" x="3254375" y="4195763"/>
          <p14:tracePt t="73891" x="3290888" y="4195763"/>
          <p14:tracePt t="73899" x="3346450" y="4195763"/>
          <p14:tracePt t="73906" x="3473450" y="4195763"/>
          <p14:tracePt t="73914" x="3619500" y="4195763"/>
          <p14:tracePt t="73922" x="3802063" y="4213225"/>
          <p14:tracePt t="73931" x="4038600" y="4268788"/>
          <p14:tracePt t="73938" x="4284663" y="4295775"/>
          <p14:tracePt t="73946" x="4594225" y="4313238"/>
          <p14:tracePt t="73954" x="4876800" y="4376738"/>
          <p14:tracePt t="73962" x="5378450" y="4422775"/>
          <p14:tracePt t="73969" x="5707063" y="4505325"/>
          <p14:tracePt t="73979" x="5926138" y="4559300"/>
          <p14:tracePt t="73989" x="6162675" y="4568825"/>
          <p14:tracePt t="73995" x="6326188" y="4605338"/>
          <p14:tracePt t="74004" x="6472238" y="4632325"/>
          <p14:tracePt t="74010" x="6627813" y="4651375"/>
          <p14:tracePt t="74018" x="6700838" y="4651375"/>
          <p14:tracePt t="74026" x="6827838" y="4660900"/>
          <p14:tracePt t="74035" x="6900863" y="4660900"/>
          <p14:tracePt t="74042" x="6956425" y="4660900"/>
          <p14:tracePt t="74051" x="7000875" y="4660900"/>
          <p14:tracePt t="74058" x="7037388" y="4660900"/>
          <p14:tracePt t="74066" x="7092950" y="4660900"/>
          <p14:tracePt t="74073" x="7175500" y="4632325"/>
          <p14:tracePt t="74082" x="7248525" y="4614863"/>
          <p14:tracePt t="74090" x="7292975" y="4605338"/>
          <p14:tracePt t="74099" x="7375525" y="4578350"/>
          <p14:tracePt t="74104" x="7429500" y="4568825"/>
          <p14:tracePt t="74113" x="7531100" y="4541838"/>
          <p14:tracePt t="74121" x="7585075" y="4541838"/>
          <p14:tracePt t="74129" x="7648575" y="4514850"/>
          <p14:tracePt t="74137" x="7675563" y="4514850"/>
          <p14:tracePt t="74145" x="7712075" y="4514850"/>
          <p14:tracePt t="74153" x="7748588" y="4505325"/>
          <p14:tracePt t="74170" x="7767638" y="4505325"/>
          <p14:tracePt t="74181" x="7785100" y="4495800"/>
          <p14:tracePt t="74187" x="7794625" y="4495800"/>
          <p14:tracePt t="74194" x="7804150" y="4495800"/>
          <p14:tracePt t="74212" x="7813675" y="4486275"/>
          <p14:tracePt t="74227" x="7840663" y="4486275"/>
          <p14:tracePt t="74234" x="7850188" y="4478338"/>
          <p14:tracePt t="74241" x="7858125" y="4478338"/>
          <p14:tracePt t="74249" x="7858125" y="4468813"/>
          <p14:tracePt t="74257" x="7877175" y="4449763"/>
          <p14:tracePt t="74273" x="7913688" y="4413250"/>
          <p14:tracePt t="74281" x="7921625" y="4413250"/>
          <p14:tracePt t="74297" x="7950200" y="4368800"/>
          <p14:tracePt t="74305" x="7977188" y="4349750"/>
          <p14:tracePt t="74313" x="7994650" y="4332288"/>
          <p14:tracePt t="74321" x="8023225" y="4313238"/>
          <p14:tracePt t="74330" x="8059738" y="4276725"/>
          <p14:tracePt t="74338" x="8067675" y="4259263"/>
          <p14:tracePt t="74346" x="8113713" y="4232275"/>
          <p14:tracePt t="74354" x="8132763" y="4222750"/>
          <p14:tracePt t="74362" x="8177213" y="4195763"/>
          <p14:tracePt t="74371" x="8196263" y="4176713"/>
          <p14:tracePt t="74376" x="8240713" y="4159250"/>
          <p14:tracePt t="74386" x="8259763" y="4149725"/>
          <p14:tracePt t="74392" x="8296275" y="4122738"/>
          <p14:tracePt t="74401" x="8342313" y="4113213"/>
          <p14:tracePt t="74408" x="8359775" y="4103688"/>
          <p14:tracePt t="74418" x="8386763" y="4094163"/>
          <p14:tracePt t="74425" x="8423275" y="4076700"/>
          <p14:tracePt t="74434" x="8451850" y="4076700"/>
          <p14:tracePt t="74441" x="8478838" y="4067175"/>
          <p14:tracePt t="74449" x="8505825" y="4067175"/>
          <p14:tracePt t="74457" x="8569325" y="4049713"/>
          <p14:tracePt t="74465" x="8624888" y="4049713"/>
          <p14:tracePt t="74473" x="8697913" y="4049713"/>
          <p14:tracePt t="74481" x="8788400" y="4049713"/>
          <p14:tracePt t="74489" x="8878888" y="4049713"/>
          <p14:tracePt t="74497" x="8988425" y="4049713"/>
          <p14:tracePt t="74505" x="9117013" y="4049713"/>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低周波での等価回路</a:t>
            </a:r>
          </a:p>
        </p:txBody>
      </p:sp>
      <p:sp>
        <p:nvSpPr>
          <p:cNvPr id="3" name="コンテンツ プレースホルダー 2"/>
          <p:cNvSpPr>
            <a:spLocks noGrp="1"/>
          </p:cNvSpPr>
          <p:nvPr>
            <p:ph idx="1"/>
          </p:nvPr>
        </p:nvSpPr>
        <p:spPr/>
        <p:txBody>
          <a:bodyPr/>
          <a:lstStyle/>
          <a:p>
            <a:r>
              <a:rPr lang="ja-JP" altLang="en-US" dirty="0"/>
              <a:t>バイパスコンデンサが導通とみなせず、エミッタ抵抗のフィードバックが表れる</a:t>
            </a:r>
            <a:endParaRPr kumimoji="1" lang="ja-JP" altLang="en-US" dirty="0"/>
          </a:p>
        </p:txBody>
      </p:sp>
      <p:pic>
        <p:nvPicPr>
          <p:cNvPr id="4" name="図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2759258"/>
            <a:ext cx="8544546" cy="2822676"/>
          </a:xfrm>
          <a:prstGeom prst="rect">
            <a:avLst/>
          </a:prstGeom>
        </p:spPr>
      </p:pic>
      <p:pic>
        <p:nvPicPr>
          <p:cNvPr id="5" name="オーディオ 4">
            <a:hlinkClick r:id="" action="ppaction://media"/>
            <a:extLst>
              <a:ext uri="{FF2B5EF4-FFF2-40B4-BE49-F238E27FC236}">
                <a16:creationId xmlns:a16="http://schemas.microsoft.com/office/drawing/2014/main" id="{98DC96A0-7970-42A1-B6A2-6066AE8321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492907161"/>
      </p:ext>
    </p:extLst>
  </p:cSld>
  <p:clrMapOvr>
    <a:masterClrMapping/>
  </p:clrMapOvr>
  <mc:AlternateContent xmlns:mc="http://schemas.openxmlformats.org/markup-compatibility/2006" xmlns:p14="http://schemas.microsoft.com/office/powerpoint/2010/main">
    <mc:Choice Requires="p14">
      <p:transition spd="slow" p14:dur="2000" advTm="43143"/>
    </mc:Choice>
    <mc:Fallback xmlns="">
      <p:transition spd="slow" advTm="43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004" x="9053513" y="3629025"/>
          <p14:tracePt t="2012" x="8980488" y="3629025"/>
          <p14:tracePt t="2021" x="8924925" y="3629025"/>
          <p14:tracePt t="2028" x="8870950" y="3629025"/>
          <p14:tracePt t="2036" x="8824913" y="3629025"/>
          <p14:tracePt t="2047" x="8770938" y="3602038"/>
          <p14:tracePt t="2053" x="8688388" y="3592513"/>
          <p14:tracePt t="2063" x="8596313" y="3575050"/>
          <p14:tracePt t="2068" x="8496300" y="3538538"/>
          <p14:tracePt t="2078" x="8369300" y="3511550"/>
          <p14:tracePt t="2085" x="8269288" y="3465513"/>
          <p14:tracePt t="2093" x="8159750" y="3438525"/>
          <p14:tracePt t="2101" x="8040688" y="3392488"/>
          <p14:tracePt t="2109" x="7950200" y="3382963"/>
          <p14:tracePt t="2116" x="7850188" y="3338513"/>
          <p14:tracePt t="2125" x="7740650" y="3328988"/>
          <p14:tracePt t="2132" x="7658100" y="3302000"/>
          <p14:tracePt t="2141" x="7585075" y="3273425"/>
          <p14:tracePt t="2148" x="7521575" y="3246438"/>
          <p14:tracePt t="2156" x="7475538" y="3236913"/>
          <p14:tracePt t="2164" x="7429500" y="3200400"/>
          <p14:tracePt t="2172" x="7412038" y="3192463"/>
          <p14:tracePt t="2182" x="7385050" y="3182938"/>
          <p14:tracePt t="2189" x="7375525" y="3182938"/>
          <p14:tracePt t="2196" x="7366000" y="3173413"/>
          <p14:tracePt t="2203" x="7356475" y="3163888"/>
          <p14:tracePt t="3054" x="7339013" y="3155950"/>
          <p14:tracePt t="3063" x="7302500" y="3155950"/>
          <p14:tracePt t="3069" x="7265988" y="3182938"/>
          <p14:tracePt t="3076" x="7219950" y="3219450"/>
          <p14:tracePt t="3084" x="7202488" y="3265488"/>
          <p14:tracePt t="3094" x="7165975" y="3292475"/>
          <p14:tracePt t="3099" x="7129463" y="3355975"/>
          <p14:tracePt t="3109" x="7110413" y="3382963"/>
          <p14:tracePt t="3116" x="7092950" y="3411538"/>
          <p14:tracePt t="3124" x="7065963" y="3446463"/>
          <p14:tracePt t="3132" x="7046913" y="3465513"/>
          <p14:tracePt t="3140" x="7046913" y="3482975"/>
          <p14:tracePt t="3147" x="7037388" y="3492500"/>
          <p14:tracePt t="3156" x="7019925" y="3511550"/>
          <p14:tracePt t="3164" x="7010400" y="3519488"/>
          <p14:tracePt t="3172" x="7010400" y="3529013"/>
          <p14:tracePt t="3180" x="7010400" y="3538538"/>
          <p14:tracePt t="3188" x="7000875" y="3548063"/>
          <p14:tracePt t="3196" x="6992938" y="3548063"/>
          <p14:tracePt t="3204" x="6973888" y="3565525"/>
          <p14:tracePt t="3212" x="6964363" y="3575050"/>
          <p14:tracePt t="3220" x="6937375" y="3602038"/>
          <p14:tracePt t="3227" x="6919913" y="3621088"/>
          <p14:tracePt t="3236" x="6900863" y="3629025"/>
          <p14:tracePt t="3244" x="6856413" y="3665538"/>
          <p14:tracePt t="3252" x="6837363" y="3675063"/>
          <p14:tracePt t="3260" x="6791325" y="3684588"/>
          <p14:tracePt t="3268" x="6764338" y="3694113"/>
          <p14:tracePt t="3276" x="6710363" y="3721100"/>
          <p14:tracePt t="3284" x="6664325" y="3730625"/>
          <p14:tracePt t="3292" x="6610350" y="3738563"/>
          <p14:tracePt t="3300" x="6564313" y="3757613"/>
          <p14:tracePt t="3308" x="6508750" y="3757613"/>
          <p14:tracePt t="3316" x="6464300" y="3775075"/>
          <p14:tracePt t="3324" x="6408738" y="3775075"/>
          <p14:tracePt t="3333" x="6345238" y="3775075"/>
          <p14:tracePt t="3339" x="6272213" y="3803650"/>
          <p14:tracePt t="3348" x="6199188" y="3803650"/>
          <p14:tracePt t="3356" x="6089650" y="3803650"/>
          <p14:tracePt t="3364" x="5989638" y="3803650"/>
          <p14:tracePt t="3372" x="5870575" y="3803650"/>
          <p14:tracePt t="3380" x="5770563" y="3803650"/>
          <p14:tracePt t="3388" x="5643563" y="3803650"/>
          <p14:tracePt t="3397" x="5534025" y="3803650"/>
          <p14:tracePt t="3404" x="5461000" y="3803650"/>
          <p14:tracePt t="3412" x="5368925" y="3803650"/>
          <p14:tracePt t="3420" x="5278438" y="3803650"/>
          <p14:tracePt t="3428" x="5224463" y="3803650"/>
          <p14:tracePt t="3440" x="5159375" y="3784600"/>
          <p14:tracePt t="3444" x="5105400" y="3775075"/>
          <p14:tracePt t="3452" x="5068888" y="3767138"/>
          <p14:tracePt t="3460" x="5032375" y="3757613"/>
          <p14:tracePt t="3467" x="4995863" y="3730625"/>
          <p14:tracePt t="3476" x="4941888" y="3711575"/>
          <p14:tracePt t="3484" x="4922838" y="3702050"/>
          <p14:tracePt t="3491" x="4876800" y="3665538"/>
          <p14:tracePt t="3500" x="4859338" y="3657600"/>
          <p14:tracePt t="3508" x="4832350" y="3638550"/>
          <p14:tracePt t="3516" x="4786313" y="3602038"/>
          <p14:tracePt t="3524" x="4703763" y="3575050"/>
          <p14:tracePt t="3532" x="4676775" y="3548063"/>
          <p14:tracePt t="3540" x="4640263" y="3511550"/>
          <p14:tracePt t="3548" x="4613275" y="3482975"/>
          <p14:tracePt t="3556" x="4576763" y="3446463"/>
          <p14:tracePt t="3564" x="4567238" y="3419475"/>
          <p14:tracePt t="3573" x="4549775" y="3402013"/>
          <p14:tracePt t="3583" x="4540250" y="3375025"/>
          <p14:tracePt t="3589" x="4540250" y="3338513"/>
          <p14:tracePt t="3597" x="4540250" y="3309938"/>
          <p14:tracePt t="3605" x="4530725" y="3273425"/>
          <p14:tracePt t="3616" x="4530725" y="3236913"/>
          <p14:tracePt t="3619" x="4530725" y="3209925"/>
          <p14:tracePt t="3628" x="4530725" y="3146425"/>
          <p14:tracePt t="3636" x="4530725" y="3109913"/>
          <p14:tracePt t="3645" x="4549775" y="3063875"/>
          <p14:tracePt t="3652" x="4576763" y="3036888"/>
          <p14:tracePt t="3661" x="4594225" y="3017838"/>
          <p14:tracePt t="3668" x="4613275" y="3000375"/>
          <p14:tracePt t="3676" x="4640263" y="2963863"/>
          <p14:tracePt t="3684" x="4667250" y="2936875"/>
          <p14:tracePt t="3692" x="4686300" y="2917825"/>
          <p14:tracePt t="3700" x="4695825" y="2917825"/>
          <p14:tracePt t="3708" x="4713288" y="2909888"/>
          <p14:tracePt t="3716" x="4749800" y="2873375"/>
          <p14:tracePt t="3724" x="4795838" y="2863850"/>
          <p14:tracePt t="3732" x="4840288" y="2844800"/>
          <p14:tracePt t="3740" x="4876800" y="2836863"/>
          <p14:tracePt t="3748" x="4922838" y="2836863"/>
          <p14:tracePt t="3757" x="5005388" y="2836863"/>
          <p14:tracePt t="3764" x="5078413" y="2817813"/>
          <p14:tracePt t="3772" x="5168900" y="2817813"/>
          <p14:tracePt t="3780" x="5232400" y="2817813"/>
          <p14:tracePt t="3788" x="5341938" y="2817813"/>
          <p14:tracePt t="3796" x="5414963" y="2817813"/>
          <p14:tracePt t="3803" x="5487988" y="2817813"/>
          <p14:tracePt t="3812" x="5580063" y="2817813"/>
          <p14:tracePt t="3820" x="5670550" y="2817813"/>
          <p14:tracePt t="3828" x="5724525" y="2817813"/>
          <p14:tracePt t="3836" x="5826125" y="2836863"/>
          <p14:tracePt t="3845" x="5862638" y="2844800"/>
          <p14:tracePt t="3852" x="5907088" y="2863850"/>
          <p14:tracePt t="3861" x="5953125" y="2873375"/>
          <p14:tracePt t="3868" x="5999163" y="2890838"/>
          <p14:tracePt t="3877" x="6016625" y="2900363"/>
          <p14:tracePt t="3884" x="6053138" y="2927350"/>
          <p14:tracePt t="3893" x="6080125" y="2946400"/>
          <p14:tracePt t="3901" x="6108700" y="2973388"/>
          <p14:tracePt t="3909" x="6126163" y="2990850"/>
          <p14:tracePt t="3916" x="6172200" y="3036888"/>
          <p14:tracePt t="3924" x="6189663" y="3073400"/>
          <p14:tracePt t="3932" x="6245225" y="3127375"/>
          <p14:tracePt t="3940" x="6281738" y="3182938"/>
          <p14:tracePt t="3948" x="6318250" y="3228975"/>
          <p14:tracePt t="3956" x="6345238" y="3273425"/>
          <p14:tracePt t="3964" x="6381750" y="3319463"/>
          <p14:tracePt t="3972" x="6408738" y="3365500"/>
          <p14:tracePt t="3980" x="6418263" y="3392488"/>
          <p14:tracePt t="3988" x="6454775" y="3455988"/>
          <p14:tracePt t="3996" x="6454775" y="3475038"/>
          <p14:tracePt t="4005" x="6464300" y="3502025"/>
          <p14:tracePt t="4012" x="6464300" y="3519488"/>
          <p14:tracePt t="4020" x="6464300" y="3548063"/>
          <p14:tracePt t="4028" x="6464300" y="3556000"/>
          <p14:tracePt t="4036" x="6464300" y="3565525"/>
          <p14:tracePt t="4044" x="6464300" y="3592513"/>
          <p14:tracePt t="4052" x="6464300" y="3602038"/>
          <p14:tracePt t="4060" x="6464300" y="3629025"/>
          <p14:tracePt t="4068" x="6454775" y="3648075"/>
          <p14:tracePt t="4076" x="6408738" y="3675063"/>
          <p14:tracePt t="4084" x="6372225" y="3711575"/>
          <p14:tracePt t="4092" x="6291263" y="3767138"/>
          <p14:tracePt t="4100" x="6272213" y="3784600"/>
          <p14:tracePt t="4108" x="6181725" y="3840163"/>
          <p14:tracePt t="4116" x="6089650" y="3848100"/>
          <p14:tracePt t="4124" x="6007100" y="3903663"/>
          <p14:tracePt t="4132" x="5899150" y="3948113"/>
          <p14:tracePt t="4140" x="5816600" y="3957638"/>
          <p14:tracePt t="4148" x="5761038" y="3976688"/>
          <p14:tracePt t="4156" x="5680075" y="3976688"/>
          <p14:tracePt t="4164" x="5607050" y="3976688"/>
          <p14:tracePt t="4174" x="5551488" y="3976688"/>
          <p14:tracePt t="4180" x="5514975" y="3976688"/>
          <p14:tracePt t="4189" x="5478463" y="3976688"/>
          <p14:tracePt t="4197" x="5451475" y="3976688"/>
          <p14:tracePt t="4212" x="5434013" y="3976688"/>
          <p14:tracePt t="4288" x="5424488" y="3976688"/>
          <p14:tracePt t="4301" x="5397500" y="3957638"/>
          <p14:tracePt t="4308" x="5360988" y="3930650"/>
          <p14:tracePt t="4315" x="5314950" y="3903663"/>
          <p14:tracePt t="4323" x="5232400" y="3848100"/>
          <p14:tracePt t="4332" x="5187950" y="3821113"/>
          <p14:tracePt t="4340" x="5105400" y="3784600"/>
          <p14:tracePt t="4348" x="5059363" y="3748088"/>
          <p14:tracePt t="4356" x="5032375" y="3711575"/>
          <p14:tracePt t="4364" x="4995863" y="3684588"/>
          <p14:tracePt t="4372" x="4968875" y="3648075"/>
          <p14:tracePt t="4381" x="4949825" y="3629025"/>
          <p14:tracePt t="4388" x="4941888" y="3621088"/>
          <p14:tracePt t="4397" x="4922838" y="3602038"/>
          <p14:tracePt t="4404" x="4913313" y="3602038"/>
          <p14:tracePt t="4413" x="4905375" y="3584575"/>
          <p14:tracePt t="4436" x="4895850" y="3565525"/>
          <p14:tracePt t="4444" x="4876800" y="3519488"/>
          <p14:tracePt t="4452" x="4859338" y="3502025"/>
          <p14:tracePt t="4461" x="4840288" y="3465513"/>
          <p14:tracePt t="4468" x="4822825" y="3429000"/>
          <p14:tracePt t="4476" x="4795838" y="3346450"/>
          <p14:tracePt t="4484" x="4786313" y="3302000"/>
          <p14:tracePt t="4492" x="4759325" y="3246438"/>
          <p14:tracePt t="4500" x="4759325" y="3182938"/>
          <p14:tracePt t="4508" x="4749800" y="3146425"/>
          <p14:tracePt t="4515" x="4749800" y="3090863"/>
          <p14:tracePt t="4524" x="4749800" y="3073400"/>
          <p14:tracePt t="4532" x="4749800" y="3027363"/>
          <p14:tracePt t="4540" x="4749800" y="2990850"/>
          <p14:tracePt t="4547" x="4759325" y="2973388"/>
          <p14:tracePt t="4556" x="4759325" y="2936875"/>
          <p14:tracePt t="4564" x="4776788" y="2917825"/>
          <p14:tracePt t="4580" x="4786313" y="2900363"/>
          <p14:tracePt t="4588" x="4795838" y="2900363"/>
          <p14:tracePt t="4598" x="4803775" y="2900363"/>
          <p14:tracePt t="4603" x="4832350" y="2873375"/>
          <p14:tracePt t="4613" x="4895850" y="2863850"/>
          <p14:tracePt t="4620" x="4986338" y="2844800"/>
          <p14:tracePt t="4630" x="5095875" y="2817813"/>
          <p14:tracePt t="4635" x="5268913" y="2808288"/>
          <p14:tracePt t="4644" x="5434013" y="2790825"/>
          <p14:tracePt t="4652" x="5561013" y="2771775"/>
          <p14:tracePt t="4661" x="5724525" y="2744788"/>
          <p14:tracePt t="4668" x="5870575" y="2744788"/>
          <p14:tracePt t="4677" x="6016625" y="2744788"/>
          <p14:tracePt t="4685" x="6126163" y="2744788"/>
          <p14:tracePt t="4693" x="6199188" y="2744788"/>
          <p14:tracePt t="4699" x="6254750" y="2744788"/>
          <p14:tracePt t="4708" x="6262688" y="2744788"/>
          <p14:tracePt t="4715" x="6272213" y="2744788"/>
          <p14:tracePt t="4804" x="6308725" y="2771775"/>
          <p14:tracePt t="4812" x="6326188" y="2800350"/>
          <p14:tracePt t="4820" x="6345238" y="2817813"/>
          <p14:tracePt t="4827" x="6362700" y="2844800"/>
          <p14:tracePt t="4836" x="6372225" y="2854325"/>
          <p14:tracePt t="4846" x="6391275" y="2873375"/>
          <p14:tracePt t="4852" x="6399213" y="2881313"/>
          <p14:tracePt t="19678" x="6408738" y="2881313"/>
          <p14:tracePt t="22734" x="6418263" y="2863850"/>
          <p14:tracePt t="22742" x="6335713" y="2790825"/>
          <p14:tracePt t="22750" x="6181725" y="2708275"/>
          <p14:tracePt t="22756" x="6062663" y="2654300"/>
          <p14:tracePt t="22764" x="5899150" y="2581275"/>
          <p14:tracePt t="22772" x="5743575" y="2517775"/>
          <p14:tracePt t="22780" x="5607050" y="2444750"/>
          <p14:tracePt t="22788" x="5497513" y="2379663"/>
          <p14:tracePt t="22796" x="5378450" y="2306638"/>
          <p14:tracePt t="22804" x="5314950" y="2262188"/>
          <p14:tracePt t="22812" x="5260975" y="2225675"/>
          <p14:tracePt t="22821" x="5195888" y="2179638"/>
          <p14:tracePt t="22831" x="5168900" y="2160588"/>
          <p14:tracePt t="22837" x="5151438" y="2152650"/>
          <p14:tracePt t="22844" x="5141913" y="2133600"/>
          <p14:tracePt t="22851" x="5132388" y="2125663"/>
          <p14:tracePt t="22863" x="5122863" y="2116138"/>
          <p14:tracePt t="22966" x="5114925" y="2116138"/>
          <p14:tracePt t="22981" x="5114925" y="2106613"/>
          <p14:tracePt t="22998" x="5114925" y="2097088"/>
          <p14:tracePt t="23022" x="5105400" y="2079625"/>
          <p14:tracePt t="23038" x="5105400" y="2070100"/>
          <p14:tracePt t="23054" x="5095875" y="2070100"/>
          <p14:tracePt t="23061" x="5078413" y="2070100"/>
          <p14:tracePt t="23075" x="5032375" y="2052638"/>
          <p14:tracePt t="23075" x="4995863" y="2043113"/>
          <p14:tracePt t="23085" x="4932363" y="2043113"/>
          <p14:tracePt t="23094" x="4859338" y="2024063"/>
          <p14:tracePt t="23103" x="4767263" y="2016125"/>
          <p14:tracePt t="23108" x="4703763" y="2016125"/>
          <p14:tracePt t="23116" x="4613275" y="1970088"/>
          <p14:tracePt t="23124" x="4513263" y="1943100"/>
          <p14:tracePt t="23133" x="4440238" y="1914525"/>
          <p14:tracePt t="23140" x="4321175" y="1887538"/>
          <p14:tracePt t="23148" x="4248150" y="1878013"/>
          <p14:tracePt t="23156" x="4165600" y="1833563"/>
          <p14:tracePt t="23164" x="4048125" y="1804988"/>
          <p14:tracePt t="23172" x="3984625" y="1768475"/>
          <p14:tracePt t="23179" x="3948113" y="1760538"/>
          <p14:tracePt t="23188" x="3911600" y="1697038"/>
          <p14:tracePt t="23196" x="3846513" y="1660525"/>
          <p14:tracePt t="23204" x="3810000" y="1641475"/>
          <p14:tracePt t="23212" x="3775075" y="1631950"/>
          <p14:tracePt t="23220" x="3738563" y="1624013"/>
          <p14:tracePt t="23228" x="3692525" y="1595438"/>
          <p14:tracePt t="23236" x="3665538" y="1577975"/>
          <p14:tracePt t="23244" x="3646488" y="1577975"/>
          <p14:tracePt t="23252" x="3636963" y="1577975"/>
          <p14:tracePt t="23260" x="3600450" y="1550988"/>
          <p14:tracePt t="23284" x="3582988" y="1541463"/>
          <p14:tracePt t="23295" x="3573463" y="1541463"/>
          <p14:tracePt t="23301" x="3556000" y="1541463"/>
          <p14:tracePt t="23333" x="3536950" y="1531938"/>
          <p14:tracePt t="23446" x="3527425" y="1531938"/>
          <p14:tracePt t="23454" x="3519488" y="1531938"/>
          <p14:tracePt t="23461" x="3473450" y="1531938"/>
          <p14:tracePt t="23470" x="3390900" y="1531938"/>
          <p14:tracePt t="23480" x="3336925" y="1558925"/>
          <p14:tracePt t="23486" x="3290888" y="1558925"/>
          <p14:tracePt t="23496" x="3171825" y="1550988"/>
          <p14:tracePt t="23501" x="3144838" y="1550988"/>
          <p14:tracePt t="23510" x="3127375" y="1550988"/>
          <p14:tracePt t="23516" x="3108325" y="1550988"/>
          <p14:tracePt t="23524" x="3081338" y="1550988"/>
          <p14:tracePt t="23557" x="3071813" y="1550988"/>
          <p14:tracePt t="23621" x="3063875" y="1550988"/>
          <p14:tracePt t="23629" x="3044825" y="1550988"/>
          <p14:tracePt t="23638" x="3035300" y="1550988"/>
          <p14:tracePt t="23645" x="3008313" y="1550988"/>
          <p14:tracePt t="23654" x="2998788" y="1550988"/>
          <p14:tracePt t="23663" x="2990850" y="1550988"/>
          <p14:tracePt t="23671" x="2981325" y="1550988"/>
          <p14:tracePt t="23679" x="2962275" y="1550988"/>
          <p14:tracePt t="23696" x="2944813" y="1550988"/>
          <p14:tracePt t="24092" x="2944813" y="1541463"/>
          <p14:tracePt t="24100" x="2925763" y="1541463"/>
          <p14:tracePt t="24108" x="2917825" y="1541463"/>
          <p14:tracePt t="24124" x="2908300" y="1541463"/>
          <p14:tracePt t="24134" x="2898775" y="1541463"/>
          <p14:tracePt t="24150" x="2871788" y="1531938"/>
          <p14:tracePt t="24228" x="2862263" y="1531938"/>
          <p14:tracePt t="24269" x="2852738" y="1522413"/>
          <p14:tracePt t="25430" x="2889250" y="1522413"/>
          <p14:tracePt t="25438" x="3017838" y="1522413"/>
          <p14:tracePt t="25446" x="3144838" y="1522413"/>
          <p14:tracePt t="25454" x="3273425" y="1522413"/>
          <p14:tracePt t="25463" x="3363913" y="1522413"/>
          <p14:tracePt t="25470" x="3436938" y="1522413"/>
          <p14:tracePt t="25482" x="3490913" y="1522413"/>
          <p14:tracePt t="25485" x="3556000" y="1522413"/>
          <p14:tracePt t="25494" x="3582988" y="1522413"/>
          <p14:tracePt t="25501" x="3592513" y="1522413"/>
          <p14:tracePt t="25646" x="3600450" y="1522413"/>
          <p14:tracePt t="26037" x="3600450" y="1550988"/>
          <p14:tracePt t="26045" x="3600450" y="1558925"/>
          <p14:tracePt t="26053" x="3600450" y="1568450"/>
          <p14:tracePt t="26060" x="3600450" y="1577975"/>
          <p14:tracePt t="26069" x="3600450" y="1587500"/>
          <p14:tracePt t="26080" x="3582988" y="1614488"/>
          <p14:tracePt t="26191" x="3582988" y="1631950"/>
          <p14:tracePt t="26207" x="3573463" y="1651000"/>
          <p14:tracePt t="26214" x="3563938" y="1660525"/>
          <p14:tracePt t="26221" x="3536950" y="1687513"/>
          <p14:tracePt t="26229" x="3527425" y="1704975"/>
          <p14:tracePt t="26237" x="3500438" y="1741488"/>
          <p14:tracePt t="26244" x="3482975" y="1751013"/>
          <p14:tracePt t="26252" x="3482975" y="1760538"/>
          <p14:tracePt t="26260" x="3455988" y="1760538"/>
          <p14:tracePt t="26268" x="3446463" y="1787525"/>
          <p14:tracePt t="26275" x="3427413" y="1797050"/>
          <p14:tracePt t="26284" x="3419475" y="1797050"/>
          <p14:tracePt t="26293" x="3409950" y="1797050"/>
          <p14:tracePt t="26300" x="3400425" y="1797050"/>
          <p14:tracePt t="26316" x="3390900" y="1797050"/>
          <p14:tracePt t="26324" x="3363913" y="1804988"/>
          <p14:tracePt t="26341" x="3354388" y="1804988"/>
          <p14:tracePt t="26349" x="3346450" y="1804988"/>
          <p14:tracePt t="26357" x="3346450" y="1814513"/>
          <p14:tracePt t="26365" x="3317875" y="1824038"/>
          <p14:tracePt t="26373" x="3309938" y="1833563"/>
          <p14:tracePt t="26381" x="3273425" y="1833563"/>
          <p14:tracePt t="26388" x="3244850" y="1841500"/>
          <p14:tracePt t="26396" x="3227388" y="1851025"/>
          <p14:tracePt t="26404" x="3163888" y="1878013"/>
          <p14:tracePt t="26412" x="3154363" y="1878013"/>
          <p14:tracePt t="26420" x="3127375" y="1887538"/>
          <p14:tracePt t="26428" x="3117850" y="1887538"/>
          <p14:tracePt t="26435" x="3100388" y="1887538"/>
          <p14:tracePt t="26662" x="3090863" y="1897063"/>
          <p14:tracePt t="26742" x="3090863" y="1914525"/>
          <p14:tracePt t="26750" x="3090863" y="1933575"/>
          <p14:tracePt t="26758" x="3090863" y="1970088"/>
          <p14:tracePt t="26764" x="3190875" y="1979613"/>
          <p14:tracePt t="26772" x="3300413" y="1997075"/>
          <p14:tracePt t="26780" x="3463925" y="2006600"/>
          <p14:tracePt t="26788" x="3629025" y="2043113"/>
          <p14:tracePt t="26796" x="3756025" y="2052638"/>
          <p14:tracePt t="26805" x="3911600" y="2070100"/>
          <p14:tracePt t="26812" x="4021138" y="2070100"/>
          <p14:tracePt t="26821" x="4129088" y="2070100"/>
          <p14:tracePt t="26828" x="4184650" y="2070100"/>
          <p14:tracePt t="26837" x="4202113" y="2070100"/>
          <p14:tracePt t="26844" x="4230688" y="2070100"/>
          <p14:tracePt t="28228" x="4238625" y="2079625"/>
          <p14:tracePt t="28285" x="4238625" y="2089150"/>
          <p14:tracePt t="28292" x="4238625" y="2106613"/>
          <p14:tracePt t="28300" x="4238625" y="2125663"/>
          <p14:tracePt t="28308" x="4257675" y="2143125"/>
          <p14:tracePt t="28316" x="4340225" y="2152650"/>
          <p14:tracePt t="28324" x="4403725" y="2170113"/>
          <p14:tracePt t="28333" x="4457700" y="2170113"/>
          <p14:tracePt t="28341" x="4484688" y="2189163"/>
          <p14:tracePt t="28350" x="4521200" y="2197100"/>
          <p14:tracePt t="28702" x="4557713" y="2197100"/>
          <p14:tracePt t="28710" x="4649788" y="2197100"/>
          <p14:tracePt t="28718" x="4776788" y="2197100"/>
          <p14:tracePt t="28726" x="4905375" y="2197100"/>
          <p14:tracePt t="28734" x="5032375" y="2197100"/>
          <p14:tracePt t="28742" x="5141913" y="2197100"/>
          <p14:tracePt t="28750" x="5251450" y="2197100"/>
          <p14:tracePt t="28758" x="5305425" y="2197100"/>
          <p14:tracePt t="28766" x="5378450" y="2197100"/>
          <p14:tracePt t="28774" x="5434013" y="2197100"/>
          <p14:tracePt t="28782" x="5478463" y="2197100"/>
          <p14:tracePt t="28790" x="5514975" y="2206625"/>
          <p14:tracePt t="28798" x="5524500" y="2206625"/>
          <p14:tracePt t="28806" x="5534025" y="2206625"/>
          <p14:tracePt t="28813" x="5543550" y="2206625"/>
          <p14:tracePt t="28836" x="5561013" y="2206625"/>
          <p14:tracePt t="29383" x="5588000" y="2206625"/>
          <p14:tracePt t="29387" x="5670550" y="2206625"/>
          <p14:tracePt t="29396" x="5780088" y="2206625"/>
          <p14:tracePt t="29404" x="5926138" y="2206625"/>
          <p14:tracePt t="29412" x="6072188" y="2206625"/>
          <p14:tracePt t="29420" x="6218238" y="2206625"/>
          <p14:tracePt t="29428" x="6345238" y="2206625"/>
          <p14:tracePt t="29436" x="6454775" y="2206625"/>
          <p14:tracePt t="29444" x="6545263" y="2206625"/>
          <p14:tracePt t="29453" x="6618288" y="2206625"/>
          <p14:tracePt t="29461" x="6664325" y="2206625"/>
          <p14:tracePt t="29469" x="6700838" y="2206625"/>
          <p14:tracePt t="29476" x="6710363" y="2206625"/>
          <p14:tracePt t="30333" x="6681788" y="2216150"/>
          <p14:tracePt t="30341" x="6545263" y="2262188"/>
          <p14:tracePt t="30349" x="6362700" y="2289175"/>
          <p14:tracePt t="30358" x="6218238" y="2325688"/>
          <p14:tracePt t="30367" x="6072188" y="2352675"/>
          <p14:tracePt t="30374" x="5907088" y="2371725"/>
          <p14:tracePt t="30381" x="5770563" y="2398713"/>
          <p14:tracePt t="30389" x="5680075" y="2408238"/>
          <p14:tracePt t="30398" x="5588000" y="2435225"/>
          <p14:tracePt t="30403" x="5551488" y="2435225"/>
          <p14:tracePt t="30411" x="5524500" y="2452688"/>
          <p14:tracePt t="30420" x="5507038" y="2471738"/>
          <p14:tracePt t="30501" x="5487988" y="2462213"/>
          <p14:tracePt t="30510" x="5470525" y="2452688"/>
          <p14:tracePt t="30518" x="5461000" y="2452688"/>
          <p14:tracePt t="30526" x="5451475" y="2444750"/>
          <p14:tracePt t="30533" x="5441950" y="2435225"/>
          <p14:tracePt t="30581" x="5434013" y="2425700"/>
          <p14:tracePt t="30615" x="5387975" y="2425700"/>
          <p14:tracePt t="30621" x="5351463" y="2425700"/>
          <p14:tracePt t="30629" x="5268913" y="2444750"/>
          <p14:tracePt t="30637" x="5195888" y="2452688"/>
          <p14:tracePt t="30644" x="5114925" y="2489200"/>
          <p14:tracePt t="30653" x="5041900" y="2489200"/>
          <p14:tracePt t="30660" x="4932363" y="2508250"/>
          <p14:tracePt t="30669" x="4849813" y="2508250"/>
          <p14:tracePt t="30678" x="4776788" y="2508250"/>
          <p14:tracePt t="30685" x="4722813" y="2508250"/>
          <p14:tracePt t="30695" x="4667250" y="2508250"/>
          <p14:tracePt t="30704" x="4622800" y="2508250"/>
          <p14:tracePt t="30711" x="4594225" y="2508250"/>
          <p14:tracePt t="30717" x="4576763" y="2508250"/>
          <p14:tracePt t="30727" x="4549775" y="2508250"/>
          <p14:tracePt t="30733" x="4530725" y="2508250"/>
          <p14:tracePt t="30743" x="4503738" y="2508250"/>
          <p14:tracePt t="30749" x="4484688" y="2517775"/>
          <p14:tracePt t="30757" x="4457700" y="2517775"/>
          <p14:tracePt t="30765" x="4413250" y="2535238"/>
          <p14:tracePt t="30773" x="4384675" y="2544763"/>
          <p14:tracePt t="30781" x="4321175" y="2562225"/>
          <p14:tracePt t="30789" x="4267200" y="2562225"/>
          <p14:tracePt t="30797" x="4230688" y="2571750"/>
          <p14:tracePt t="30805" x="4165600" y="2571750"/>
          <p14:tracePt t="30812" x="4138613" y="2589213"/>
          <p14:tracePt t="30821" x="4111625" y="2589213"/>
          <p14:tracePt t="30829" x="4065588" y="2589213"/>
          <p14:tracePt t="30837" x="4038600" y="2598738"/>
          <p14:tracePt t="30845" x="4021138" y="2598738"/>
          <p14:tracePt t="30853" x="4002088" y="2598738"/>
          <p14:tracePt t="30861" x="3975100" y="2598738"/>
          <p14:tracePt t="30869" x="3956050" y="2608263"/>
          <p14:tracePt t="30878" x="3929063" y="2608263"/>
          <p14:tracePt t="30893" x="3865563" y="2608263"/>
          <p14:tracePt t="30900" x="3829050" y="2617788"/>
          <p14:tracePt t="30908" x="3802063" y="2617788"/>
          <p14:tracePt t="30916" x="3756025" y="2617788"/>
          <p14:tracePt t="30924" x="3702050" y="2644775"/>
          <p14:tracePt t="30932" x="3636963" y="2654300"/>
          <p14:tracePt t="30941" x="3600450" y="2654300"/>
          <p14:tracePt t="30948" x="3556000" y="2654300"/>
          <p14:tracePt t="30957" x="3500438" y="2654300"/>
          <p14:tracePt t="30965" x="3482975" y="2654300"/>
          <p14:tracePt t="30973" x="3446463" y="2654300"/>
          <p14:tracePt t="30981" x="3419475" y="2654300"/>
          <p14:tracePt t="30989" x="3409950" y="2654300"/>
          <p14:tracePt t="30997" x="3400425" y="2654300"/>
          <p14:tracePt t="31004" x="3373438" y="2654300"/>
          <p14:tracePt t="31012" x="3354388" y="2654300"/>
          <p14:tracePt t="31020" x="3346450" y="2654300"/>
          <p14:tracePt t="31027" x="3336925" y="2654300"/>
          <p14:tracePt t="31036" x="3317875" y="2654300"/>
          <p14:tracePt t="31044" x="3281363" y="2654300"/>
          <p14:tracePt t="31052" x="3254375" y="2654300"/>
          <p14:tracePt t="31060" x="3200400" y="2662238"/>
          <p14:tracePt t="31068" x="3163888" y="2662238"/>
          <p14:tracePt t="31078" x="3117850" y="2681288"/>
          <p14:tracePt t="31084" x="3071813" y="2681288"/>
          <p14:tracePt t="31092" x="3044825" y="2690813"/>
          <p14:tracePt t="31100" x="3017838" y="2698750"/>
          <p14:tracePt t="31109" x="3008313" y="2698750"/>
          <p14:tracePt t="31116" x="2981325" y="2698750"/>
          <p14:tracePt t="31126" x="2971800" y="2708275"/>
          <p14:tracePt t="31342" x="3071813" y="2708275"/>
          <p14:tracePt t="31349" x="3200400" y="2708275"/>
          <p14:tracePt t="31358" x="3346450" y="2708275"/>
          <p14:tracePt t="31365" x="3527425" y="2708275"/>
          <p14:tracePt t="31373" x="3709988" y="2708275"/>
          <p14:tracePt t="31381" x="3883025" y="2708275"/>
          <p14:tracePt t="31389" x="4048125" y="2708275"/>
          <p14:tracePt t="31397" x="4211638" y="2708275"/>
          <p14:tracePt t="31405" x="4321175" y="2708275"/>
          <p14:tracePt t="31414" x="4413250" y="2708275"/>
          <p14:tracePt t="31421" x="4457700" y="2708275"/>
          <p14:tracePt t="31429" x="4494213" y="2708275"/>
          <p14:tracePt t="31437" x="4521200" y="2708275"/>
          <p14:tracePt t="31444" x="4530725" y="2708275"/>
          <p14:tracePt t="31999" x="4540250" y="2708275"/>
          <p14:tracePt t="32013" x="4549775" y="2708275"/>
          <p14:tracePt t="32029" x="4557713" y="2717800"/>
          <p14:tracePt t="32053" x="4567238" y="2727325"/>
          <p14:tracePt t="32061" x="4567238" y="2735263"/>
          <p14:tracePt t="32069" x="4567238" y="2744788"/>
          <p14:tracePt t="32085" x="4567238" y="2754313"/>
          <p14:tracePt t="32101" x="4586288" y="2771775"/>
          <p14:tracePt t="32112" x="4594225" y="2790825"/>
          <p14:tracePt t="32132" x="4603750" y="2800350"/>
          <p14:tracePt t="32140" x="4613275" y="2800350"/>
          <p14:tracePt t="32148" x="4622800" y="2800350"/>
          <p14:tracePt t="32156" x="4640263" y="2808288"/>
          <p14:tracePt t="32164" x="4659313" y="2808288"/>
          <p14:tracePt t="32172" x="4676775" y="2808288"/>
          <p14:tracePt t="32180" x="4703763" y="2808288"/>
          <p14:tracePt t="32188" x="4740275" y="2817813"/>
          <p14:tracePt t="32197" x="4759325" y="2827338"/>
          <p14:tracePt t="32204" x="4767263" y="2827338"/>
          <p14:tracePt t="32212" x="4859338" y="2900363"/>
          <p14:tracePt t="32219" x="4895850" y="2900363"/>
          <p14:tracePt t="32227" x="4922838" y="2909888"/>
          <p14:tracePt t="32236" x="4941888" y="2917825"/>
          <p14:tracePt t="32244" x="4986338" y="2946400"/>
          <p14:tracePt t="32252" x="5005388" y="2946400"/>
          <p14:tracePt t="32260" x="5032375" y="2954338"/>
          <p14:tracePt t="32268" x="5041900" y="2954338"/>
          <p14:tracePt t="32276" x="5068888" y="2963863"/>
          <p14:tracePt t="32285" x="5078413" y="2963863"/>
          <p14:tracePt t="32606" x="5078413" y="2982913"/>
          <p14:tracePt t="32612" x="5078413" y="3000375"/>
          <p14:tracePt t="32621" x="5078413" y="3027363"/>
          <p14:tracePt t="32630" x="5078413" y="3046413"/>
          <p14:tracePt t="32638" x="5078413" y="3073400"/>
          <p14:tracePt t="32646" x="5068888" y="3100388"/>
          <p14:tracePt t="32654" x="5068888" y="3146425"/>
          <p14:tracePt t="32661" x="5059363" y="3182938"/>
          <p14:tracePt t="32669" x="5049838" y="3219450"/>
          <p14:tracePt t="32676" x="5049838" y="3236913"/>
          <p14:tracePt t="32685" x="5032375" y="3255963"/>
          <p14:tracePt t="32694" x="5032375" y="3273425"/>
          <p14:tracePt t="32701" x="5022850" y="3292475"/>
          <p14:tracePt t="32711" x="5022850" y="3302000"/>
          <p14:tracePt t="32717" x="5022850" y="3309938"/>
          <p14:tracePt t="32733" x="5014913" y="3319463"/>
          <p14:tracePt t="33012" x="5014913" y="3338513"/>
          <p14:tracePt t="33022" x="5014913" y="3355975"/>
          <p14:tracePt t="33029" x="5014913" y="3365500"/>
          <p14:tracePt t="33045" x="5014913" y="3375025"/>
          <p14:tracePt t="33061" x="5005388" y="3382963"/>
          <p14:tracePt t="33790" x="5005388" y="3392488"/>
          <p14:tracePt t="33838" x="5005388" y="3402013"/>
          <p14:tracePt t="33854" x="5014913" y="3411538"/>
          <p14:tracePt t="33860" x="5041900" y="3411538"/>
          <p14:tracePt t="33870" x="5068888" y="3411538"/>
          <p14:tracePt t="33879" x="5078413" y="3411538"/>
          <p14:tracePt t="33887" x="5095875" y="3419475"/>
          <p14:tracePt t="33894" x="5105400" y="3419475"/>
          <p14:tracePt t="34196" x="5105400" y="3429000"/>
          <p14:tracePt t="34204" x="5086350" y="3446463"/>
          <p14:tracePt t="34212" x="5059363" y="3446463"/>
          <p14:tracePt t="34220" x="5014913" y="3455988"/>
          <p14:tracePt t="34228" x="4986338" y="3455988"/>
          <p14:tracePt t="34235" x="4978400" y="3465513"/>
          <p14:tracePt t="34244" x="4941888" y="3465513"/>
          <p14:tracePt t="34252" x="4932363" y="3475038"/>
          <p14:tracePt t="34268" x="4922838" y="3475038"/>
          <p14:tracePt t="34292" x="4895850" y="3482975"/>
          <p14:tracePt t="34325" x="4886325" y="3482975"/>
          <p14:tracePt t="34341" x="4868863" y="3492500"/>
          <p14:tracePt t="34349" x="4859338" y="3492500"/>
          <p14:tracePt t="34357" x="4849813" y="3492500"/>
          <p14:tracePt t="34365" x="4849813" y="3502025"/>
          <p14:tracePt t="34580" x="4859338" y="3502025"/>
          <p14:tracePt t="34596" x="4876800" y="3502025"/>
          <p14:tracePt t="34654" x="4895850" y="3502025"/>
          <p14:tracePt t="34661" x="4922838" y="3502025"/>
          <p14:tracePt t="34670" x="4941888" y="3502025"/>
          <p14:tracePt t="34679" x="4986338" y="3538538"/>
          <p14:tracePt t="34685" x="4995863" y="3538538"/>
          <p14:tracePt t="34694" x="5014913" y="3538538"/>
          <p14:tracePt t="34798" x="5022850" y="3538538"/>
          <p14:tracePt t="34816" x="5032375" y="3538538"/>
          <p14:tracePt t="34829" x="5041900" y="3538538"/>
          <p14:tracePt t="34846" x="5049838" y="3529013"/>
          <p14:tracePt t="35149" x="5049838" y="3538538"/>
          <p14:tracePt t="35158" x="5049838" y="3556000"/>
          <p14:tracePt t="35164" x="5049838" y="3602038"/>
          <p14:tracePt t="35172" x="5005388" y="3648075"/>
          <p14:tracePt t="35180" x="5005388" y="3665538"/>
          <p14:tracePt t="35187" x="4978400" y="3694113"/>
          <p14:tracePt t="35195" x="4978400" y="3702050"/>
          <p14:tracePt t="35744" x="4968875" y="3711575"/>
          <p14:tracePt t="35749" x="4941888" y="3711575"/>
          <p14:tracePt t="35759" x="4913313" y="3711575"/>
          <p14:tracePt t="35764" x="4868863" y="3711575"/>
          <p14:tracePt t="35772" x="4832350" y="3711575"/>
          <p14:tracePt t="35780" x="4813300" y="3711575"/>
          <p14:tracePt t="35787" x="4786313" y="3711575"/>
          <p14:tracePt t="35796" x="4776788" y="3711575"/>
          <p14:tracePt t="35804" x="4767263" y="3711575"/>
          <p14:tracePt t="37404" x="4759325" y="3711575"/>
          <p14:tracePt t="37846" x="4776788" y="3711575"/>
          <p14:tracePt t="37855" x="4859338" y="3711575"/>
          <p14:tracePt t="37862" x="4978400" y="3748088"/>
          <p14:tracePt t="37872" x="5032375" y="3757613"/>
          <p14:tracePt t="37876" x="5105400" y="3767138"/>
          <p14:tracePt t="37887" x="5168900" y="3767138"/>
          <p14:tracePt t="37895" x="5195888" y="3775075"/>
          <p14:tracePt t="37901" x="5214938" y="3775075"/>
          <p14:tracePt t="37910" x="5224463" y="3775075"/>
          <p14:tracePt t="38172" x="5232400" y="3784600"/>
          <p14:tracePt t="38188" x="5232400" y="3803650"/>
          <p14:tracePt t="38196" x="5214938" y="3803650"/>
          <p14:tracePt t="38204" x="5195888" y="3811588"/>
          <p14:tracePt t="38220" x="5159375" y="3811588"/>
          <p14:tracePt t="38227" x="5151438" y="3811588"/>
          <p14:tracePt t="38239" x="5132388" y="3821113"/>
          <p14:tracePt t="38245" x="5122863" y="3821113"/>
          <p14:tracePt t="38255" x="5114925" y="3821113"/>
          <p14:tracePt t="38262" x="5105400" y="3821113"/>
          <p14:tracePt t="38271" x="5086350" y="3821113"/>
          <p14:tracePt t="38277" x="5068888" y="3830638"/>
          <p14:tracePt t="38292" x="5059363" y="3840163"/>
          <p14:tracePt t="38310" x="5041900" y="3840163"/>
          <p14:tracePt t="38318" x="5041900" y="3848100"/>
          <p14:tracePt t="38356" x="5032375" y="3848100"/>
          <p14:tracePt t="38372" x="5022850" y="3848100"/>
          <p14:tracePt t="38380" x="5014913" y="3857625"/>
          <p14:tracePt t="38966" x="4995863" y="3884613"/>
          <p14:tracePt t="38973" x="4986338" y="3903663"/>
          <p14:tracePt t="38982" x="4978400" y="3930650"/>
          <p14:tracePt t="38991" x="4978400" y="3940175"/>
          <p14:tracePt t="38997" x="4978400" y="3967163"/>
          <p14:tracePt t="39006" x="4968875" y="3984625"/>
          <p14:tracePt t="39013" x="4968875" y="4013200"/>
          <p14:tracePt t="39020" x="4968875" y="4040188"/>
          <p14:tracePt t="39027" x="4968875" y="4057650"/>
          <p14:tracePt t="39036" x="4959350" y="4076700"/>
          <p14:tracePt t="39044" x="4941888" y="4086225"/>
          <p14:tracePt t="39060" x="4941888" y="4103688"/>
          <p14:tracePt t="39084" x="4941888" y="4113213"/>
          <p14:tracePt t="39100" x="4932363" y="4122738"/>
          <p14:tracePt t="39134" x="4932363" y="4130675"/>
          <p14:tracePt t="39150" x="4932363" y="4149725"/>
          <p14:tracePt t="39316" x="4932363" y="4159250"/>
          <p14:tracePt t="39325" x="4932363" y="4167188"/>
          <p14:tracePt t="39343" x="4922838" y="4186238"/>
          <p14:tracePt t="39366" x="4922838" y="4195763"/>
          <p14:tracePt t="39374" x="4922838" y="4203700"/>
          <p14:tracePt t="39382" x="4922838" y="4213225"/>
          <p14:tracePt t="39398" x="4922838" y="4222750"/>
          <p14:tracePt t="39406" x="4922838" y="4232275"/>
          <p14:tracePt t="39421" x="4922838" y="4240213"/>
          <p14:tracePt t="39438" x="4922838" y="4249738"/>
          <p14:tracePt t="39894" x="4922838" y="4268788"/>
          <p14:tracePt t="40102" x="4932363" y="4276725"/>
          <p14:tracePt t="40110" x="5032375" y="4268788"/>
          <p14:tracePt t="40118" x="5159375" y="4259263"/>
          <p14:tracePt t="40126" x="5287963" y="4240213"/>
          <p14:tracePt t="40133" x="5424488" y="4213225"/>
          <p14:tracePt t="40141" x="5534025" y="4203700"/>
          <p14:tracePt t="40148" x="5643563" y="4186238"/>
          <p14:tracePt t="40156" x="5743575" y="4176713"/>
          <p14:tracePt t="40164" x="5834063" y="4149725"/>
          <p14:tracePt t="40173" x="5935663" y="4113213"/>
          <p14:tracePt t="40180" x="5972175" y="4103688"/>
          <p14:tracePt t="40188" x="6016625" y="4086225"/>
          <p14:tracePt t="40196" x="6043613" y="4076700"/>
          <p14:tracePt t="40204" x="6089650" y="4067175"/>
          <p14:tracePt t="40212" x="6135688" y="4049713"/>
          <p14:tracePt t="40220" x="6199188" y="4013200"/>
          <p14:tracePt t="40228" x="6254750" y="4003675"/>
          <p14:tracePt t="40236" x="6318250" y="3994150"/>
          <p14:tracePt t="40244" x="6345238" y="3967163"/>
          <p14:tracePt t="40252" x="6399213" y="3957638"/>
          <p14:tracePt t="40260" x="6445250" y="3957638"/>
          <p14:tracePt t="40268" x="6472238" y="3957638"/>
          <p14:tracePt t="40276" x="6500813" y="3930650"/>
          <p14:tracePt t="40284" x="6518275" y="3921125"/>
          <p14:tracePt t="40301" x="6527800" y="3921125"/>
          <p14:tracePt t="40464" x="6537325" y="3921125"/>
          <p14:tracePt t="40470" x="6573838" y="3921125"/>
          <p14:tracePt t="40478" x="6645275" y="3921125"/>
          <p14:tracePt t="40486" x="6754813" y="3921125"/>
          <p14:tracePt t="40493" x="6883400" y="3921125"/>
          <p14:tracePt t="40500" x="7046913" y="3921125"/>
          <p14:tracePt t="40508" x="7219950" y="3921125"/>
          <p14:tracePt t="40516" x="7421563" y="3921125"/>
          <p14:tracePt t="40524" x="7639050" y="3921125"/>
          <p14:tracePt t="40532" x="7821613" y="3921125"/>
          <p14:tracePt t="40541" x="8023225" y="3921125"/>
          <p14:tracePt t="40548" x="8186738" y="3921125"/>
          <p14:tracePt t="40556" x="8296275" y="3921125"/>
          <p14:tracePt t="40564" x="8386763" y="3921125"/>
          <p14:tracePt t="40572" x="8432800" y="3921125"/>
          <p14:tracePt t="40580" x="8451850" y="3921125"/>
          <p14:tracePt t="40646" x="8469313" y="3921125"/>
          <p14:tracePt t="40670" x="8478838" y="3921125"/>
          <p14:tracePt t="40908" x="8488363" y="3921125"/>
          <p14:tracePt t="40917" x="8496300" y="3921125"/>
          <p14:tracePt t="40926" x="8505825" y="3930650"/>
          <p14:tracePt t="40950" x="8505825" y="3940175"/>
          <p14:tracePt t="41032" x="8505825" y="3948113"/>
          <p14:tracePt t="41035" x="8505825" y="3957638"/>
          <p14:tracePt t="41044" x="8505825" y="3976688"/>
          <p14:tracePt t="41052" x="8488363" y="3994150"/>
          <p14:tracePt t="41060" x="8478838" y="4003675"/>
          <p14:tracePt t="41068" x="8469313" y="4013200"/>
          <p14:tracePt t="41084" x="8469313" y="4021138"/>
          <p14:tracePt t="41094" x="8459788" y="4030663"/>
          <p14:tracePt t="41125" x="8459788" y="4040188"/>
          <p14:tracePt t="41220" x="8459788" y="4030663"/>
          <p14:tracePt t="41228" x="8459788" y="4021138"/>
          <p14:tracePt t="41237" x="8478838" y="4013200"/>
          <p14:tracePt t="41244" x="8488363" y="4003675"/>
          <p14:tracePt t="41260" x="8488363" y="3994150"/>
          <p14:tracePt t="41460" x="8515350" y="3994150"/>
          <p14:tracePt t="41468" x="8523288" y="3994150"/>
          <p14:tracePt t="41477" x="8542338" y="3984625"/>
          <p14:tracePt t="41485" x="8551863" y="3984625"/>
          <p14:tracePt t="41493" x="8559800" y="3976688"/>
          <p14:tracePt t="42014" x="8569325" y="3976688"/>
          <p14:tracePt t="42256" x="8651875" y="3957638"/>
          <p14:tracePt t="42263" x="8742363" y="3940175"/>
          <p14:tracePt t="42269" x="8888413" y="3911600"/>
          <p14:tracePt t="42276" x="9061450" y="3884613"/>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高周波での等価回路</a:t>
            </a:r>
          </a:p>
        </p:txBody>
      </p:sp>
      <p:pic>
        <p:nvPicPr>
          <p:cNvPr id="4" name="コンテンツ プレースホルダー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111369" y="2825086"/>
            <a:ext cx="7575431" cy="2431168"/>
          </a:xfrm>
        </p:spPr>
      </p:pic>
      <p:sp>
        <p:nvSpPr>
          <p:cNvPr id="5" name="テキスト ボックス 4"/>
          <p:cNvSpPr txBox="1"/>
          <p:nvPr/>
        </p:nvSpPr>
        <p:spPr>
          <a:xfrm>
            <a:off x="1228298" y="1978924"/>
            <a:ext cx="6414705" cy="523220"/>
          </a:xfrm>
          <a:prstGeom prst="rect">
            <a:avLst/>
          </a:prstGeom>
          <a:noFill/>
        </p:spPr>
        <p:txBody>
          <a:bodyPr wrap="square" rtlCol="0">
            <a:spAutoFit/>
          </a:bodyPr>
          <a:lstStyle/>
          <a:p>
            <a:r>
              <a:rPr kumimoji="1" lang="ja-JP" altLang="en-US" sz="2800" dirty="0"/>
              <a:t>トランジスタ内部の容量が問題になる</a:t>
            </a:r>
          </a:p>
        </p:txBody>
      </p:sp>
      <p:pic>
        <p:nvPicPr>
          <p:cNvPr id="3" name="オーディオ 2">
            <a:hlinkClick r:id="" action="ppaction://media"/>
            <a:extLst>
              <a:ext uri="{FF2B5EF4-FFF2-40B4-BE49-F238E27FC236}">
                <a16:creationId xmlns:a16="http://schemas.microsoft.com/office/drawing/2014/main" id="{CF83790C-8ACE-4038-A623-AEF17FDDFC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491502094"/>
      </p:ext>
    </p:extLst>
  </p:cSld>
  <p:clrMapOvr>
    <a:masterClrMapping/>
  </p:clrMapOvr>
  <mc:AlternateContent xmlns:mc="http://schemas.openxmlformats.org/markup-compatibility/2006" xmlns:p14="http://schemas.microsoft.com/office/powerpoint/2010/main">
    <mc:Choice Requires="p14">
      <p:transition spd="slow" p14:dur="2000" advTm="13399"/>
    </mc:Choice>
    <mc:Fallback xmlns="">
      <p:transition spd="slow" advTm="13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1204" x="8332788" y="3328988"/>
          <p14:tracePt t="1212" x="7850188" y="3328988"/>
          <p14:tracePt t="1220" x="7439025" y="3328988"/>
          <p14:tracePt t="1228" x="7146925" y="3328988"/>
          <p14:tracePt t="1236" x="6883400" y="3328988"/>
          <p14:tracePt t="1244" x="6700838" y="3328988"/>
          <p14:tracePt t="1253" x="6591300" y="3328988"/>
          <p14:tracePt t="1261" x="6537325" y="3328988"/>
          <p14:tracePt t="1269" x="6518275" y="3328988"/>
          <p14:tracePt t="1277" x="6508750" y="3328988"/>
          <p14:tracePt t="1386" x="6500813" y="3328988"/>
          <p14:tracePt t="1406" x="6491288" y="3338513"/>
          <p14:tracePt t="1422" x="6445250" y="3338513"/>
          <p14:tracePt t="1428" x="6391275" y="3338513"/>
          <p14:tracePt t="1437" x="6345238" y="3338513"/>
          <p14:tracePt t="1444" x="6291263" y="3338513"/>
          <p14:tracePt t="1453" x="6254750" y="3338513"/>
          <p14:tracePt t="1460" x="6181725" y="3355975"/>
          <p14:tracePt t="1468" x="6126163" y="3375025"/>
          <p14:tracePt t="1476" x="6062663" y="3375025"/>
          <p14:tracePt t="1485" x="5989638" y="3382963"/>
          <p14:tracePt t="1493" x="5935663" y="3382963"/>
          <p14:tracePt t="1502" x="5889625" y="3392488"/>
          <p14:tracePt t="1510" x="5862638" y="3392488"/>
          <p14:tracePt t="1518" x="5843588" y="3392488"/>
          <p14:tracePt t="1528" x="5816600" y="3392488"/>
          <p14:tracePt t="1532" x="5807075" y="3392488"/>
          <p14:tracePt t="1540" x="5797550" y="3392488"/>
          <p14:tracePt t="1548" x="5770563" y="3392488"/>
          <p14:tracePt t="1556" x="5761038" y="3392488"/>
          <p14:tracePt t="1564" x="5753100" y="3392488"/>
          <p14:tracePt t="1573" x="5716588" y="3411538"/>
          <p14:tracePt t="1580" x="5707063" y="3411538"/>
          <p14:tracePt t="1589" x="5688013" y="3411538"/>
          <p14:tracePt t="1597" x="5670550" y="3411538"/>
          <p14:tracePt t="1609" x="5634038" y="3429000"/>
          <p14:tracePt t="1614" x="5616575" y="3429000"/>
          <p14:tracePt t="1775" x="5607050" y="3429000"/>
          <p14:tracePt t="1782" x="5607050" y="3392488"/>
          <p14:tracePt t="1791" x="5607050" y="3338513"/>
          <p14:tracePt t="1801" x="5607050" y="3309938"/>
          <p14:tracePt t="1807" x="5607050" y="3255963"/>
          <p14:tracePt t="1814" x="5607050" y="3192463"/>
          <p14:tracePt t="1823" x="5607050" y="3100388"/>
          <p14:tracePt t="1830" x="5607050" y="3027363"/>
          <p14:tracePt t="1838" x="5607050" y="2973388"/>
          <p14:tracePt t="1846" x="5607050" y="2917825"/>
          <p14:tracePt t="1854" x="5607050" y="2844800"/>
          <p14:tracePt t="1876" x="5607050" y="2763838"/>
          <p14:tracePt t="1879" x="5607050" y="2744788"/>
          <p14:tracePt t="1886" x="5607050" y="2717800"/>
          <p14:tracePt t="1894" x="5607050" y="2708275"/>
          <p14:tracePt t="3318" x="5607050" y="2727325"/>
          <p14:tracePt t="3326" x="5607050" y="2744788"/>
          <p14:tracePt t="3334" x="5607050" y="2781300"/>
          <p14:tracePt t="3341" x="5607050" y="2790825"/>
          <p14:tracePt t="3350" x="5607050" y="2800350"/>
          <p14:tracePt t="3357" x="5607050" y="2827338"/>
          <p14:tracePt t="3366" x="5607050" y="2836863"/>
          <p14:tracePt t="3390" x="5607050" y="2844800"/>
          <p14:tracePt t="3790" x="5607050" y="2863850"/>
          <p14:tracePt t="3798" x="5607050" y="2873375"/>
          <p14:tracePt t="3820" x="5607050" y="2890838"/>
          <p14:tracePt t="3828" x="5607050" y="2909888"/>
          <p14:tracePt t="3836" x="5588000" y="2927350"/>
          <p14:tracePt t="3861" x="5588000" y="2946400"/>
          <p14:tracePt t="3875" x="5588000" y="2954338"/>
          <p14:tracePt t="3879" x="5588000" y="2963863"/>
          <p14:tracePt t="3886" x="5588000" y="2973388"/>
          <p14:tracePt t="3894" x="5588000" y="2990850"/>
          <p14:tracePt t="3918" x="5588000" y="3000375"/>
          <p14:tracePt t="3926" x="5588000" y="3009900"/>
          <p14:tracePt t="3942" x="5588000" y="3027363"/>
          <p14:tracePt t="3950" x="5588000" y="3036888"/>
          <p14:tracePt t="3956" x="5588000" y="3046413"/>
          <p14:tracePt t="3964" x="5580063" y="3046413"/>
          <p14:tracePt t="3980" x="5580063" y="3063875"/>
          <p14:tracePt t="3989" x="5580063" y="3073400"/>
          <p14:tracePt t="3996" x="5580063" y="3090863"/>
          <p14:tracePt t="4007" x="5580063" y="3109913"/>
          <p14:tracePt t="4012" x="5580063" y="3119438"/>
          <p14:tracePt t="4022" x="5580063" y="3127375"/>
          <p14:tracePt t="4044" x="5570538" y="3146425"/>
          <p14:tracePt t="4141" x="5570538" y="3155950"/>
          <p14:tracePt t="4173" x="5570538" y="3163888"/>
          <p14:tracePt t="4260" x="5561013" y="3173413"/>
          <p14:tracePt t="4276" x="5561013" y="3200400"/>
          <p14:tracePt t="4284" x="5543550" y="3228975"/>
          <p14:tracePt t="4292" x="5514975" y="3265488"/>
          <p14:tracePt t="4308" x="5497513" y="3292475"/>
          <p14:tracePt t="4316" x="5487988" y="3302000"/>
          <p14:tracePt t="4324" x="5478463" y="3309938"/>
          <p14:tracePt t="4332" x="5470525" y="3328988"/>
          <p14:tracePt t="4340" x="5461000" y="3346450"/>
          <p14:tracePt t="4349" x="5451475" y="3355975"/>
          <p14:tracePt t="4358" x="5441950" y="3365500"/>
          <p14:tracePt t="4365" x="5434013" y="3375025"/>
          <p14:tracePt t="4381" x="5424488" y="3382963"/>
          <p14:tracePt t="4389" x="5414963" y="3392488"/>
          <p14:tracePt t="4397" x="5397500" y="3402013"/>
          <p14:tracePt t="4406" x="5351463" y="3419475"/>
          <p14:tracePt t="4412" x="5341938" y="3429000"/>
          <p14:tracePt t="4421" x="5314950" y="3446463"/>
          <p14:tracePt t="4428" x="5297488" y="3455988"/>
          <p14:tracePt t="4436" x="5287963" y="3465513"/>
          <p14:tracePt t="4444" x="5278438" y="3475038"/>
          <p14:tracePt t="4452" x="5260975" y="3482975"/>
          <p14:tracePt t="4461" x="5224463" y="3492500"/>
          <p14:tracePt t="4750" x="5205413" y="3492500"/>
          <p14:tracePt t="4757" x="5168900" y="3492500"/>
          <p14:tracePt t="4772" x="5151438" y="3492500"/>
          <p14:tracePt t="4780" x="5122863" y="3492500"/>
          <p14:tracePt t="4789" x="5114925" y="3492500"/>
          <p14:tracePt t="4796" x="5086350" y="3492500"/>
          <p14:tracePt t="4807" x="5068888" y="3475038"/>
          <p14:tracePt t="4812" x="5059363" y="3465513"/>
          <p14:tracePt t="4821" x="5049838" y="3465513"/>
          <p14:tracePt t="4828" x="5032375" y="3455988"/>
          <p14:tracePt t="4853" x="5022850" y="3429000"/>
          <p14:tracePt t="4876" x="5022850" y="3419475"/>
          <p14:tracePt t="4880" x="5014913" y="3411538"/>
          <p14:tracePt t="4894" x="5014913" y="3392488"/>
          <p14:tracePt t="4902" x="5005388" y="3392488"/>
          <p14:tracePt t="4911" x="5005388" y="3382963"/>
          <p14:tracePt t="4965" x="5005388" y="3375025"/>
          <p14:tracePt t="5011" x="4995863" y="3365500"/>
          <p14:tracePt t="5135" x="4995863" y="3375025"/>
          <p14:tracePt t="5142" x="4995863" y="3402013"/>
          <p14:tracePt t="5151" x="4995863" y="3419475"/>
          <p14:tracePt t="5160" x="4995863" y="3438525"/>
          <p14:tracePt t="5167" x="4995863" y="3475038"/>
          <p14:tracePt t="5174" x="4995863" y="3492500"/>
          <p14:tracePt t="5181" x="4995863" y="3538538"/>
          <p14:tracePt t="5190" x="4995863" y="3565525"/>
          <p14:tracePt t="5197" x="4995863" y="3575050"/>
          <p14:tracePt t="5206" x="4995863" y="3584575"/>
          <p14:tracePt t="5213" x="4986338" y="3592513"/>
          <p14:tracePt t="5375" x="4986338" y="3611563"/>
          <p14:tracePt t="5384" x="4986338" y="3621088"/>
          <p14:tracePt t="5391" x="4986338" y="3648075"/>
          <p14:tracePt t="5398" x="4986338" y="3665538"/>
          <p14:tracePt t="5408" x="4978400" y="3684588"/>
          <p14:tracePt t="5413" x="4978400" y="3702050"/>
          <p14:tracePt t="5421" x="4968875" y="3721100"/>
          <p14:tracePt t="5428" x="4959350" y="3738563"/>
          <p14:tracePt t="5436" x="4949825" y="3757613"/>
          <p14:tracePt t="5444" x="4949825" y="3784600"/>
          <p14:tracePt t="5452" x="4949825" y="3803650"/>
          <p14:tracePt t="5460" x="4949825" y="3840163"/>
          <p14:tracePt t="5469" x="4949825" y="3848100"/>
          <p14:tracePt t="5477" x="4949825" y="3857625"/>
          <p14:tracePt t="5485" x="4949825" y="3875088"/>
          <p14:tracePt t="5623" x="4941888" y="3884613"/>
          <p14:tracePt t="5630" x="4941888" y="3894138"/>
          <p14:tracePt t="5640" x="4932363" y="3903663"/>
          <p14:tracePt t="5662" x="4922838" y="3930650"/>
          <p14:tracePt t="5863" x="4913313" y="3930650"/>
          <p14:tracePt t="5893" x="4913313" y="3940175"/>
          <p14:tracePt t="5916" x="4913313" y="3957638"/>
          <p14:tracePt t="6089" x="4913313" y="3984625"/>
          <p14:tracePt t="6096" x="4922838" y="4003675"/>
          <p14:tracePt t="6110" x="4932363" y="4040188"/>
          <p14:tracePt t="6118" x="4932363" y="4057650"/>
          <p14:tracePt t="6127" x="4932363" y="4067175"/>
          <p14:tracePt t="6142" x="4941888" y="4076700"/>
          <p14:tracePt t="6149" x="4949825" y="4086225"/>
          <p14:tracePt t="6340" x="4949825" y="4094163"/>
          <p14:tracePt t="6357" x="4949825" y="4103688"/>
          <p14:tracePt t="6366" x="4949825" y="4113213"/>
          <p14:tracePt t="7052" x="4959350" y="4122738"/>
          <p14:tracePt t="7060" x="5049838" y="4149725"/>
          <p14:tracePt t="7068" x="5141913" y="4149725"/>
          <p14:tracePt t="7076" x="5195888" y="4149725"/>
          <p14:tracePt t="7084" x="5232400" y="4149725"/>
          <p14:tracePt t="7092" x="5241925" y="4149725"/>
          <p14:tracePt t="7100" x="5251450" y="4149725"/>
          <p14:tracePt t="7206" x="5260975" y="4159250"/>
          <p14:tracePt t="7217" x="5260975" y="4167188"/>
          <p14:tracePt t="7223" x="5260975" y="4186238"/>
          <p14:tracePt t="7238" x="5260975" y="4195763"/>
          <p14:tracePt t="7254" x="5251450" y="4203700"/>
          <p14:tracePt t="7261" x="5241925" y="4203700"/>
          <p14:tracePt t="7269" x="5232400" y="4213225"/>
          <p14:tracePt t="7277" x="5214938" y="4213225"/>
          <p14:tracePt t="7285" x="5195888" y="4213225"/>
          <p14:tracePt t="7293" x="5187950" y="4213225"/>
          <p14:tracePt t="7301" x="5159375" y="4213225"/>
          <p14:tracePt t="7311" x="5114925" y="4213225"/>
          <p14:tracePt t="7316" x="5078413" y="4240213"/>
          <p14:tracePt t="7324" x="5032375" y="4249738"/>
          <p14:tracePt t="7332" x="4995863" y="4249738"/>
          <p14:tracePt t="7340" x="4941888" y="4249738"/>
          <p14:tracePt t="7348" x="4895850" y="4259263"/>
          <p14:tracePt t="7356" x="4876800" y="4259263"/>
          <p14:tracePt t="7364" x="4840288" y="4259263"/>
          <p14:tracePt t="7373" x="4832350" y="4268788"/>
          <p14:tracePt t="7381" x="4803775" y="4268788"/>
          <p14:tracePt t="7397" x="4795838" y="4268788"/>
          <p14:tracePt t="7407" x="4786313" y="4268788"/>
          <p14:tracePt t="7461" x="4776788" y="4268788"/>
          <p14:tracePt t="7469" x="4759325" y="4276725"/>
          <p14:tracePt t="7479" x="4759325" y="4286250"/>
          <p14:tracePt t="7486" x="4730750" y="4286250"/>
          <p14:tracePt t="7494" x="4713288" y="4295775"/>
          <p14:tracePt t="7502" x="4695825" y="4303713"/>
          <p14:tracePt t="7510" x="4676775" y="4303713"/>
          <p14:tracePt t="7520" x="4667250" y="4303713"/>
          <p14:tracePt t="7533" x="4659313" y="4303713"/>
          <p14:tracePt t="7623" x="4676775" y="4295775"/>
          <p14:tracePt t="7630" x="4686300" y="4286250"/>
          <p14:tracePt t="7641" x="4713288" y="4276725"/>
          <p14:tracePt t="7654" x="4722813" y="4276725"/>
          <p14:tracePt t="7966" x="4722813" y="4268788"/>
          <p14:tracePt t="8093" x="4730750" y="4259263"/>
          <p14:tracePt t="8109" x="4730750" y="4249738"/>
          <p14:tracePt t="8116" x="4730750" y="4232275"/>
          <p14:tracePt t="8124" x="4749800" y="4213225"/>
          <p14:tracePt t="8132" x="4749800" y="4195763"/>
          <p14:tracePt t="8149" x="4759325" y="4186238"/>
          <p14:tracePt t="8669" x="4759325" y="4195763"/>
          <p14:tracePt t="8677" x="4759325" y="4203700"/>
          <p14:tracePt t="8685" x="4759325" y="4213225"/>
          <p14:tracePt t="8693" x="4759325" y="4240213"/>
          <p14:tracePt t="8701" x="4759325" y="4249738"/>
          <p14:tracePt t="8709" x="4759325" y="4276725"/>
          <p14:tracePt t="8717" x="4759325" y="4295775"/>
          <p14:tracePt t="8740" x="4749800" y="4303713"/>
          <p14:tracePt t="8838" x="4740275" y="4313238"/>
          <p14:tracePt t="9028" x="4730750" y="4332288"/>
          <p14:tracePt t="9036" x="4703763" y="4395788"/>
          <p14:tracePt t="9044" x="4686300" y="4422775"/>
          <p14:tracePt t="9052" x="4676775" y="4459288"/>
          <p14:tracePt t="9061" x="4676775" y="4486275"/>
          <p14:tracePt t="9068" x="4659313" y="4532313"/>
          <p14:tracePt t="9076" x="4659313" y="4541838"/>
          <p14:tracePt t="9085" x="4622800" y="4578350"/>
          <p14:tracePt t="9092" x="4622800" y="4605338"/>
          <p14:tracePt t="9100" x="4603750" y="4632325"/>
          <p14:tracePt t="9108" x="4603750" y="4678363"/>
          <p14:tracePt t="9116" x="4603750" y="4697413"/>
          <p14:tracePt t="9124" x="4603750" y="4732338"/>
          <p14:tracePt t="9133" x="4603750" y="4778375"/>
          <p14:tracePt t="9140" x="4603750" y="4805363"/>
          <p14:tracePt t="9148" x="4603750" y="4833938"/>
          <p14:tracePt t="9156" x="4603750" y="4878388"/>
          <p14:tracePt t="9164" x="4603750" y="4897438"/>
          <p14:tracePt t="9173" x="4603750" y="4924425"/>
          <p14:tracePt t="9181" x="4603750" y="4943475"/>
          <p14:tracePt t="9188" x="4603750" y="4951413"/>
          <p14:tracePt t="9197" x="4603750" y="4960938"/>
          <p14:tracePt t="9384" x="4603750" y="4943475"/>
          <p14:tracePt t="9391" x="4649788" y="4906963"/>
          <p14:tracePt t="9398" x="4713288" y="4870450"/>
          <p14:tracePt t="9411" x="4759325" y="4841875"/>
          <p14:tracePt t="9413" x="4786313" y="4824413"/>
          <p14:tracePt t="9425" x="4813300" y="4814888"/>
          <p14:tracePt t="9429" x="4832350" y="4797425"/>
          <p14:tracePt t="9440" x="4886325" y="4760913"/>
          <p14:tracePt t="9445" x="4913313" y="4741863"/>
          <p14:tracePt t="9454" x="4949825" y="4714875"/>
          <p14:tracePt t="9461" x="4978400" y="4697413"/>
          <p14:tracePt t="9469" x="5022850" y="4687888"/>
          <p14:tracePt t="9477" x="5041900" y="4668838"/>
          <p14:tracePt t="9485" x="5059363" y="4660900"/>
          <p14:tracePt t="9493" x="5078413" y="4660900"/>
          <p14:tracePt t="9502" x="5095875" y="4660900"/>
          <p14:tracePt t="9509" x="5114925" y="4660900"/>
          <p14:tracePt t="9630" x="5068888" y="4660900"/>
          <p14:tracePt t="9641" x="4949825" y="4660900"/>
          <p14:tracePt t="9647" x="4876800" y="4678363"/>
          <p14:tracePt t="9655" x="4786313" y="4687888"/>
          <p14:tracePt t="9662" x="4713288" y="4687888"/>
          <p14:tracePt t="9675" x="4630738" y="4687888"/>
          <p14:tracePt t="9678" x="4576763" y="4687888"/>
          <p14:tracePt t="9687" x="4521200" y="4687888"/>
          <p14:tracePt t="9694" x="4484688" y="4687888"/>
          <p14:tracePt t="9702" x="4476750" y="4687888"/>
          <p14:tracePt t="9710" x="4467225" y="4687888"/>
          <p14:tracePt t="9717" x="4448175" y="4678363"/>
          <p14:tracePt t="9750" x="4448175" y="4651375"/>
          <p14:tracePt t="9757" x="4430713" y="4614863"/>
          <p14:tracePt t="9765" x="4430713" y="4595813"/>
          <p14:tracePt t="9773" x="4430713" y="4578350"/>
          <p14:tracePt t="9781" x="4430713" y="4551363"/>
          <p14:tracePt t="9790" x="4430713" y="4532313"/>
          <p14:tracePt t="9797" x="4430713" y="4514850"/>
          <p14:tracePt t="9806" x="4430713" y="4505325"/>
          <p14:tracePt t="9813" x="4430713" y="4486275"/>
          <p14:tracePt t="9826" x="4430713" y="4449763"/>
          <p14:tracePt t="9828" x="4430713" y="4432300"/>
          <p14:tracePt t="9840" x="4430713" y="4405313"/>
          <p14:tracePt t="9846" x="4430713" y="4368800"/>
          <p14:tracePt t="9857" x="4430713" y="4349750"/>
          <p14:tracePt t="9863" x="4467225" y="4286250"/>
          <p14:tracePt t="9879" x="4530725" y="4213225"/>
          <p14:tracePt t="9886" x="4586288" y="4176713"/>
          <p14:tracePt t="9894" x="4659313" y="4130675"/>
          <p14:tracePt t="9902" x="4740275" y="4094163"/>
          <p14:tracePt t="9912" x="4840288" y="4040188"/>
          <p14:tracePt t="9917" x="4941888" y="4013200"/>
          <p14:tracePt t="9927" x="5032375" y="3984625"/>
          <p14:tracePt t="9933" x="5132388" y="3957638"/>
          <p14:tracePt t="9943" x="5224463" y="3957638"/>
          <p14:tracePt t="9949" x="5278438" y="3957638"/>
          <p14:tracePt t="9958" x="5334000" y="3957638"/>
          <p14:tracePt t="9965" x="5378450" y="3957638"/>
          <p14:tracePt t="9973" x="5414963" y="3957638"/>
          <p14:tracePt t="9981" x="5461000" y="3957638"/>
          <p14:tracePt t="9990" x="5514975" y="3967163"/>
          <p14:tracePt t="9997" x="5561013" y="3994150"/>
          <p14:tracePt t="10008" x="5624513" y="4030663"/>
          <p14:tracePt t="10013" x="5653088" y="4049713"/>
          <p14:tracePt t="10024" x="5688013" y="4076700"/>
          <p14:tracePt t="10029" x="5753100" y="4122738"/>
          <p14:tracePt t="10037" x="5780088" y="4149725"/>
          <p14:tracePt t="10044" x="5797550" y="4186238"/>
          <p14:tracePt t="10052" x="5853113" y="4232275"/>
          <p14:tracePt t="10060" x="5862638" y="4249738"/>
          <p14:tracePt t="10068" x="5880100" y="4276725"/>
          <p14:tracePt t="10076" x="5899150" y="4295775"/>
          <p14:tracePt t="10084" x="5907088" y="4303713"/>
          <p14:tracePt t="10092" x="5926138" y="4340225"/>
          <p14:tracePt t="10100" x="5926138" y="4349750"/>
          <p14:tracePt t="10108" x="5935663" y="4376738"/>
          <p14:tracePt t="10116" x="5935663" y="4386263"/>
          <p14:tracePt t="10125" x="5935663" y="4405313"/>
          <p14:tracePt t="10133" x="5935663" y="4432300"/>
          <p14:tracePt t="10140" x="5935663" y="4441825"/>
          <p14:tracePt t="10148" x="5935663" y="4468813"/>
          <p14:tracePt t="10157" x="5935663" y="4478338"/>
          <p14:tracePt t="10165" x="5916613" y="4541838"/>
          <p14:tracePt t="10173" x="5907088" y="4551363"/>
          <p14:tracePt t="10181" x="5880100" y="4595813"/>
          <p14:tracePt t="10189" x="5870575" y="4614863"/>
          <p14:tracePt t="10197" x="5862638" y="4624388"/>
          <p14:tracePt t="10205" x="5834063" y="4651375"/>
          <p14:tracePt t="10628" x="5797550" y="4651375"/>
          <p14:tracePt t="10637" x="5724525" y="4687888"/>
          <p14:tracePt t="10645" x="5643563" y="4705350"/>
          <p14:tracePt t="10653" x="5570538" y="4705350"/>
          <p14:tracePt t="10661" x="5461000" y="4714875"/>
          <p14:tracePt t="10672" x="5387975" y="4714875"/>
          <p14:tracePt t="10677" x="5278438" y="4714875"/>
          <p14:tracePt t="10686" x="5187950" y="4714875"/>
          <p14:tracePt t="10694" x="5078413" y="4714875"/>
          <p14:tracePt t="10702" x="4986338" y="4714875"/>
          <p14:tracePt t="10710" x="4905375" y="4714875"/>
          <p14:tracePt t="10718" x="4868863" y="4714875"/>
          <p14:tracePt t="10729" x="4840288" y="4714875"/>
          <p14:tracePt t="10732" x="4803775" y="4714875"/>
          <p14:tracePt t="10740" x="4776788" y="4714875"/>
          <p14:tracePt t="10748" x="4767263" y="4705350"/>
          <p14:tracePt t="10758" x="4759325" y="4697413"/>
          <p14:tracePt t="10764" x="4759325" y="4678363"/>
          <p14:tracePt t="10773" x="4730750" y="4660900"/>
          <p14:tracePt t="10780" x="4722813" y="4641850"/>
          <p14:tracePt t="10790" x="4722813" y="4632325"/>
          <p14:tracePt t="10798" x="4713288" y="4614863"/>
          <p14:tracePt t="10808" x="4686300" y="4578350"/>
          <p14:tracePt t="10814" x="4676775" y="4568825"/>
          <p14:tracePt t="10824" x="4676775" y="4551363"/>
          <p14:tracePt t="10830" x="4667250" y="4551363"/>
          <p14:tracePt t="10840" x="4659313" y="4541838"/>
          <p14:tracePt t="10868" x="4640263" y="4522788"/>
          <p14:tracePt t="10892" x="4630738" y="4514850"/>
          <p14:tracePt t="10900" x="4630738" y="4505325"/>
          <p14:tracePt t="10909" x="4630738" y="4495800"/>
          <p14:tracePt t="10917" x="4630738" y="4478338"/>
          <p14:tracePt t="10925" x="4622800" y="4459288"/>
          <p14:tracePt t="10933" x="4622800" y="4441825"/>
          <p14:tracePt t="10943" x="4603750" y="4422775"/>
          <p14:tracePt t="10950" x="4594225" y="4395788"/>
          <p14:tracePt t="10957" x="4594225" y="4376738"/>
          <p14:tracePt t="10966" x="4594225" y="4349750"/>
          <p14:tracePt t="10975" x="4594225" y="4332288"/>
          <p14:tracePt t="10981" x="4594225" y="4303713"/>
          <p14:tracePt t="10992" x="4594225" y="4295775"/>
          <p14:tracePt t="11006" x="4594225" y="4249738"/>
          <p14:tracePt t="11012" x="4594225" y="4232275"/>
          <p14:tracePt t="11022" x="4594225" y="4213225"/>
          <p14:tracePt t="11036" x="4594225" y="4195763"/>
          <p14:tracePt t="11045" x="4603750" y="4149725"/>
          <p14:tracePt t="11052" x="4613275" y="4140200"/>
          <p14:tracePt t="11061" x="4622800" y="4113213"/>
          <p14:tracePt t="11068" x="4640263" y="4086225"/>
          <p14:tracePt t="11076" x="4649788" y="4067175"/>
          <p14:tracePt t="11084" x="4667250" y="4049713"/>
          <p14:tracePt t="11092" x="4676775" y="4040188"/>
          <p14:tracePt t="11101" x="4695825" y="4013200"/>
          <p14:tracePt t="11108" x="4713288" y="3994150"/>
          <p14:tracePt t="11116" x="4722813" y="3976688"/>
          <p14:tracePt t="11125" x="4740275" y="3967163"/>
          <p14:tracePt t="11134" x="4776788" y="3940175"/>
          <p14:tracePt t="11140" x="4795838" y="3930650"/>
          <p14:tracePt t="11148" x="4813300" y="3911600"/>
          <p14:tracePt t="11156" x="4840288" y="3894138"/>
          <p14:tracePt t="11164" x="4859338" y="3884613"/>
          <p14:tracePt t="11172" x="4886325" y="3867150"/>
          <p14:tracePt t="11181" x="4913313" y="3857625"/>
          <p14:tracePt t="11188" x="4941888" y="3848100"/>
          <p14:tracePt t="11197" x="4978400" y="3821113"/>
          <p14:tracePt t="11205" x="4978400" y="3811588"/>
          <p14:tracePt t="11213" x="5032375" y="3811588"/>
          <p14:tracePt t="11223" x="5059363" y="3803650"/>
          <p14:tracePt t="11229" x="5078413" y="3803650"/>
          <p14:tracePt t="11239" x="5114925" y="3794125"/>
          <p14:tracePt t="11244" x="5132388" y="3794125"/>
          <p14:tracePt t="11252" x="5178425" y="3775075"/>
          <p14:tracePt t="11260" x="5232400" y="3775075"/>
          <p14:tracePt t="11269" x="5278438" y="3775075"/>
          <p14:tracePt t="11276" x="5334000" y="3775075"/>
          <p14:tracePt t="11284" x="5405438" y="3775075"/>
          <p14:tracePt t="11292" x="5461000" y="3775075"/>
          <p14:tracePt t="11301" x="5514975" y="3775075"/>
          <p14:tracePt t="11309" x="5570538" y="3775075"/>
          <p14:tracePt t="11317" x="5653088" y="3775075"/>
          <p14:tracePt t="11329" x="5707063" y="3775075"/>
          <p14:tracePt t="11332" x="5743575" y="3775075"/>
          <p14:tracePt t="11341" x="5797550" y="3775075"/>
          <p14:tracePt t="11348" x="5843588" y="3775075"/>
          <p14:tracePt t="11356" x="5870575" y="3775075"/>
          <p14:tracePt t="11364" x="5926138" y="3775075"/>
          <p14:tracePt t="11372" x="5953125" y="3775075"/>
          <p14:tracePt t="11380" x="5972175" y="3775075"/>
          <p14:tracePt t="11389" x="5999163" y="3775075"/>
          <p14:tracePt t="11397" x="6016625" y="3775075"/>
          <p14:tracePt t="11406" x="6035675" y="3775075"/>
          <p14:tracePt t="11413" x="6053138" y="3775075"/>
          <p14:tracePt t="11422" x="6062663" y="3775075"/>
          <p14:tracePt t="11430" x="6089650" y="3775075"/>
          <p14:tracePt t="11439" x="6099175" y="3775075"/>
          <p14:tracePt t="11452" x="6116638" y="3775075"/>
          <p14:tracePt t="11468" x="6126163" y="3775075"/>
          <p14:tracePt t="11484" x="6135688" y="3775075"/>
          <p14:tracePt t="11509" x="6145213" y="3775075"/>
          <p14:tracePt t="11517" x="6172200" y="3775075"/>
          <p14:tracePt t="11526" x="6172200" y="3784600"/>
          <p14:tracePt t="11534" x="6172200" y="3811588"/>
          <p14:tracePt t="11542" x="6172200" y="3821113"/>
          <p14:tracePt t="11550" x="6172200" y="3857625"/>
          <p14:tracePt t="11558" x="6172200" y="3875088"/>
          <p14:tracePt t="11566" x="6172200" y="3903663"/>
          <p14:tracePt t="11573" x="6172200" y="3921125"/>
          <p14:tracePt t="11582" x="6172200" y="3940175"/>
          <p14:tracePt t="11598" x="6172200" y="3948113"/>
          <p14:tracePt t="11887" x="6181725" y="3957638"/>
          <p14:tracePt t="11897" x="6235700" y="3957638"/>
          <p14:tracePt t="11902" x="6345238" y="3957638"/>
          <p14:tracePt t="11910" x="6454775" y="3957638"/>
          <p14:tracePt t="11918" x="6564313" y="3957638"/>
          <p14:tracePt t="11926" x="6691313" y="3957638"/>
          <p14:tracePt t="11934" x="6837363" y="3957638"/>
          <p14:tracePt t="11942" x="6983413" y="3957638"/>
          <p14:tracePt t="11949" x="7146925" y="3957638"/>
          <p14:tracePt t="11958" x="7312025" y="3957638"/>
          <p14:tracePt t="11966" x="7494588" y="3957638"/>
          <p14:tracePt t="11974" x="7675563" y="3957638"/>
          <p14:tracePt t="11982" x="7821613" y="3957638"/>
          <p14:tracePt t="11992" x="7977188" y="3957638"/>
          <p14:tracePt t="11998" x="8159750" y="3957638"/>
          <p14:tracePt t="12007" x="8305800" y="3957638"/>
          <p14:tracePt t="12014" x="8469313" y="3957638"/>
          <p14:tracePt t="12023" x="8615363" y="3957638"/>
          <p14:tracePt t="12029" x="8705850" y="3957638"/>
          <p14:tracePt t="12043" x="8815388" y="3957638"/>
          <p14:tracePt t="12044" x="8870950" y="3957638"/>
          <p14:tracePt t="12055" x="8915400" y="3957638"/>
          <p14:tracePt t="12062" x="8943975" y="3957638"/>
          <p14:tracePt t="12070" x="8961438" y="3957638"/>
          <p14:tracePt t="12078" x="8970963" y="3957638"/>
          <p14:tracePt t="12088" x="8988425" y="3957638"/>
          <p14:tracePt t="12094" x="9024938" y="3957638"/>
          <p14:tracePt t="12103" x="9070975" y="3957638"/>
          <p14:tracePt t="12110" x="9126538" y="3957638"/>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CR</a:t>
            </a:r>
            <a:r>
              <a:rPr kumimoji="1" lang="ja-JP" altLang="en-US" dirty="0"/>
              <a:t>結合増幅回路の周波数特性</a:t>
            </a:r>
          </a:p>
        </p:txBody>
      </p:sp>
      <p:pic>
        <p:nvPicPr>
          <p:cNvPr id="4" name="コンテンツ プレースホルダー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1152967" y="1553131"/>
            <a:ext cx="6838066" cy="4140114"/>
          </a:xfrm>
        </p:spPr>
      </p:pic>
      <p:sp>
        <p:nvSpPr>
          <p:cNvPr id="5" name="テキスト ボックス 4"/>
          <p:cNvSpPr txBox="1"/>
          <p:nvPr/>
        </p:nvSpPr>
        <p:spPr>
          <a:xfrm>
            <a:off x="931420" y="5986990"/>
            <a:ext cx="7281160" cy="461665"/>
          </a:xfrm>
          <a:prstGeom prst="rect">
            <a:avLst/>
          </a:prstGeom>
          <a:noFill/>
        </p:spPr>
        <p:txBody>
          <a:bodyPr wrap="none" rtlCol="0">
            <a:spAutoFit/>
          </a:bodyPr>
          <a:lstStyle/>
          <a:p>
            <a:r>
              <a:rPr kumimoji="1" lang="en-US" altLang="ja-JP" sz="2400" dirty="0"/>
              <a:t>-3dB (</a:t>
            </a:r>
            <a:r>
              <a:rPr kumimoji="1" lang="ja-JP" altLang="en-US" sz="2400" dirty="0"/>
              <a:t>√</a:t>
            </a:r>
            <a:r>
              <a:rPr kumimoji="1" lang="en-US" altLang="ja-JP" sz="2400" dirty="0"/>
              <a:t>2</a:t>
            </a:r>
            <a:r>
              <a:rPr kumimoji="1" lang="ja-JP" altLang="en-US" sz="2400" dirty="0"/>
              <a:t>分の</a:t>
            </a:r>
            <a:r>
              <a:rPr kumimoji="1" lang="en-US" altLang="ja-JP" sz="2400" dirty="0"/>
              <a:t>1</a:t>
            </a:r>
            <a:r>
              <a:rPr kumimoji="1" lang="ja-JP" altLang="en-US" sz="2400" dirty="0"/>
              <a:t>）まで下がった所を基準に帯域幅を定義</a:t>
            </a:r>
          </a:p>
        </p:txBody>
      </p:sp>
      <p:pic>
        <p:nvPicPr>
          <p:cNvPr id="3" name="オーディオ 2">
            <a:hlinkClick r:id="" action="ppaction://media"/>
            <a:extLst>
              <a:ext uri="{FF2B5EF4-FFF2-40B4-BE49-F238E27FC236}">
                <a16:creationId xmlns:a16="http://schemas.microsoft.com/office/drawing/2014/main" id="{16DC72E2-EA75-45B4-82A1-A4B1AD1BEB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18615933"/>
      </p:ext>
    </p:extLst>
  </p:cSld>
  <p:clrMapOvr>
    <a:masterClrMapping/>
  </p:clrMapOvr>
  <mc:AlternateContent xmlns:mc="http://schemas.openxmlformats.org/markup-compatibility/2006" xmlns:p14="http://schemas.microsoft.com/office/powerpoint/2010/main">
    <mc:Choice Requires="p14">
      <p:transition spd="slow" p14:dur="2000" advTm="92770"/>
    </mc:Choice>
    <mc:Fallback xmlns="">
      <p:transition spd="slow" advTm="92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47" x="8350250" y="3236913"/>
          <p14:tracePt t="753" x="8040688" y="3200400"/>
          <p14:tracePt t="762" x="7777163" y="3127375"/>
          <p14:tracePt t="768" x="7512050" y="3054350"/>
          <p14:tracePt t="777" x="7275513" y="2963863"/>
          <p14:tracePt t="786" x="7110413" y="2900363"/>
          <p14:tracePt t="793" x="7000875" y="2873375"/>
          <p14:tracePt t="803" x="6846888" y="2800350"/>
          <p14:tracePt t="809" x="6710363" y="2735263"/>
          <p14:tracePt t="818" x="6600825" y="2690813"/>
          <p14:tracePt t="824" x="6481763" y="2654300"/>
          <p14:tracePt t="832" x="6399213" y="2598738"/>
          <p14:tracePt t="840" x="6281738" y="2554288"/>
          <p14:tracePt t="848" x="6199188" y="2498725"/>
          <p14:tracePt t="857" x="6135688" y="2462213"/>
          <p14:tracePt t="864" x="6080125" y="2435225"/>
          <p14:tracePt t="872" x="5980113" y="2389188"/>
          <p14:tracePt t="880" x="5899150" y="2371725"/>
          <p14:tracePt t="888" x="5816600" y="2325688"/>
          <p14:tracePt t="896" x="5743575" y="2289175"/>
          <p14:tracePt t="904" x="5680075" y="2262188"/>
          <p14:tracePt t="912" x="5597525" y="2233613"/>
          <p14:tracePt t="920" x="5514975" y="2206625"/>
          <p14:tracePt t="928" x="5478463" y="2206625"/>
          <p14:tracePt t="936" x="5434013" y="2197100"/>
          <p14:tracePt t="944" x="5360988" y="2170113"/>
          <p14:tracePt t="952" x="5314950" y="2170113"/>
          <p14:tracePt t="960" x="5287963" y="2170113"/>
          <p14:tracePt t="969" x="5214938" y="2152650"/>
          <p14:tracePt t="976" x="5159375" y="2152650"/>
          <p14:tracePt t="985" x="5095875" y="2133600"/>
          <p14:tracePt t="992" x="5022850" y="2125663"/>
          <p14:tracePt t="1003" x="4949825" y="2125663"/>
          <p14:tracePt t="1008" x="4840288" y="2106613"/>
          <p14:tracePt t="1017" x="4759325" y="2079625"/>
          <p14:tracePt t="1025" x="4686300" y="2070100"/>
          <p14:tracePt t="1033" x="4576763" y="2070100"/>
          <p14:tracePt t="1040" x="4476750" y="2043113"/>
          <p14:tracePt t="1048" x="4384675" y="2043113"/>
          <p14:tracePt t="1056" x="4303713" y="2016125"/>
          <p14:tracePt t="1066" x="4248150" y="2016125"/>
          <p14:tracePt t="1073" x="4175125" y="2006600"/>
          <p14:tracePt t="1082" x="4111625" y="1987550"/>
          <p14:tracePt t="1089" x="4057650" y="1979613"/>
          <p14:tracePt t="1098" x="3992563" y="1943100"/>
          <p14:tracePt t="1106" x="3919538" y="1943100"/>
          <p14:tracePt t="1113" x="3875088" y="1933575"/>
          <p14:tracePt t="1124" x="3810000" y="1914525"/>
          <p14:tracePt t="1140" x="3709988" y="1870075"/>
          <p14:tracePt t="1144" x="3665538" y="1860550"/>
          <p14:tracePt t="1152" x="3600450" y="1824038"/>
          <p14:tracePt t="1160" x="3573463" y="1814513"/>
          <p14:tracePt t="1168" x="3509963" y="1787525"/>
          <p14:tracePt t="1176" x="3463925" y="1768475"/>
          <p14:tracePt t="1184" x="3409950" y="1760538"/>
          <p14:tracePt t="1192" x="3309938" y="1714500"/>
          <p14:tracePt t="1201" x="3273425" y="1704975"/>
          <p14:tracePt t="1208" x="3208338" y="1677988"/>
          <p14:tracePt t="1217" x="3108325" y="1631950"/>
          <p14:tracePt t="1224" x="3063875" y="1614488"/>
          <p14:tracePt t="1232" x="2998788" y="1577975"/>
          <p14:tracePt t="1240" x="2971800" y="1568450"/>
          <p14:tracePt t="1248" x="2925763" y="1558925"/>
          <p14:tracePt t="1256" x="2881313" y="1531938"/>
          <p14:tracePt t="1264" x="2852738" y="1514475"/>
          <p14:tracePt t="1272" x="2798763" y="1504950"/>
          <p14:tracePt t="1281" x="2752725" y="1477963"/>
          <p14:tracePt t="1289" x="2671763" y="1468438"/>
          <p14:tracePt t="1298" x="2579688" y="1441450"/>
          <p14:tracePt t="1304" x="2506663" y="1441450"/>
          <p14:tracePt t="1312" x="2406650" y="1412875"/>
          <p14:tracePt t="1321" x="2297113" y="1395413"/>
          <p14:tracePt t="1330" x="2224088" y="1395413"/>
          <p14:tracePt t="1341" x="2097088" y="1385888"/>
          <p14:tracePt t="1345" x="1997075" y="1368425"/>
          <p14:tracePt t="1356" x="1905000" y="1339850"/>
          <p14:tracePt t="1362" x="1804988" y="1331913"/>
          <p14:tracePt t="1371" x="1731963" y="1312863"/>
          <p14:tracePt t="1377" x="1677988" y="1312863"/>
          <p14:tracePt t="1385" x="1576388" y="1303338"/>
          <p14:tracePt t="1392" x="1522413" y="1276350"/>
          <p14:tracePt t="1401" x="1476375" y="1276350"/>
          <p14:tracePt t="1408" x="1422400" y="1268413"/>
          <p14:tracePt t="1417" x="1385888" y="1268413"/>
          <p14:tracePt t="1424" x="1322388" y="1258888"/>
          <p14:tracePt t="1432" x="1266825" y="1258888"/>
          <p14:tracePt t="1440" x="1212850" y="1239838"/>
          <p14:tracePt t="1448" x="1157288" y="1239838"/>
          <p14:tracePt t="1456" x="1093788" y="1239838"/>
          <p14:tracePt t="1464" x="1039813" y="1239838"/>
          <p14:tracePt t="1472" x="984250" y="1239838"/>
          <p14:tracePt t="1481" x="939800" y="1239838"/>
          <p14:tracePt t="1489" x="903288" y="1239838"/>
          <p14:tracePt t="1497" x="884238" y="1222375"/>
          <p14:tracePt t="1505" x="866775" y="1222375"/>
          <p14:tracePt t="1513" x="847725" y="1212850"/>
          <p14:tracePt t="1770" x="838200" y="1222375"/>
          <p14:tracePt t="1778" x="847725" y="1258888"/>
          <p14:tracePt t="1787" x="920750" y="1268413"/>
          <p14:tracePt t="1794" x="1047750" y="1276350"/>
          <p14:tracePt t="1804" x="1176338" y="1295400"/>
          <p14:tracePt t="1810" x="1303338" y="1312863"/>
          <p14:tracePt t="1818" x="1458913" y="1339850"/>
          <p14:tracePt t="1824" x="1568450" y="1349375"/>
          <p14:tracePt t="1832" x="1695450" y="1368425"/>
          <p14:tracePt t="1840" x="1758950" y="1376363"/>
          <p14:tracePt t="1848" x="1795463" y="1376363"/>
          <p14:tracePt t="1856" x="1814513" y="1395413"/>
          <p14:tracePt t="1864" x="1824038" y="1395413"/>
          <p14:tracePt t="1872" x="1841500" y="1395413"/>
          <p14:tracePt t="1930" x="1851025" y="1395413"/>
          <p14:tracePt t="1938" x="1868488" y="1395413"/>
          <p14:tracePt t="1946" x="1914525" y="1395413"/>
          <p14:tracePt t="1953" x="1978025" y="1395413"/>
          <p14:tracePt t="1962" x="2087563" y="1395413"/>
          <p14:tracePt t="1970" x="2179638" y="1412875"/>
          <p14:tracePt t="1978" x="2270125" y="1422400"/>
          <p14:tracePt t="1987" x="2352675" y="1422400"/>
          <p14:tracePt t="1993" x="2443163" y="1441450"/>
          <p14:tracePt t="2003" x="2516188" y="1468438"/>
          <p14:tracePt t="2010" x="2616200" y="1468438"/>
          <p14:tracePt t="2019" x="2689225" y="1477963"/>
          <p14:tracePt t="2025" x="2762250" y="1485900"/>
          <p14:tracePt t="2034" x="2825750" y="1485900"/>
          <p14:tracePt t="2041" x="2898775" y="1504950"/>
          <p14:tracePt t="2049" x="2954338" y="1504950"/>
          <p14:tracePt t="2057" x="3035300" y="1531938"/>
          <p14:tracePt t="2065" x="3108325" y="1541463"/>
          <p14:tracePt t="2073" x="3190875" y="1558925"/>
          <p14:tracePt t="2081" x="3263900" y="1558925"/>
          <p14:tracePt t="2089" x="3409950" y="1595438"/>
          <p14:tracePt t="2097" x="3482975" y="1595438"/>
          <p14:tracePt t="2106" x="3582988" y="1624013"/>
          <p14:tracePt t="2113" x="3709988" y="1624013"/>
          <p14:tracePt t="2122" x="3802063" y="1624013"/>
          <p14:tracePt t="2128" x="3948113" y="1641475"/>
          <p14:tracePt t="2136" x="4094163" y="1668463"/>
          <p14:tracePt t="2144" x="4257675" y="1687513"/>
          <p14:tracePt t="2152" x="4403725" y="1687513"/>
          <p14:tracePt t="2160" x="4586288" y="1704975"/>
          <p14:tracePt t="2169" x="4749800" y="1704975"/>
          <p14:tracePt t="2177" x="4932363" y="1714500"/>
          <p14:tracePt t="2189" x="5078413" y="1714500"/>
          <p14:tracePt t="2193" x="5205413" y="1741488"/>
          <p14:tracePt t="2203" x="5351463" y="1741488"/>
          <p14:tracePt t="2209" x="5478463" y="1741488"/>
          <p14:tracePt t="2219" x="5570538" y="1741488"/>
          <p14:tracePt t="2225" x="5697538" y="1741488"/>
          <p14:tracePt t="2235" x="5780088" y="1741488"/>
          <p14:tracePt t="2241" x="5870575" y="1741488"/>
          <p14:tracePt t="2248" x="5943600" y="1741488"/>
          <p14:tracePt t="2257" x="6016625" y="1741488"/>
          <p14:tracePt t="2265" x="6108700" y="1741488"/>
          <p14:tracePt t="2273" x="6199188" y="1741488"/>
          <p14:tracePt t="2281" x="6291263" y="1741488"/>
          <p14:tracePt t="2289" x="6381750" y="1741488"/>
          <p14:tracePt t="2297" x="6454775" y="1741488"/>
          <p14:tracePt t="2304" x="6581775" y="1741488"/>
          <p14:tracePt t="2313" x="6673850" y="1741488"/>
          <p14:tracePt t="2320" x="6800850" y="1741488"/>
          <p14:tracePt t="2328" x="6900863" y="1741488"/>
          <p14:tracePt t="2336" x="7010400" y="1741488"/>
          <p14:tracePt t="2344" x="7046913" y="1741488"/>
          <p14:tracePt t="2352" x="7073900" y="1741488"/>
          <p14:tracePt t="2360" x="7102475" y="1741488"/>
          <p14:tracePt t="2370" x="7119938" y="1741488"/>
          <p14:tracePt t="2377" x="7138988" y="1741488"/>
          <p14:tracePt t="2393" x="7156450" y="1741488"/>
          <p14:tracePt t="2403" x="7183438" y="1741488"/>
          <p14:tracePt t="2409" x="7219950" y="1741488"/>
          <p14:tracePt t="2419" x="7248525" y="1760538"/>
          <p14:tracePt t="2426" x="7283450" y="1760538"/>
          <p14:tracePt t="2434" x="7348538" y="1768475"/>
          <p14:tracePt t="2441" x="7421563" y="1778000"/>
          <p14:tracePt t="2450" x="7475538" y="1778000"/>
          <p14:tracePt t="2457" x="7521575" y="1778000"/>
          <p14:tracePt t="2466" x="7575550" y="1778000"/>
          <p14:tracePt t="2473" x="7602538" y="1778000"/>
          <p14:tracePt t="2482" x="7639050" y="1778000"/>
          <p14:tracePt t="2489" x="7685088" y="1804988"/>
          <p14:tracePt t="2498" x="7704138" y="1804988"/>
          <p14:tracePt t="2754" x="7712075" y="1804988"/>
          <p14:tracePt t="2762" x="7712075" y="1814513"/>
          <p14:tracePt t="2769" x="7667625" y="1860550"/>
          <p14:tracePt t="2777" x="7539038" y="1906588"/>
          <p14:tracePt t="2786" x="7402513" y="1951038"/>
          <p14:tracePt t="2793" x="7239000" y="2006600"/>
          <p14:tracePt t="2802" x="7019925" y="2079625"/>
          <p14:tracePt t="2809" x="6754813" y="2170113"/>
          <p14:tracePt t="2818" x="6508750" y="2279650"/>
          <p14:tracePt t="2825" x="6126163" y="2444750"/>
          <p14:tracePt t="2834" x="5853113" y="2535238"/>
          <p14:tracePt t="2841" x="5561013" y="2617788"/>
          <p14:tracePt t="2849" x="5187950" y="2727325"/>
          <p14:tracePt t="2858" x="4822825" y="2817813"/>
          <p14:tracePt t="2865" x="4649788" y="2827338"/>
          <p14:tracePt t="2873" x="4467225" y="2873375"/>
          <p14:tracePt t="2881" x="4321175" y="2890838"/>
          <p14:tracePt t="2889" x="4230688" y="2900363"/>
          <p14:tracePt t="2897" x="4157663" y="2900363"/>
          <p14:tracePt t="2905" x="4111625" y="2909888"/>
          <p14:tracePt t="2913" x="4075113" y="2909888"/>
          <p14:tracePt t="2922" x="4029075" y="2936875"/>
          <p14:tracePt t="2929" x="4002088" y="2936875"/>
          <p14:tracePt t="2937" x="3956050" y="2946400"/>
          <p14:tracePt t="2945" x="3902075" y="2946400"/>
          <p14:tracePt t="2952" x="3846513" y="2946400"/>
          <p14:tracePt t="2960" x="3783013" y="2954338"/>
          <p14:tracePt t="2969" x="3738563" y="2963863"/>
          <p14:tracePt t="2976" x="3665538" y="3009900"/>
          <p14:tracePt t="2984" x="3629025" y="3009900"/>
          <p14:tracePt t="2992" x="3573463" y="3017838"/>
          <p14:tracePt t="3003" x="3519488" y="3017838"/>
          <p14:tracePt t="3009" x="3500438" y="3027363"/>
          <p14:tracePt t="3019" x="3455988" y="3054350"/>
          <p14:tracePt t="3033" x="3446463" y="3054350"/>
          <p14:tracePt t="3129" x="3427413" y="3054350"/>
          <p14:tracePt t="3137" x="3419475" y="3054350"/>
          <p14:tracePt t="3146" x="3400425" y="3054350"/>
          <p14:tracePt t="3153" x="3373438" y="3054350"/>
          <p14:tracePt t="3160" x="3327400" y="3082925"/>
          <p14:tracePt t="3168" x="3300413" y="3100388"/>
          <p14:tracePt t="3176" x="3254375" y="3119438"/>
          <p14:tracePt t="3184" x="3208338" y="3146425"/>
          <p14:tracePt t="3192" x="3163888" y="3182938"/>
          <p14:tracePt t="3201" x="3117850" y="3219450"/>
          <p14:tracePt t="3208" x="3081338" y="3236913"/>
          <p14:tracePt t="3217" x="3027363" y="3273425"/>
          <p14:tracePt t="3224" x="2990850" y="3292475"/>
          <p14:tracePt t="3233" x="2935288" y="3328988"/>
          <p14:tracePt t="3240" x="2898775" y="3346450"/>
          <p14:tracePt t="3248" x="2862263" y="3355975"/>
          <p14:tracePt t="3257" x="2817813" y="3392488"/>
          <p14:tracePt t="3265" x="2798763" y="3411538"/>
          <p14:tracePt t="3272" x="2752725" y="3438525"/>
          <p14:tracePt t="3280" x="2744788" y="3446463"/>
          <p14:tracePt t="3296" x="2735263" y="3446463"/>
          <p14:tracePt t="3444" x="2716213" y="3455988"/>
          <p14:tracePt t="3450" x="2698750" y="3482975"/>
          <p14:tracePt t="3461" x="2679700" y="3492500"/>
          <p14:tracePt t="3467" x="2662238" y="3511550"/>
          <p14:tracePt t="3475" x="2625725" y="3529013"/>
          <p14:tracePt t="3482" x="2606675" y="3548063"/>
          <p14:tracePt t="3490" x="2606675" y="3556000"/>
          <p14:tracePt t="3497" x="2589213" y="3575050"/>
          <p14:tracePt t="3513" x="2552700" y="3592513"/>
          <p14:tracePt t="3529" x="2525713" y="3611563"/>
          <p14:tracePt t="3537" x="2516188" y="3621088"/>
          <p14:tracePt t="3544" x="2498725" y="3638550"/>
          <p14:tracePt t="3553" x="2470150" y="3657600"/>
          <p14:tracePt t="3562" x="2452688" y="3675063"/>
          <p14:tracePt t="3571" x="2416175" y="3702050"/>
          <p14:tracePt t="3578" x="2397125" y="3721100"/>
          <p14:tracePt t="3586" x="2379663" y="3730625"/>
          <p14:tracePt t="3593" x="2360613" y="3748088"/>
          <p14:tracePt t="3601" x="2333625" y="3757613"/>
          <p14:tracePt t="3608" x="2324100" y="3767138"/>
          <p14:tracePt t="3617" x="2306638" y="3784600"/>
          <p14:tracePt t="3624" x="2287588" y="3784600"/>
          <p14:tracePt t="3632" x="2279650" y="3794125"/>
          <p14:tracePt t="3640" x="2260600" y="3803650"/>
          <p14:tracePt t="3648" x="2243138" y="3821113"/>
          <p14:tracePt t="3914" x="2251075" y="3803650"/>
          <p14:tracePt t="3923" x="2270125" y="3757613"/>
          <p14:tracePt t="3931" x="2306638" y="3711575"/>
          <p14:tracePt t="3939" x="2324100" y="3684588"/>
          <p14:tracePt t="3945" x="2379663" y="3621088"/>
          <p14:tracePt t="3952" x="2416175" y="3575050"/>
          <p14:tracePt t="3960" x="2479675" y="3511550"/>
          <p14:tracePt t="3970" x="2533650" y="3429000"/>
          <p14:tracePt t="3976" x="2570163" y="3375025"/>
          <p14:tracePt t="3984" x="2625725" y="3309938"/>
          <p14:tracePt t="3992" x="2662238" y="3246438"/>
          <p14:tracePt t="4000" x="2689225" y="3182938"/>
          <p14:tracePt t="4008" x="2716213" y="3136900"/>
          <p14:tracePt t="4018" x="2735263" y="3109913"/>
          <p14:tracePt t="4024" x="2752725" y="3063875"/>
          <p14:tracePt t="4032" x="2771775" y="3036888"/>
          <p14:tracePt t="4040" x="2781300" y="3027363"/>
          <p14:tracePt t="4048" x="2781300" y="3017838"/>
          <p14:tracePt t="4056" x="2781300" y="3000375"/>
          <p14:tracePt t="4064" x="2789238" y="2990850"/>
          <p14:tracePt t="4154" x="2798763" y="2963863"/>
          <p14:tracePt t="4164" x="2817813" y="2946400"/>
          <p14:tracePt t="4170" x="2825750" y="2936875"/>
          <p14:tracePt t="4180" x="2835275" y="2909888"/>
          <p14:tracePt t="4186" x="2844800" y="2890838"/>
          <p14:tracePt t="4194" x="2862263" y="2873375"/>
          <p14:tracePt t="4203" x="2862263" y="2863850"/>
          <p14:tracePt t="4210" x="2871788" y="2854325"/>
          <p14:tracePt t="4220" x="2871788" y="2836863"/>
          <p14:tracePt t="4226" x="2881313" y="2827338"/>
          <p14:tracePt t="4235" x="2889250" y="2817813"/>
          <p14:tracePt t="4600" x="2898775" y="2817813"/>
          <p14:tracePt t="4608" x="2971800" y="2790825"/>
          <p14:tracePt t="4616" x="3071813" y="2763838"/>
          <p14:tracePt t="4624" x="3144838" y="2763838"/>
          <p14:tracePt t="4632" x="3217863" y="2763838"/>
          <p14:tracePt t="4640" x="3263900" y="2763838"/>
          <p14:tracePt t="4648" x="3290888" y="2754313"/>
          <p14:tracePt t="4656" x="3327400" y="2754313"/>
          <p14:tracePt t="4665" x="3363913" y="2744788"/>
          <p14:tracePt t="4672" x="3382963" y="2744788"/>
          <p14:tracePt t="4907" x="3419475" y="2744788"/>
          <p14:tracePt t="4914" x="3473450" y="2744788"/>
          <p14:tracePt t="4922" x="3582988" y="2744788"/>
          <p14:tracePt t="4934" x="3683000" y="2744788"/>
          <p14:tracePt t="4936" x="3819525" y="2744788"/>
          <p14:tracePt t="4945" x="3948113" y="2744788"/>
          <p14:tracePt t="4952" x="4075113" y="2744788"/>
          <p14:tracePt t="4960" x="4202113" y="2744788"/>
          <p14:tracePt t="4968" x="4311650" y="2744788"/>
          <p14:tracePt t="4976" x="4413250" y="2744788"/>
          <p14:tracePt t="4984" x="4503738" y="2744788"/>
          <p14:tracePt t="4992" x="4557713" y="2744788"/>
          <p14:tracePt t="5001" x="4594225" y="2744788"/>
          <p14:tracePt t="5009" x="4630738" y="2744788"/>
          <p14:tracePt t="5020" x="4640263" y="2744788"/>
          <p14:tracePt t="5024" x="4649788" y="2744788"/>
          <p14:tracePt t="5049" x="4659313" y="2744788"/>
          <p14:tracePt t="5066" x="4667250" y="2744788"/>
          <p14:tracePt t="5072" x="4695825" y="2744788"/>
          <p14:tracePt t="5080" x="4730750" y="2744788"/>
          <p14:tracePt t="5088" x="4749800" y="2744788"/>
          <p14:tracePt t="5096" x="4776788" y="2744788"/>
          <p14:tracePt t="5104" x="4849813" y="2744788"/>
          <p14:tracePt t="5120" x="4978400" y="2744788"/>
          <p14:tracePt t="5129" x="5059363" y="2744788"/>
          <p14:tracePt t="5137" x="5168900" y="2744788"/>
          <p14:tracePt t="5145" x="5241925" y="2763838"/>
          <p14:tracePt t="5153" x="5305425" y="2771775"/>
          <p14:tracePt t="5161" x="5360988" y="2771775"/>
          <p14:tracePt t="5168" x="5387975" y="2781300"/>
          <p14:tracePt t="5178" x="5405438" y="2781300"/>
          <p14:tracePt t="5187" x="5414963" y="2781300"/>
          <p14:tracePt t="5193" x="5424488" y="2790825"/>
          <p14:tracePt t="5394" x="5441950" y="2790825"/>
          <p14:tracePt t="5403" x="5461000" y="2790825"/>
          <p14:tracePt t="5410" x="5497513" y="2790825"/>
          <p14:tracePt t="5420" x="5524500" y="2790825"/>
          <p14:tracePt t="5426" x="5570538" y="2817813"/>
          <p14:tracePt t="5438" x="5597525" y="2827338"/>
          <p14:tracePt t="5441" x="5643563" y="2836863"/>
          <p14:tracePt t="5448" x="5653088" y="2836863"/>
          <p14:tracePt t="5456" x="5661025" y="2836863"/>
          <p14:tracePt t="5530" x="5670550" y="2836863"/>
          <p14:tracePt t="5578" x="5697538" y="2844800"/>
          <p14:tracePt t="5586" x="5697538" y="2863850"/>
          <p14:tracePt t="5594" x="5716588" y="2881313"/>
          <p14:tracePt t="5609" x="5734050" y="2909888"/>
          <p14:tracePt t="5617" x="5753100" y="2927350"/>
          <p14:tracePt t="5624" x="5761038" y="2936875"/>
          <p14:tracePt t="5632" x="5789613" y="2963863"/>
          <p14:tracePt t="5640" x="5807075" y="2982913"/>
          <p14:tracePt t="5648" x="5807075" y="3000375"/>
          <p14:tracePt t="5656" x="5826125" y="3009900"/>
          <p14:tracePt t="5664" x="5862638" y="3046413"/>
          <p14:tracePt t="5672" x="5880100" y="3063875"/>
          <p14:tracePt t="5688" x="5889625" y="3082925"/>
          <p14:tracePt t="5696" x="5899150" y="3090863"/>
          <p14:tracePt t="5712" x="5926138" y="3119438"/>
          <p14:tracePt t="5730" x="5926138" y="3127375"/>
          <p14:tracePt t="5753" x="5943600" y="3146425"/>
          <p14:tracePt t="5777" x="5962650" y="3163888"/>
          <p14:tracePt t="5802" x="5972175" y="3173413"/>
          <p14:tracePt t="5811" x="5989638" y="3192463"/>
          <p14:tracePt t="5819" x="5999163" y="3192463"/>
          <p14:tracePt t="5827" x="6007100" y="3192463"/>
          <p14:tracePt t="5836" x="6016625" y="3200400"/>
          <p14:tracePt t="5841" x="6026150" y="3209925"/>
          <p14:tracePt t="5849" x="6053138" y="3236913"/>
          <p14:tracePt t="5857" x="6062663" y="3246438"/>
          <p14:tracePt t="5865" x="6089650" y="3273425"/>
          <p14:tracePt t="5873" x="6108700" y="3292475"/>
          <p14:tracePt t="5881" x="6116638" y="3302000"/>
          <p14:tracePt t="5889" x="6153150" y="3338513"/>
          <p14:tracePt t="5897" x="6162675" y="3346450"/>
          <p14:tracePt t="5905" x="6189663" y="3375025"/>
          <p14:tracePt t="5912" x="6208713" y="3392488"/>
          <p14:tracePt t="5925" x="6262688" y="3419475"/>
          <p14:tracePt t="5930" x="6299200" y="3446463"/>
          <p14:tracePt t="5940" x="6318250" y="3475038"/>
          <p14:tracePt t="5946" x="6362700" y="3519488"/>
          <p14:tracePt t="5955" x="6418263" y="3584575"/>
          <p14:tracePt t="5960" x="6464300" y="3629025"/>
          <p14:tracePt t="5968" x="6518275" y="3684588"/>
          <p14:tracePt t="5976" x="6581775" y="3730625"/>
          <p14:tracePt t="5985" x="6645275" y="3784600"/>
          <p14:tracePt t="5992" x="6710363" y="3857625"/>
          <p14:tracePt t="6001" x="6783388" y="3921125"/>
          <p14:tracePt t="6008" x="6827838" y="3957638"/>
          <p14:tracePt t="6017" x="6873875" y="4003675"/>
          <p14:tracePt t="6024" x="6946900" y="4057650"/>
          <p14:tracePt t="6032" x="7010400" y="4113213"/>
          <p14:tracePt t="6040" x="7037388" y="4130675"/>
          <p14:tracePt t="6049" x="7083425" y="4176713"/>
          <p14:tracePt t="6057" x="7119938" y="4195763"/>
          <p14:tracePt t="6065" x="7146925" y="4232275"/>
          <p14:tracePt t="6072" x="7165975" y="4240213"/>
          <p14:tracePt t="6080" x="7175500" y="4249738"/>
          <p14:tracePt t="6088" x="7183438" y="4259263"/>
          <p14:tracePt t="6096" x="7192963" y="4259263"/>
          <p14:tracePt t="6226" x="7202488" y="4259263"/>
          <p14:tracePt t="6352" x="7202488" y="4249738"/>
          <p14:tracePt t="6360" x="7156450" y="4203700"/>
          <p14:tracePt t="6369" x="7083425" y="4195763"/>
          <p14:tracePt t="6376" x="7019925" y="4140200"/>
          <p14:tracePt t="6384" x="6937375" y="4086225"/>
          <p14:tracePt t="6392" x="6883400" y="4049713"/>
          <p14:tracePt t="6400" x="6837363" y="4013200"/>
          <p14:tracePt t="6409" x="6810375" y="3984625"/>
          <p14:tracePt t="6417" x="6754813" y="3948113"/>
          <p14:tracePt t="6424" x="6737350" y="3921125"/>
          <p14:tracePt t="6432" x="6718300" y="3903663"/>
          <p14:tracePt t="6440" x="6710363" y="3884613"/>
          <p14:tracePt t="6448" x="6710363" y="3867150"/>
          <p14:tracePt t="6456" x="6700838" y="3848100"/>
          <p14:tracePt t="6464" x="6700838" y="3840163"/>
          <p14:tracePt t="6472" x="6691313" y="3821113"/>
          <p14:tracePt t="6480" x="6681788" y="3803650"/>
          <p14:tracePt t="6496" x="6681788" y="3794125"/>
          <p14:tracePt t="6504" x="6673850" y="3784600"/>
          <p14:tracePt t="6578" x="6673850" y="3775075"/>
          <p14:tracePt t="6986" x="6673850" y="3757613"/>
          <p14:tracePt t="7026" x="6673850" y="3748088"/>
          <p14:tracePt t="7045" x="6673850" y="3738563"/>
          <p14:tracePt t="7048" x="6673850" y="3721100"/>
          <p14:tracePt t="7056" x="6673850" y="3711575"/>
          <p14:tracePt t="7072" x="6673850" y="3702050"/>
          <p14:tracePt t="7107" x="6673850" y="3694113"/>
          <p14:tracePt t="7130" x="6673850" y="3684588"/>
          <p14:tracePt t="7145" x="6673850" y="3675063"/>
          <p14:tracePt t="7162" x="6673850" y="3665538"/>
          <p14:tracePt t="7185" x="6664325" y="3657600"/>
          <p14:tracePt t="7402" x="6664325" y="3648075"/>
          <p14:tracePt t="7410" x="6637338" y="3665538"/>
          <p14:tracePt t="7420" x="6618288" y="3684588"/>
          <p14:tracePt t="7424" x="6610350" y="3721100"/>
          <p14:tracePt t="7432" x="6581775" y="3767138"/>
          <p14:tracePt t="7442" x="6573838" y="3794125"/>
          <p14:tracePt t="7448" x="6554788" y="3830638"/>
          <p14:tracePt t="7457" x="6537325" y="3867150"/>
          <p14:tracePt t="7466" x="6527800" y="3894138"/>
          <p14:tracePt t="7476" x="6518275" y="3940175"/>
          <p14:tracePt t="7482" x="6508750" y="3967163"/>
          <p14:tracePt t="7490" x="6508750" y="3994150"/>
          <p14:tracePt t="7498" x="6491288" y="4030663"/>
          <p14:tracePt t="7509" x="6491288" y="4067175"/>
          <p14:tracePt t="7514" x="6491288" y="4094163"/>
          <p14:tracePt t="7522" x="6472238" y="4140200"/>
          <p14:tracePt t="7530" x="6472238" y="4195763"/>
          <p14:tracePt t="7539" x="6472238" y="4249738"/>
          <p14:tracePt t="7546" x="6472238" y="4322763"/>
          <p14:tracePt t="7552" x="6472238" y="4395788"/>
          <p14:tracePt t="7560" x="6464300" y="4478338"/>
          <p14:tracePt t="7568" x="6464300" y="4532313"/>
          <p14:tracePt t="7576" x="6464300" y="4605338"/>
          <p14:tracePt t="7585" x="6454775" y="4687888"/>
          <p14:tracePt t="7592" x="6454775" y="4714875"/>
          <p14:tracePt t="7600" x="6427788" y="4741863"/>
          <p14:tracePt t="7608" x="6427788" y="4768850"/>
          <p14:tracePt t="7621" x="6427788" y="4778375"/>
          <p14:tracePt t="7624" x="6427788" y="4787900"/>
          <p14:tracePt t="7688" x="6427788" y="4797425"/>
          <p14:tracePt t="8202" x="6427788" y="4805363"/>
          <p14:tracePt t="8251" x="6427788" y="4824413"/>
          <p14:tracePt t="8267" x="6427788" y="4851400"/>
          <p14:tracePt t="8274" x="6427788" y="4870450"/>
          <p14:tracePt t="8283" x="6427788" y="4906963"/>
          <p14:tracePt t="9402" x="6399213" y="4914900"/>
          <p14:tracePt t="9410" x="6299200" y="4933950"/>
          <p14:tracePt t="9418" x="6145213" y="4987925"/>
          <p14:tracePt t="9426" x="5980113" y="5053013"/>
          <p14:tracePt t="9435" x="5862638" y="5106988"/>
          <p14:tracePt t="9442" x="5780088" y="5153025"/>
          <p14:tracePt t="9452" x="5697538" y="5189538"/>
          <p14:tracePt t="9459" x="5607050" y="5216525"/>
          <p14:tracePt t="9464" x="5487988" y="5280025"/>
          <p14:tracePt t="9472" x="5351463" y="5316538"/>
          <p14:tracePt t="9480" x="5260975" y="5343525"/>
          <p14:tracePt t="9488" x="5168900" y="5343525"/>
          <p14:tracePt t="9497" x="5105400" y="5362575"/>
          <p14:tracePt t="9504" x="5049838" y="5362575"/>
          <p14:tracePt t="9512" x="5022850" y="5362575"/>
          <p14:tracePt t="9520" x="5005388" y="5362575"/>
          <p14:tracePt t="9529" x="4959350" y="5343525"/>
          <p14:tracePt t="9536" x="4913313" y="5299075"/>
          <p14:tracePt t="9544" x="4859338" y="5253038"/>
          <p14:tracePt t="9552" x="4813300" y="5216525"/>
          <p14:tracePt t="9560" x="4767263" y="5180013"/>
          <p14:tracePt t="9568" x="4686300" y="5126038"/>
          <p14:tracePt t="9576" x="4603750" y="5070475"/>
          <p14:tracePt t="9584" x="4521200" y="5016500"/>
          <p14:tracePt t="9592" x="4440238" y="4987925"/>
          <p14:tracePt t="9600" x="4357688" y="4943475"/>
          <p14:tracePt t="9608" x="4311650" y="4924425"/>
          <p14:tracePt t="9617" x="4267200" y="4887913"/>
          <p14:tracePt t="9624" x="4238625" y="4878388"/>
          <p14:tracePt t="9633" x="4221163" y="4878388"/>
          <p14:tracePt t="9640" x="4211638" y="4870450"/>
          <p14:tracePt t="9664" x="4202113" y="4870450"/>
          <p14:tracePt t="9672" x="4194175" y="4860925"/>
          <p14:tracePt t="9689" x="4165600" y="4841875"/>
          <p14:tracePt t="9697" x="4102100" y="4787900"/>
          <p14:tracePt t="9705" x="4057650" y="4732338"/>
          <p14:tracePt t="9714" x="4021138" y="4705350"/>
          <p14:tracePt t="9722" x="3948113" y="4605338"/>
          <p14:tracePt t="9729" x="3892550" y="4532313"/>
          <p14:tracePt t="9737" x="3810000" y="4432300"/>
          <p14:tracePt t="9745" x="3756025" y="4368800"/>
          <p14:tracePt t="9754" x="3702050" y="4303713"/>
          <p14:tracePt t="9761" x="3665538" y="4240213"/>
          <p14:tracePt t="9771" x="3629025" y="4176713"/>
          <p14:tracePt t="9778" x="3592513" y="4130675"/>
          <p14:tracePt t="9785" x="3573463" y="4086225"/>
          <p14:tracePt t="9793" x="3556000" y="4049713"/>
          <p14:tracePt t="9802" x="3536950" y="4013200"/>
          <p14:tracePt t="9809" x="3527425" y="3967163"/>
          <p14:tracePt t="9818" x="3527425" y="3940175"/>
          <p14:tracePt t="9825" x="3519488" y="3903663"/>
          <p14:tracePt t="9834" x="3519488" y="3875088"/>
          <p14:tracePt t="9841" x="3519488" y="3857625"/>
          <p14:tracePt t="9849" x="3519488" y="3821113"/>
          <p14:tracePt t="9857" x="3519488" y="3803650"/>
          <p14:tracePt t="9865" x="3519488" y="3757613"/>
          <p14:tracePt t="9873" x="3519488" y="3721100"/>
          <p14:tracePt t="9881" x="3519488" y="3694113"/>
          <p14:tracePt t="9889" x="3519488" y="3665538"/>
          <p14:tracePt t="9897" x="3519488" y="3629025"/>
          <p14:tracePt t="9905" x="3536950" y="3602038"/>
          <p14:tracePt t="9913" x="3573463" y="3538538"/>
          <p14:tracePt t="9921" x="3629025" y="3482975"/>
          <p14:tracePt t="9929" x="3656013" y="3455988"/>
          <p14:tracePt t="9937" x="3709988" y="3419475"/>
          <p14:tracePt t="9945" x="3738563" y="3392488"/>
          <p14:tracePt t="9953" x="3765550" y="3365500"/>
          <p14:tracePt t="9963" x="3838575" y="3328988"/>
          <p14:tracePt t="9968" x="3883025" y="3309938"/>
          <p14:tracePt t="9976" x="3929063" y="3302000"/>
          <p14:tracePt t="9985" x="3992563" y="3255963"/>
          <p14:tracePt t="9994" x="4065588" y="3246438"/>
          <p14:tracePt t="10002" x="4129088" y="3236913"/>
          <p14:tracePt t="10010" x="4257675" y="3209925"/>
          <p14:tracePt t="10019" x="4330700" y="3209925"/>
          <p14:tracePt t="10026" x="4376738" y="3209925"/>
          <p14:tracePt t="10035" x="4448175" y="3209925"/>
          <p14:tracePt t="10041" x="4521200" y="3209925"/>
          <p14:tracePt t="10054" x="4576763" y="3209925"/>
          <p14:tracePt t="10057" x="4630738" y="3209925"/>
          <p14:tracePt t="10065" x="4730750" y="3228975"/>
          <p14:tracePt t="10072" x="4767263" y="3236913"/>
          <p14:tracePt t="10080" x="4832350" y="3273425"/>
          <p14:tracePt t="10088" x="4913313" y="3302000"/>
          <p14:tracePt t="10096" x="4941888" y="3328988"/>
          <p14:tracePt t="10104" x="5005388" y="3375025"/>
          <p14:tracePt t="10112" x="5059363" y="3419475"/>
          <p14:tracePt t="10120" x="5078413" y="3465513"/>
          <p14:tracePt t="10129" x="5114925" y="3529013"/>
          <p14:tracePt t="10136" x="5132388" y="3575050"/>
          <p14:tracePt t="10144" x="5168900" y="3638550"/>
          <p14:tracePt t="10152" x="5178425" y="3665538"/>
          <p14:tracePt t="10161" x="5187950" y="3684588"/>
          <p14:tracePt t="10170" x="5195888" y="3721100"/>
          <p14:tracePt t="10177" x="5214938" y="3757613"/>
          <p14:tracePt t="10186" x="5224463" y="3784600"/>
          <p14:tracePt t="10194" x="5224463" y="3811588"/>
          <p14:tracePt t="10203" x="5241925" y="3848100"/>
          <p14:tracePt t="10209" x="5241925" y="3875088"/>
          <p14:tracePt t="10219" x="5241925" y="3911600"/>
          <p14:tracePt t="10226" x="5241925" y="3948113"/>
          <p14:tracePt t="10235" x="5241925" y="4003675"/>
          <p14:tracePt t="10241" x="5241925" y="4030663"/>
          <p14:tracePt t="10250" x="5241925" y="4086225"/>
          <p14:tracePt t="10257" x="5241925" y="4140200"/>
          <p14:tracePt t="10266" x="5241925" y="4159250"/>
          <p14:tracePt t="10273" x="5224463" y="4213225"/>
          <p14:tracePt t="10283" x="5205413" y="4259263"/>
          <p14:tracePt t="10289" x="5205413" y="4268788"/>
          <p14:tracePt t="10297" x="5168900" y="4322763"/>
          <p14:tracePt t="10305" x="5151438" y="4340225"/>
          <p14:tracePt t="10313" x="5132388" y="4368800"/>
          <p14:tracePt t="10320" x="5114925" y="4386263"/>
          <p14:tracePt t="10329" x="5078413" y="4422775"/>
          <p14:tracePt t="10336" x="5032375" y="4468813"/>
          <p14:tracePt t="10345" x="4995863" y="4478338"/>
          <p14:tracePt t="10354" x="4941888" y="4541838"/>
          <p14:tracePt t="10361" x="4895850" y="4551363"/>
          <p14:tracePt t="10369" x="4813300" y="4587875"/>
          <p14:tracePt t="10376" x="4749800" y="4614863"/>
          <p14:tracePt t="10386" x="4676775" y="4660900"/>
          <p14:tracePt t="10394" x="4557713" y="4668838"/>
          <p14:tracePt t="10403" x="4484688" y="4687888"/>
          <p14:tracePt t="10409" x="4403725" y="4705350"/>
          <p14:tracePt t="10419" x="4348163" y="4724400"/>
          <p14:tracePt t="10425" x="4284663" y="4732338"/>
          <p14:tracePt t="10435" x="4230688" y="4732338"/>
          <p14:tracePt t="10440" x="4194175" y="4732338"/>
          <p14:tracePt t="10448" x="4184650" y="4732338"/>
          <p14:tracePt t="10456" x="4165600" y="4732338"/>
          <p14:tracePt t="10464" x="4157663" y="4732338"/>
          <p14:tracePt t="10504" x="4121150" y="4732338"/>
          <p14:tracePt t="10512" x="4102100" y="4732338"/>
          <p14:tracePt t="10520" x="4029075" y="4705350"/>
          <p14:tracePt t="10528" x="3984625" y="4660900"/>
          <p14:tracePt t="10536" x="3948113" y="4624388"/>
          <p14:tracePt t="10544" x="3883025" y="4559300"/>
          <p14:tracePt t="10554" x="3838575" y="4505325"/>
          <p14:tracePt t="10560" x="3765550" y="4441825"/>
          <p14:tracePt t="10570" x="3719513" y="4395788"/>
          <p14:tracePt t="10576" x="3683000" y="4359275"/>
          <p14:tracePt t="10585" x="3646488" y="4313238"/>
          <p14:tracePt t="10594" x="3629025" y="4276725"/>
          <p14:tracePt t="10608" x="3619500" y="4259263"/>
          <p14:tracePt t="10872" x="3619500" y="4249738"/>
          <p14:tracePt t="10880" x="3673475" y="4213225"/>
          <p14:tracePt t="10888" x="3756025" y="4159250"/>
          <p14:tracePt t="10896" x="3792538" y="4149725"/>
          <p14:tracePt t="10904" x="3846513" y="4113213"/>
          <p14:tracePt t="10912" x="3875088" y="4094163"/>
          <p14:tracePt t="10920" x="3902075" y="4076700"/>
          <p14:tracePt t="10928" x="3948113" y="4057650"/>
          <p14:tracePt t="10936" x="3965575" y="4049713"/>
          <p14:tracePt t="11552" x="3975100" y="3976688"/>
          <p14:tracePt t="11561" x="3975100" y="3921125"/>
          <p14:tracePt t="11569" x="3975100" y="3884613"/>
          <p14:tracePt t="11578" x="3975100" y="3830638"/>
          <p14:tracePt t="11585" x="3965575" y="3757613"/>
          <p14:tracePt t="11594" x="3948113" y="3711575"/>
          <p14:tracePt t="11605" x="3919538" y="3629025"/>
          <p14:tracePt t="11611" x="3911600" y="3592513"/>
          <p14:tracePt t="11618" x="3902075" y="3548063"/>
          <p14:tracePt t="11624" x="3902075" y="3511550"/>
          <p14:tracePt t="11633" x="3892550" y="3465513"/>
          <p14:tracePt t="11640" x="3892550" y="3438525"/>
          <p14:tracePt t="11651" x="3892550" y="3411538"/>
          <p14:tracePt t="11656" x="3892550" y="3365500"/>
          <p14:tracePt t="11664" x="3892550" y="3346450"/>
          <p14:tracePt t="11672" x="3892550" y="3319463"/>
          <p14:tracePt t="11680" x="3892550" y="3292475"/>
          <p14:tracePt t="11688" x="3892550" y="3265488"/>
          <p14:tracePt t="11696" x="3892550" y="3255963"/>
          <p14:tracePt t="11704" x="3892550" y="3246438"/>
          <p14:tracePt t="11712" x="3892550" y="3219450"/>
          <p14:tracePt t="11721" x="3892550" y="3200400"/>
          <p14:tracePt t="11737" x="3892550" y="3182938"/>
          <p14:tracePt t="11745" x="3902075" y="3163888"/>
          <p14:tracePt t="11752" x="3911600" y="3146425"/>
          <p14:tracePt t="11760" x="3911600" y="3127375"/>
          <p14:tracePt t="11768" x="3919538" y="3119438"/>
          <p14:tracePt t="11776" x="3938588" y="3100388"/>
          <p14:tracePt t="11784" x="3948113" y="3082925"/>
          <p14:tracePt t="11792" x="3965575" y="3054350"/>
          <p14:tracePt t="11800" x="3975100" y="3036888"/>
          <p14:tracePt t="11808" x="3992563" y="3017838"/>
          <p14:tracePt t="11817" x="4002088" y="3009900"/>
          <p14:tracePt t="11824" x="4038600" y="2990850"/>
          <p14:tracePt t="11833" x="4057650" y="2982913"/>
          <p14:tracePt t="11840" x="4075113" y="2973388"/>
          <p14:tracePt t="11848" x="4121150" y="2963863"/>
          <p14:tracePt t="11856" x="4148138" y="2927350"/>
          <p14:tracePt t="11864" x="4221163" y="2873375"/>
          <p14:tracePt t="11872" x="4248150" y="2863850"/>
          <p14:tracePt t="11881" x="4294188" y="2844800"/>
          <p14:tracePt t="11889" x="4340225" y="2808288"/>
          <p14:tracePt t="11897" x="4357688" y="2800350"/>
          <p14:tracePt t="11905" x="4384675" y="2790825"/>
          <p14:tracePt t="11913" x="4403725" y="2781300"/>
          <p14:tracePt t="11921" x="4413250" y="2771775"/>
          <p14:tracePt t="12144" x="4394200" y="2744788"/>
          <p14:tracePt t="12152" x="4330700" y="2681288"/>
          <p14:tracePt t="12161" x="4230688" y="2608263"/>
          <p14:tracePt t="12169" x="4148138" y="2535238"/>
          <p14:tracePt t="12177" x="4038600" y="2435225"/>
          <p14:tracePt t="12185" x="3956050" y="2362200"/>
          <p14:tracePt t="12193" x="3892550" y="2306638"/>
          <p14:tracePt t="12201" x="3819525" y="2225675"/>
          <p14:tracePt t="12209" x="3792538" y="2197100"/>
          <p14:tracePt t="12217" x="3756025" y="2160588"/>
          <p14:tracePt t="12225" x="3738563" y="2143125"/>
          <p14:tracePt t="12233" x="3729038" y="2125663"/>
          <p14:tracePt t="12251" x="3729038" y="2116138"/>
          <p14:tracePt t="12257" x="3729038" y="2106613"/>
          <p14:tracePt t="12273" x="3719513" y="2089150"/>
          <p14:tracePt t="12296" x="3719513" y="2079625"/>
          <p14:tracePt t="12313" x="3719513" y="2070100"/>
          <p14:tracePt t="12321" x="3719513" y="2052638"/>
          <p14:tracePt t="12338" x="3719513" y="2043113"/>
          <p14:tracePt t="12346" x="3719513" y="2033588"/>
          <p14:tracePt t="12354" x="3719513" y="2024063"/>
          <p14:tracePt t="12362" x="3719513" y="2016125"/>
          <p14:tracePt t="12369" x="3746500" y="1979613"/>
          <p14:tracePt t="12379" x="3765550" y="1970088"/>
          <p14:tracePt t="12384" x="3810000" y="1943100"/>
          <p14:tracePt t="12392" x="3883025" y="1924050"/>
          <p14:tracePt t="12400" x="3965575" y="1914525"/>
          <p14:tracePt t="12410" x="4075113" y="1870075"/>
          <p14:tracePt t="12419" x="4184650" y="1870075"/>
          <p14:tracePt t="12426" x="4275138" y="1860550"/>
          <p14:tracePt t="12436" x="4357688" y="1841500"/>
          <p14:tracePt t="12442" x="4448175" y="1841500"/>
          <p14:tracePt t="12452" x="4503738" y="1841500"/>
          <p14:tracePt t="12458" x="4557713" y="1841500"/>
          <p14:tracePt t="12466" x="4594225" y="1841500"/>
          <p14:tracePt t="12475" x="4622800" y="1841500"/>
          <p14:tracePt t="12480" x="4640263" y="1841500"/>
          <p14:tracePt t="12488" x="4667250" y="1841500"/>
          <p14:tracePt t="12504" x="4695825" y="1860550"/>
          <p14:tracePt t="12512" x="4703763" y="1870075"/>
          <p14:tracePt t="12520" x="4722813" y="1878013"/>
          <p14:tracePt t="12528" x="4730750" y="1887538"/>
          <p14:tracePt t="12536" x="4730750" y="1897063"/>
          <p14:tracePt t="12544" x="4740275" y="1906588"/>
          <p14:tracePt t="12552" x="4740275" y="1914525"/>
          <p14:tracePt t="12560" x="4759325" y="1943100"/>
          <p14:tracePt t="12568" x="4767263" y="1960563"/>
          <p14:tracePt t="12577" x="4767263" y="1970088"/>
          <p14:tracePt t="12584" x="4776788" y="1987550"/>
          <p14:tracePt t="12592" x="4776788" y="1997075"/>
          <p14:tracePt t="12601" x="4786313" y="2024063"/>
          <p14:tracePt t="12608" x="4803775" y="2043113"/>
          <p14:tracePt t="12618" x="4803775" y="2052638"/>
          <p14:tracePt t="12624" x="4813300" y="2070100"/>
          <p14:tracePt t="12633" x="4813300" y="2079625"/>
          <p14:tracePt t="12640" x="4813300" y="2097088"/>
          <p14:tracePt t="12648" x="4813300" y="2116138"/>
          <p14:tracePt t="12656" x="4813300" y="2125663"/>
          <p14:tracePt t="12818" x="4822825" y="2125663"/>
          <p14:tracePt t="13026" x="4822825" y="2133600"/>
          <p14:tracePt t="13035" x="4803775" y="2160588"/>
          <p14:tracePt t="13042" x="4767263" y="2179638"/>
          <p14:tracePt t="13051" x="4759325" y="2189163"/>
          <p14:tracePt t="13058" x="4740275" y="2206625"/>
          <p14:tracePt t="13082" x="4722813" y="2216150"/>
          <p14:tracePt t="13122" x="4713288" y="2225675"/>
          <p14:tracePt t="13137" x="4686300" y="2233613"/>
          <p14:tracePt t="13146" x="4649788" y="2252663"/>
          <p14:tracePt t="13153" x="4622800" y="2262188"/>
          <p14:tracePt t="13162" x="4613275" y="2270125"/>
          <p14:tracePt t="13168" x="4576763" y="2270125"/>
          <p14:tracePt t="13178" x="4557713" y="2279650"/>
          <p14:tracePt t="13184" x="4530725" y="2279650"/>
          <p14:tracePt t="13192" x="4513263" y="2298700"/>
          <p14:tracePt t="13290" x="4467225" y="2298700"/>
          <p14:tracePt t="13306" x="4467225" y="2289175"/>
          <p14:tracePt t="13317" x="4440238" y="2243138"/>
          <p14:tracePt t="13330" x="4421188" y="2243138"/>
          <p14:tracePt t="13338" x="4376738" y="2197100"/>
          <p14:tracePt t="13346" x="4348163" y="2179638"/>
          <p14:tracePt t="13354" x="4303713" y="2152650"/>
          <p14:tracePt t="13362" x="4267200" y="2125663"/>
          <p14:tracePt t="13369" x="4238625" y="2089150"/>
          <p14:tracePt t="13378" x="4221163" y="2070100"/>
          <p14:tracePt t="13384" x="4202113" y="2052638"/>
          <p14:tracePt t="13392" x="4194175" y="2043113"/>
          <p14:tracePt t="13400" x="4175125" y="2016125"/>
          <p14:tracePt t="13410" x="4175125" y="2006600"/>
          <p14:tracePt t="13419" x="4175125" y="1997075"/>
          <p14:tracePt t="13426" x="4165600" y="1997075"/>
          <p14:tracePt t="13435" x="4157663" y="1979613"/>
          <p14:tracePt t="13441" x="4157663" y="1970088"/>
          <p14:tracePt t="13451" x="4157663" y="1960563"/>
          <p14:tracePt t="13457" x="4148138" y="1943100"/>
          <p14:tracePt t="13465" x="4148138" y="1933575"/>
          <p14:tracePt t="13473" x="4129088" y="1914525"/>
          <p14:tracePt t="13484" x="4129088" y="1906588"/>
          <p14:tracePt t="13488" x="4129088" y="1887538"/>
          <p14:tracePt t="13496" x="4129088" y="1870075"/>
          <p14:tracePt t="13504" x="4129088" y="1851025"/>
          <p14:tracePt t="13512" x="4129088" y="1841500"/>
          <p14:tracePt t="13520" x="4129088" y="1833563"/>
          <p14:tracePt t="13528" x="4129088" y="1824038"/>
          <p14:tracePt t="13536" x="4129088" y="1797050"/>
          <p14:tracePt t="13545" x="4129088" y="1778000"/>
          <p14:tracePt t="13553" x="4129088" y="1760538"/>
          <p14:tracePt t="13568" x="4129088" y="1741488"/>
          <p14:tracePt t="13576" x="4129088" y="1724025"/>
          <p14:tracePt t="13584" x="4148138" y="1704975"/>
          <p14:tracePt t="13592" x="4157663" y="1697038"/>
          <p14:tracePt t="13600" x="4175125" y="1677988"/>
          <p14:tracePt t="13624" x="4184650" y="1660525"/>
          <p14:tracePt t="13882" x="4211638" y="1660525"/>
          <p14:tracePt t="13890" x="4284663" y="1660525"/>
          <p14:tracePt t="13898" x="4357688" y="1660525"/>
          <p14:tracePt t="13906" x="4413250" y="1660525"/>
          <p14:tracePt t="13914" x="4457700" y="1660525"/>
          <p14:tracePt t="13922" x="4484688" y="1660525"/>
          <p14:tracePt t="13930" x="4494213" y="1660525"/>
          <p14:tracePt t="14403" x="4503738" y="1660525"/>
          <p14:tracePt t="14420" x="4503738" y="1651000"/>
          <p14:tracePt t="19136" x="4513263" y="1651000"/>
          <p14:tracePt t="19145" x="4513263" y="1677988"/>
          <p14:tracePt t="19152" x="4513263" y="1760538"/>
          <p14:tracePt t="19160" x="4513263" y="1787525"/>
          <p14:tracePt t="19168" x="4513263" y="1814513"/>
          <p14:tracePt t="19176" x="4513263" y="1833563"/>
          <p14:tracePt t="19184" x="4513263" y="1860550"/>
          <p14:tracePt t="19192" x="4513263" y="1878013"/>
          <p14:tracePt t="19201" x="4513263" y="1924050"/>
          <p14:tracePt t="19208" x="4513263" y="1951038"/>
          <p14:tracePt t="19217" x="4513263" y="1979613"/>
          <p14:tracePt t="19224" x="4513263" y="2006600"/>
          <p14:tracePt t="19233" x="4513263" y="2024063"/>
          <p14:tracePt t="19240" x="4476750" y="2089150"/>
          <p14:tracePt t="19249" x="4467225" y="2106613"/>
          <p14:tracePt t="19256" x="4448175" y="2133600"/>
          <p14:tracePt t="19264" x="4413250" y="2179638"/>
          <p14:tracePt t="19272" x="4394200" y="2197100"/>
          <p14:tracePt t="19280" x="4367213" y="2233613"/>
          <p14:tracePt t="19289" x="4357688" y="2279650"/>
          <p14:tracePt t="19296" x="4340225" y="2298700"/>
          <p14:tracePt t="19304" x="4303713" y="2343150"/>
          <p14:tracePt t="19312" x="4284663" y="2371725"/>
          <p14:tracePt t="19320" x="4275138" y="2398713"/>
          <p14:tracePt t="19328" x="4257675" y="2435225"/>
          <p14:tracePt t="19336" x="4238625" y="2462213"/>
          <p14:tracePt t="19344" x="4230688" y="2481263"/>
          <p14:tracePt t="19352" x="4221163" y="2498725"/>
          <p14:tracePt t="19360" x="4211638" y="2517775"/>
          <p14:tracePt t="19368" x="4211638" y="2525713"/>
          <p14:tracePt t="19376" x="4202113" y="2544763"/>
          <p14:tracePt t="19971" x="4175125" y="2571750"/>
          <p14:tracePt t="19981" x="4157663" y="2635250"/>
          <p14:tracePt t="19984" x="4129088" y="2681288"/>
          <p14:tracePt t="19992" x="4111625" y="2735263"/>
          <p14:tracePt t="20000" x="4102100" y="2800350"/>
          <p14:tracePt t="20008" x="4102100" y="2827338"/>
          <p14:tracePt t="20017" x="4102100" y="2873375"/>
          <p14:tracePt t="20024" x="4094163" y="2909888"/>
          <p14:tracePt t="20032" x="4094163" y="2963863"/>
          <p14:tracePt t="20040" x="4065588" y="3027363"/>
          <p14:tracePt t="20048" x="4065588" y="3073400"/>
          <p14:tracePt t="20056" x="4065588" y="3100388"/>
          <p14:tracePt t="20065" x="4065588" y="3136900"/>
          <p14:tracePt t="20073" x="4065588" y="3182938"/>
          <p14:tracePt t="20081" x="4065588" y="3219450"/>
          <p14:tracePt t="20089" x="4065588" y="3228975"/>
          <p14:tracePt t="20104" x="4065588" y="3236913"/>
          <p14:tracePt t="20106" x="4065588" y="3246438"/>
          <p14:tracePt t="20587" x="4065588" y="3265488"/>
          <p14:tracePt t="21010" x="4065588" y="3273425"/>
          <p14:tracePt t="21034" x="4065588" y="3282950"/>
          <p14:tracePt t="21304" x="4065588" y="3255963"/>
          <p14:tracePt t="21312" x="4065588" y="3228975"/>
          <p14:tracePt t="21320" x="4065588" y="3192463"/>
          <p14:tracePt t="21328" x="4075113" y="3155950"/>
          <p14:tracePt t="21337" x="4084638" y="3119438"/>
          <p14:tracePt t="21345" x="4084638" y="3090863"/>
          <p14:tracePt t="21353" x="4111625" y="3054350"/>
          <p14:tracePt t="21361" x="4111625" y="3036888"/>
          <p14:tracePt t="21377" x="4121150" y="3009900"/>
          <p14:tracePt t="21393" x="4121150" y="2990850"/>
          <p14:tracePt t="21400" x="4129088" y="2973388"/>
          <p14:tracePt t="21408" x="4129088" y="2963863"/>
          <p14:tracePt t="21424" x="4129088" y="2946400"/>
          <p14:tracePt t="21433" x="4129088" y="2936875"/>
          <p14:tracePt t="21441" x="4138613" y="2936875"/>
          <p14:tracePt t="21482" x="4138613" y="2927350"/>
          <p14:tracePt t="21504" x="4138613" y="2909888"/>
          <p14:tracePt t="21520" x="4138613" y="2900363"/>
          <p14:tracePt t="21528" x="4138613" y="2890838"/>
          <p14:tracePt t="21544" x="4138613" y="2881313"/>
          <p14:tracePt t="21561" x="4157663" y="2863850"/>
          <p14:tracePt t="21586" x="4157663" y="2854325"/>
          <p14:tracePt t="21601" x="4157663" y="2844800"/>
          <p14:tracePt t="21610" x="4157663" y="2827338"/>
          <p14:tracePt t="21616" x="4157663" y="2817813"/>
          <p14:tracePt t="21624" x="4157663" y="2808288"/>
          <p14:tracePt t="21633" x="4165600" y="2800350"/>
          <p14:tracePt t="21650" x="4165600" y="2790825"/>
          <p14:tracePt t="21827" x="4175125" y="2781300"/>
          <p14:tracePt t="21842" x="4175125" y="2744788"/>
          <p14:tracePt t="21851" x="4184650" y="2735263"/>
          <p14:tracePt t="21859" x="4194175" y="2727325"/>
          <p14:tracePt t="21873" x="4202113" y="2717800"/>
          <p14:tracePt t="21880" x="4202113" y="2708275"/>
          <p14:tracePt t="22090" x="4211638" y="2681288"/>
          <p14:tracePt t="22103" x="4221163" y="2662238"/>
          <p14:tracePt t="22122" x="4221163" y="2654300"/>
          <p14:tracePt t="22138" x="4230688" y="2644775"/>
          <p14:tracePt t="22154" x="4230688" y="2635250"/>
          <p14:tracePt t="22754" x="4230688" y="2644775"/>
          <p14:tracePt t="22764" x="4165600" y="2671763"/>
          <p14:tracePt t="22770" x="4029075" y="2681288"/>
          <p14:tracePt t="22778" x="3956050" y="2708275"/>
          <p14:tracePt t="22785" x="3856038" y="2717800"/>
          <p14:tracePt t="22795" x="3802063" y="2717800"/>
          <p14:tracePt t="22800" x="3775075" y="2735263"/>
          <p14:tracePt t="22808" x="3738563" y="2735263"/>
          <p14:tracePt t="22824" x="3729038" y="2735263"/>
          <p14:tracePt t="22946" x="3702050" y="2735263"/>
          <p14:tracePt t="22954" x="3656013" y="2735263"/>
          <p14:tracePt t="22962" x="3600450" y="2735263"/>
          <p14:tracePt t="22970" x="3546475" y="2735263"/>
          <p14:tracePt t="22978" x="3490913" y="2735263"/>
          <p14:tracePt t="22986" x="3463925" y="2735263"/>
          <p14:tracePt t="22998" x="3409950" y="2735263"/>
          <p14:tracePt t="23001" x="3354388" y="2735263"/>
          <p14:tracePt t="23010" x="3290888" y="2735263"/>
          <p14:tracePt t="23020" x="3254375" y="2735263"/>
          <p14:tracePt t="23026" x="3208338" y="2735263"/>
          <p14:tracePt t="23035" x="3190875" y="2735263"/>
          <p14:tracePt t="23041" x="3181350" y="2735263"/>
          <p14:tracePt t="23052" x="3171825" y="2735263"/>
          <p14:tracePt t="23057" x="3163888" y="2735263"/>
          <p14:tracePt t="23069" x="3154363" y="2735263"/>
          <p14:tracePt t="23074" x="3136900" y="2735263"/>
          <p14:tracePt t="23089" x="3117850" y="2735263"/>
          <p14:tracePt t="23098" x="3108325" y="2735263"/>
          <p14:tracePt t="23117" x="3035300" y="2735263"/>
          <p14:tracePt t="23120" x="2962275" y="2735263"/>
          <p14:tracePt t="23128" x="2889250" y="2735263"/>
          <p14:tracePt t="23137" x="2835275" y="2735263"/>
          <p14:tracePt t="23146" x="2781300" y="2735263"/>
          <p14:tracePt t="23154" x="2725738" y="2735263"/>
          <p14:tracePt t="23162" x="2679700" y="2735263"/>
          <p14:tracePt t="23170" x="2643188" y="2735263"/>
          <p14:tracePt t="23179" x="2635250" y="2735263"/>
          <p14:tracePt t="23186" x="2625725" y="2735263"/>
          <p14:tracePt t="23251" x="2606675" y="2735263"/>
          <p14:tracePt t="23266" x="2598738" y="2735263"/>
          <p14:tracePt t="23273" x="2552700" y="2735263"/>
          <p14:tracePt t="23282" x="2533650" y="2735263"/>
          <p14:tracePt t="23290" x="2452688" y="2735263"/>
          <p14:tracePt t="23298" x="2379663" y="2735263"/>
          <p14:tracePt t="23305" x="2306638" y="2735263"/>
          <p14:tracePt t="23314" x="2233613" y="2735263"/>
          <p14:tracePt t="23322" x="2170113" y="2735263"/>
          <p14:tracePt t="23330" x="2114550" y="2735263"/>
          <p14:tracePt t="23338" x="2078038" y="2735263"/>
          <p14:tracePt t="23346" x="2041525" y="2735263"/>
          <p14:tracePt t="23353" x="2033588" y="2735263"/>
          <p14:tracePt t="23522" x="2041525" y="2717800"/>
          <p14:tracePt t="23530" x="2070100" y="2717800"/>
          <p14:tracePt t="23538" x="2114550" y="2708275"/>
          <p14:tracePt t="23546" x="2143125" y="2698750"/>
          <p14:tracePt t="23554" x="2197100" y="2690813"/>
          <p14:tracePt t="23562" x="2224088" y="2690813"/>
          <p14:tracePt t="23571" x="2243138" y="2690813"/>
          <p14:tracePt t="23578" x="2251075" y="2690813"/>
          <p14:tracePt t="23586" x="2270125" y="2690813"/>
          <p14:tracePt t="23594" x="2287588" y="2671763"/>
          <p14:tracePt t="23609" x="2297113" y="2671763"/>
          <p14:tracePt t="23617" x="2316163" y="2662238"/>
          <p14:tracePt t="23624" x="2333625" y="2654300"/>
          <p14:tracePt t="23640" x="2343150" y="2644775"/>
          <p14:tracePt t="23656" x="2352675" y="2644775"/>
          <p14:tracePt t="23664" x="2370138" y="2625725"/>
          <p14:tracePt t="23914" x="2370138" y="2635250"/>
          <p14:tracePt t="23922" x="2370138" y="2662238"/>
          <p14:tracePt t="23932" x="2370138" y="2698750"/>
          <p14:tracePt t="23938" x="2370138" y="2754313"/>
          <p14:tracePt t="23946" x="2370138" y="2790825"/>
          <p14:tracePt t="23954" x="2389188" y="2827338"/>
          <p14:tracePt t="23963" x="2397125" y="2890838"/>
          <p14:tracePt t="23978" x="2397125" y="2917825"/>
          <p14:tracePt t="23986" x="2397125" y="2954338"/>
          <p14:tracePt t="23998" x="2397125" y="2990850"/>
          <p14:tracePt t="24003" x="2397125" y="3017838"/>
          <p14:tracePt t="24009" x="2397125" y="3046413"/>
          <p14:tracePt t="24016" x="2397125" y="3073400"/>
          <p14:tracePt t="24025" x="2397125" y="3100388"/>
          <p14:tracePt t="24034" x="2397125" y="3136900"/>
          <p14:tracePt t="24041" x="2397125" y="3173413"/>
          <p14:tracePt t="24050" x="2397125" y="3219450"/>
          <p14:tracePt t="24057" x="2397125" y="3236913"/>
          <p14:tracePt t="24067" x="2397125" y="3265488"/>
          <p14:tracePt t="24073" x="2397125" y="3282950"/>
          <p14:tracePt t="24081" x="2397125" y="3309938"/>
          <p14:tracePt t="24089" x="2397125" y="3319463"/>
          <p14:tracePt t="24097" x="2397125" y="3328988"/>
          <p14:tracePt t="24344" x="2397125" y="3346450"/>
          <p14:tracePt t="24410" x="2397125" y="3355975"/>
          <p14:tracePt t="24416" x="2397125" y="3365500"/>
          <p14:tracePt t="24424" x="2397125" y="3392488"/>
          <p14:tracePt t="24432" x="2397125" y="3402013"/>
          <p14:tracePt t="24449" x="2397125" y="3411538"/>
          <p14:tracePt t="24473" x="2397125" y="3429000"/>
          <p14:tracePt t="24489" x="2397125" y="3438525"/>
          <p14:tracePt t="24681" x="2397125" y="3429000"/>
          <p14:tracePt t="24688" x="2397125" y="3411538"/>
          <p14:tracePt t="24698" x="2379663" y="3392488"/>
          <p14:tracePt t="24794" x="2379663" y="3382963"/>
          <p14:tracePt t="24930" x="2370138" y="3375025"/>
          <p14:tracePt t="24938" x="2370138" y="3392488"/>
          <p14:tracePt t="24946" x="2370138" y="3402013"/>
          <p14:tracePt t="24954" x="2370138" y="3411538"/>
          <p14:tracePt t="25226" x="2370138" y="3402013"/>
          <p14:tracePt t="25929" x="2370138" y="3392488"/>
          <p14:tracePt t="25938" x="2370138" y="3375025"/>
          <p14:tracePt t="25945" x="2389188" y="3355975"/>
          <p14:tracePt t="26562" x="2389188" y="3365500"/>
          <p14:tracePt t="26714" x="2389188" y="3355975"/>
          <p14:tracePt t="26728" x="2397125" y="3338513"/>
          <p14:tracePt t="26736" x="2416175" y="3302000"/>
          <p14:tracePt t="26744" x="2425700" y="3292475"/>
          <p14:tracePt t="26760" x="2425700" y="3273425"/>
          <p14:tracePt t="26768" x="2433638" y="3265488"/>
          <p14:tracePt t="26776" x="2433638" y="3255963"/>
          <p14:tracePt t="26785" x="2443163" y="3236913"/>
          <p14:tracePt t="26802" x="2443163" y="3228975"/>
          <p14:tracePt t="27554" x="2443163" y="3255963"/>
          <p14:tracePt t="27562" x="2443163" y="3282950"/>
          <p14:tracePt t="27570" x="2443163" y="3328988"/>
          <p14:tracePt t="27580" x="2443163" y="3382963"/>
          <p14:tracePt t="27586" x="2416175" y="3429000"/>
          <p14:tracePt t="27595" x="2416175" y="3455988"/>
          <p14:tracePt t="27603" x="2406650" y="3492500"/>
          <p14:tracePt t="27617" x="2406650" y="3519488"/>
          <p14:tracePt t="27633" x="2406650" y="3529013"/>
          <p14:tracePt t="27892" x="2406650" y="3519488"/>
          <p14:tracePt t="27914" x="2406650" y="3502025"/>
          <p14:tracePt t="28136" x="2452688" y="3492500"/>
          <p14:tracePt t="28146" x="2635250" y="3492500"/>
          <p14:tracePt t="28154" x="2881313" y="3492500"/>
          <p14:tracePt t="28161" x="3181350" y="3492500"/>
          <p14:tracePt t="28169" x="3446463" y="3492500"/>
          <p14:tracePt t="28178" x="3783013" y="3492500"/>
          <p14:tracePt t="28185" x="4011613" y="3492500"/>
          <p14:tracePt t="28194" x="4384675" y="3492500"/>
          <p14:tracePt t="28202" x="4530725" y="3475038"/>
          <p14:tracePt t="28210" x="4695825" y="3475038"/>
          <p14:tracePt t="28220" x="4803775" y="3475038"/>
          <p14:tracePt t="28225" x="4859338" y="3475038"/>
          <p14:tracePt t="28234" x="4886325" y="3465513"/>
          <p14:tracePt t="28241" x="4895850" y="3465513"/>
          <p14:tracePt t="28298" x="4922838" y="3455988"/>
          <p14:tracePt t="28306" x="4995863" y="3429000"/>
          <p14:tracePt t="28314" x="5068888" y="3429000"/>
          <p14:tracePt t="28321" x="5178425" y="3402013"/>
          <p14:tracePt t="28330" x="5287963" y="3402013"/>
          <p14:tracePt t="28337" x="5414963" y="3402013"/>
          <p14:tracePt t="28345" x="5561013" y="3402013"/>
          <p14:tracePt t="28353" x="5707063" y="3402013"/>
          <p14:tracePt t="28361" x="5816600" y="3402013"/>
          <p14:tracePt t="28369" x="5962650" y="3402013"/>
          <p14:tracePt t="28377" x="6108700" y="3402013"/>
          <p14:tracePt t="28385" x="6199188" y="3402013"/>
          <p14:tracePt t="28393" x="6291263" y="3402013"/>
          <p14:tracePt t="28401" x="6345238" y="3402013"/>
          <p14:tracePt t="28410" x="6408738" y="3402013"/>
          <p14:tracePt t="28416" x="6445250" y="3402013"/>
          <p14:tracePt t="28424" x="6491288" y="3392488"/>
          <p14:tracePt t="28433" x="6508750" y="3392488"/>
          <p14:tracePt t="28440" x="6537325" y="3392488"/>
          <p14:tracePt t="28449" x="6554788" y="3392488"/>
          <p14:tracePt t="28465" x="6600825" y="3375025"/>
          <p14:tracePt t="28514" x="6610350" y="3375025"/>
          <p14:tracePt t="28522" x="6637338" y="3375025"/>
          <p14:tracePt t="28529" x="6664325" y="3355975"/>
          <p14:tracePt t="28537" x="6700838" y="3355975"/>
          <p14:tracePt t="28546" x="6727825" y="3346450"/>
          <p14:tracePt t="28553" x="6737350" y="3346450"/>
          <p14:tracePt t="28562" x="6754813" y="3346450"/>
          <p14:tracePt t="28569" x="6773863" y="3346450"/>
          <p14:tracePt t="28585" x="6791325" y="3338513"/>
          <p14:tracePt t="28802" x="6783388" y="3338513"/>
          <p14:tracePt t="28810" x="6746875" y="3338513"/>
          <p14:tracePt t="28818" x="6727825" y="3338513"/>
          <p14:tracePt t="28835" x="6700838" y="3338513"/>
          <p14:tracePt t="28850" x="6681788" y="3338513"/>
          <p14:tracePt t="28858" x="6673850" y="3346450"/>
          <p14:tracePt t="28874" x="6664325" y="3355975"/>
          <p14:tracePt t="29098" x="6654800" y="3355975"/>
          <p14:tracePt t="29125" x="6654800" y="3346450"/>
          <p14:tracePt t="29136" x="6654800" y="3338513"/>
          <p14:tracePt t="29152" x="6654800" y="3328988"/>
          <p14:tracePt t="29176" x="6654800" y="3319463"/>
          <p14:tracePt t="29184" x="6654800" y="3292475"/>
          <p14:tracePt t="29192" x="6645275" y="3273425"/>
          <p14:tracePt t="29208" x="6618288" y="3265488"/>
          <p14:tracePt t="29216" x="6610350" y="3255963"/>
          <p14:tracePt t="29224" x="6600825" y="3246438"/>
          <p14:tracePt t="29233" x="6591300" y="3228975"/>
          <p14:tracePt t="29249" x="6581775" y="3219450"/>
          <p14:tracePt t="30098" x="6573838" y="3200400"/>
          <p14:tracePt t="30109" x="6573838" y="3182938"/>
          <p14:tracePt t="30112" x="6573838" y="3155950"/>
          <p14:tracePt t="30120" x="6573838" y="3146425"/>
          <p14:tracePt t="30128" x="6573838" y="3136900"/>
          <p14:tracePt t="30136" x="6573838" y="3119438"/>
          <p14:tracePt t="30144" x="6573838" y="3109913"/>
          <p14:tracePt t="30152" x="6573838" y="3100388"/>
          <p14:tracePt t="30473" x="6573838" y="3127375"/>
          <p14:tracePt t="30483" x="6573838" y="3173413"/>
          <p14:tracePt t="30489" x="6573838" y="3209925"/>
          <p14:tracePt t="30497" x="6591300" y="3255963"/>
          <p14:tracePt t="30505" x="6591300" y="3273425"/>
          <p14:tracePt t="30513" x="6591300" y="3319463"/>
          <p14:tracePt t="30521" x="6591300" y="3346450"/>
          <p14:tracePt t="30529" x="6610350" y="3375025"/>
          <p14:tracePt t="30536" x="6610350" y="3392488"/>
          <p14:tracePt t="30544" x="6610350" y="3411538"/>
          <p14:tracePt t="30552" x="6610350" y="3419475"/>
          <p14:tracePt t="30560" x="6610350" y="3446463"/>
          <p14:tracePt t="30568" x="6610350" y="3455988"/>
          <p14:tracePt t="31194" x="6618288" y="3465513"/>
          <p14:tracePt t="31394" x="6618288" y="3475038"/>
          <p14:tracePt t="31402" x="6618288" y="3511550"/>
          <p14:tracePt t="31410" x="6610350" y="3602038"/>
          <p14:tracePt t="31417" x="6591300" y="3675063"/>
          <p14:tracePt t="31428" x="6564313" y="3767138"/>
          <p14:tracePt t="31435" x="6537325" y="3867150"/>
          <p14:tracePt t="31443" x="6508750" y="3967163"/>
          <p14:tracePt t="31448" x="6481763" y="4076700"/>
          <p14:tracePt t="31457" x="6472238" y="4167188"/>
          <p14:tracePt t="31465" x="6445250" y="4268788"/>
          <p14:tracePt t="31472" x="6445250" y="4322763"/>
          <p14:tracePt t="31481" x="6418263" y="4405313"/>
          <p14:tracePt t="31488" x="6418263" y="4459288"/>
          <p14:tracePt t="31496" x="6408738" y="4478338"/>
          <p14:tracePt t="31504" x="6408738" y="4514850"/>
          <p14:tracePt t="31512" x="6408738" y="4551363"/>
          <p14:tracePt t="31529" x="6408738" y="4559300"/>
          <p14:tracePt t="31544" x="6399213" y="4568825"/>
          <p14:tracePt t="31560" x="6399213" y="4587875"/>
          <p14:tracePt t="31624" x="6399213" y="4595813"/>
          <p14:tracePt t="31632" x="6399213" y="4605338"/>
          <p14:tracePt t="31640" x="6399213" y="4614863"/>
          <p14:tracePt t="31648" x="6399213" y="4624388"/>
          <p14:tracePt t="31656" x="6391275" y="4632325"/>
          <p14:tracePt t="31667" x="6391275" y="4651375"/>
          <p14:tracePt t="31673" x="6391275" y="4678363"/>
          <p14:tracePt t="31681" x="6372225" y="4714875"/>
          <p14:tracePt t="31689" x="6372225" y="4741863"/>
          <p14:tracePt t="31697" x="6372225" y="4768850"/>
          <p14:tracePt t="31704" x="6362700" y="4797425"/>
          <p14:tracePt t="31712" x="6362700" y="4841875"/>
          <p14:tracePt t="31720" x="6362700" y="4870450"/>
          <p14:tracePt t="31729" x="6354763" y="4887913"/>
          <p14:tracePt t="31736" x="6354763" y="4897438"/>
          <p14:tracePt t="31744" x="6354763" y="4924425"/>
          <p14:tracePt t="31760" x="6354763" y="4933950"/>
          <p14:tracePt t="31776" x="6345238" y="4951413"/>
          <p14:tracePt t="31784" x="6345238" y="4960938"/>
          <p14:tracePt t="31792" x="6345238" y="4970463"/>
          <p14:tracePt t="31800" x="6345238" y="4997450"/>
          <p14:tracePt t="31808" x="6345238" y="5006975"/>
          <p14:tracePt t="31816" x="6345238" y="5016500"/>
          <p14:tracePt t="31832" x="6335713" y="5043488"/>
          <p14:tracePt t="31841" x="6326188" y="5053013"/>
          <p14:tracePt t="31850" x="6326188" y="5089525"/>
          <p14:tracePt t="31857" x="6318250" y="5097463"/>
          <p14:tracePt t="31866" x="6318250" y="5126038"/>
          <p14:tracePt t="31873" x="6318250" y="5143500"/>
          <p14:tracePt t="31882" x="6318250" y="5153025"/>
          <p14:tracePt t="31889" x="6318250" y="5170488"/>
          <p14:tracePt t="32266" x="6308725" y="5180013"/>
          <p14:tracePt t="32298" x="6272213" y="5180013"/>
          <p14:tracePt t="32306" x="6172200" y="5180013"/>
          <p14:tracePt t="32315" x="6007100" y="5180013"/>
          <p14:tracePt t="32322" x="5853113" y="5180013"/>
          <p14:tracePt t="32331" x="5707063" y="5180013"/>
          <p14:tracePt t="32336" x="5580063" y="5180013"/>
          <p14:tracePt t="32344" x="5434013" y="5180013"/>
          <p14:tracePt t="32352" x="5287963" y="5180013"/>
          <p14:tracePt t="32360" x="5159375" y="5180013"/>
          <p14:tracePt t="32368" x="5014913" y="5180013"/>
          <p14:tracePt t="32376" x="4905375" y="5180013"/>
          <p14:tracePt t="32385" x="4795838" y="5180013"/>
          <p14:tracePt t="32392" x="4722813" y="5180013"/>
          <p14:tracePt t="32400" x="4659313" y="5180013"/>
          <p14:tracePt t="32528" x="4640263" y="5180013"/>
          <p14:tracePt t="32544" x="4630738" y="5180013"/>
          <p14:tracePt t="32552" x="4613275" y="5180013"/>
          <p14:tracePt t="32560" x="4586288" y="5180013"/>
          <p14:tracePt t="32568" x="4530725" y="5180013"/>
          <p14:tracePt t="32576" x="4476750" y="5180013"/>
          <p14:tracePt t="32584" x="4421188" y="5180013"/>
          <p14:tracePt t="32592" x="4357688" y="5180013"/>
          <p14:tracePt t="32600" x="4284663" y="5180013"/>
          <p14:tracePt t="32608" x="4230688" y="5180013"/>
          <p14:tracePt t="32616" x="4157663" y="5180013"/>
          <p14:tracePt t="32624" x="4094163" y="5180013"/>
          <p14:tracePt t="32633" x="4002088" y="5153025"/>
          <p14:tracePt t="32641" x="3919538" y="5143500"/>
          <p14:tracePt t="32649" x="3846513" y="5097463"/>
          <p14:tracePt t="32656" x="3783013" y="5089525"/>
          <p14:tracePt t="32667" x="3702050" y="5043488"/>
          <p14:tracePt t="32674" x="3673475" y="5033963"/>
          <p14:tracePt t="32684" x="3656013" y="5024438"/>
          <p14:tracePt t="32690" x="3629025" y="5016500"/>
          <p14:tracePt t="32700" x="3600450" y="4997450"/>
          <p14:tracePt t="32706" x="3600450" y="4987925"/>
          <p14:tracePt t="32717" x="3600450" y="4979988"/>
          <p14:tracePt t="32721" x="3582988" y="4943475"/>
          <p14:tracePt t="32730" x="3563938" y="4914900"/>
          <p14:tracePt t="32737" x="3563938" y="4887913"/>
          <p14:tracePt t="32745" x="3563938" y="4841875"/>
          <p14:tracePt t="32753" x="3563938" y="4805363"/>
          <p14:tracePt t="32760" x="3563938" y="4751388"/>
          <p14:tracePt t="32768" x="3563938" y="4732338"/>
          <p14:tracePt t="32776" x="3563938" y="4678363"/>
          <p14:tracePt t="32784" x="3563938" y="4624388"/>
          <p14:tracePt t="32792" x="3573463" y="4559300"/>
          <p14:tracePt t="32800" x="3592513" y="4495800"/>
          <p14:tracePt t="32808" x="3609975" y="4468813"/>
          <p14:tracePt t="32816" x="3609975" y="4449763"/>
          <p14:tracePt t="32825" x="3636963" y="4405313"/>
          <p14:tracePt t="32834" x="3673475" y="4359275"/>
          <p14:tracePt t="32840" x="3709988" y="4322763"/>
          <p14:tracePt t="32848" x="3738563" y="4295775"/>
          <p14:tracePt t="32856" x="3756025" y="4286250"/>
          <p14:tracePt t="32865" x="3792538" y="4268788"/>
          <p14:tracePt t="32872" x="3792538" y="4259263"/>
          <p14:tracePt t="32888" x="3802063" y="4259263"/>
          <p14:tracePt t="32897" x="3819525" y="4249738"/>
          <p14:tracePt t="32904" x="3838575" y="4249738"/>
          <p14:tracePt t="32912" x="3892550" y="4249738"/>
          <p14:tracePt t="32920" x="3965575" y="4249738"/>
          <p14:tracePt t="32928" x="4102100" y="4276725"/>
          <p14:tracePt t="32936" x="4230688" y="4322763"/>
          <p14:tracePt t="32944" x="4367213" y="4359275"/>
          <p14:tracePt t="32952" x="4513263" y="4413250"/>
          <p14:tracePt t="32962" x="4613275" y="4441825"/>
          <p14:tracePt t="32969" x="4740275" y="4468813"/>
          <p14:tracePt t="32977" x="4832350" y="4486275"/>
          <p14:tracePt t="32985" x="4876800" y="4486275"/>
          <p14:tracePt t="32993" x="4913313" y="4495800"/>
          <p14:tracePt t="33065" x="4922838" y="4514850"/>
          <p14:tracePt t="33073" x="4922838" y="4587875"/>
          <p14:tracePt t="33081" x="4922838" y="4641850"/>
          <p14:tracePt t="33089" x="4922838" y="4678363"/>
          <p14:tracePt t="33102" x="4922838" y="4732338"/>
          <p14:tracePt t="33105" x="4922838" y="4760913"/>
          <p14:tracePt t="33113" x="4922838" y="4805363"/>
          <p14:tracePt t="33121" x="4922838" y="4841875"/>
          <p14:tracePt t="33129" x="4922838" y="4906963"/>
          <p14:tracePt t="33137" x="4913313" y="4906963"/>
          <p14:tracePt t="33145" x="4905375" y="4933950"/>
          <p14:tracePt t="33152" x="4876800" y="4970463"/>
          <p14:tracePt t="33168" x="4868863" y="4979988"/>
          <p14:tracePt t="33176" x="4868863" y="4987925"/>
          <p14:tracePt t="33184" x="4859338" y="4987925"/>
          <p14:tracePt t="33192" x="4849813" y="4997450"/>
          <p14:tracePt t="33200" x="4840288" y="4997450"/>
          <p14:tracePt t="33208" x="4795838" y="5006975"/>
          <p14:tracePt t="33217" x="4749800" y="5006975"/>
          <p14:tracePt t="33225" x="4713288" y="5024438"/>
          <p14:tracePt t="33234" x="4640263" y="5024438"/>
          <p14:tracePt t="33240" x="4540250" y="5053013"/>
          <p14:tracePt t="33248" x="4448175" y="5060950"/>
          <p14:tracePt t="33256" x="4340225" y="5080000"/>
          <p14:tracePt t="33265" x="4248150" y="5080000"/>
          <p14:tracePt t="33272" x="4148138" y="5089525"/>
          <p14:tracePt t="33281" x="4075113" y="5089525"/>
          <p14:tracePt t="33288" x="4002088" y="5097463"/>
          <p14:tracePt t="33296" x="3956050" y="5116513"/>
          <p14:tracePt t="33304" x="3919538" y="5116513"/>
          <p14:tracePt t="33312" x="3865563" y="5116513"/>
          <p14:tracePt t="33320" x="3829050" y="5116513"/>
          <p14:tracePt t="33329" x="3810000" y="5126038"/>
          <p14:tracePt t="33337" x="3783013" y="5126038"/>
          <p14:tracePt t="33345" x="3765550" y="5126038"/>
          <p14:tracePt t="33352" x="3756025" y="5126038"/>
          <p14:tracePt t="33362" x="3746500" y="5126038"/>
          <p14:tracePt t="33370" x="3729038" y="5126038"/>
          <p14:tracePt t="33378" x="3709988" y="5126038"/>
          <p14:tracePt t="33388" x="3665538" y="5126038"/>
          <p14:tracePt t="33393" x="3629025" y="5126038"/>
          <p14:tracePt t="33401" x="3592513" y="5126038"/>
          <p14:tracePt t="33409" x="3573463" y="5097463"/>
          <p14:tracePt t="33417" x="3500438" y="5053013"/>
          <p14:tracePt t="33425" x="3473450" y="5033963"/>
          <p14:tracePt t="33434" x="3427413" y="4997450"/>
          <p14:tracePt t="33441" x="3382963" y="4960938"/>
          <p14:tracePt t="33452" x="3346450" y="4933950"/>
          <p14:tracePt t="33456" x="3317875" y="4897438"/>
          <p14:tracePt t="33465" x="3300413" y="4878388"/>
          <p14:tracePt t="33472" x="3273425" y="4860925"/>
          <p14:tracePt t="33481" x="3273425" y="4833938"/>
          <p14:tracePt t="33488" x="3263900" y="4797425"/>
          <p14:tracePt t="33496" x="3263900" y="4778375"/>
          <p14:tracePt t="33504" x="3263900" y="4741863"/>
          <p14:tracePt t="33513" x="3263900" y="4697413"/>
          <p14:tracePt t="33521" x="3263900" y="4660900"/>
          <p14:tracePt t="33529" x="3263900" y="4632325"/>
          <p14:tracePt t="33537" x="3263900" y="4605338"/>
          <p14:tracePt t="33544" x="3263900" y="4595813"/>
          <p14:tracePt t="33552" x="3263900" y="4559300"/>
          <p14:tracePt t="33560" x="3281363" y="4541838"/>
          <p14:tracePt t="33568" x="3309938" y="4505325"/>
          <p14:tracePt t="33576" x="3336925" y="4486275"/>
          <p14:tracePt t="33584" x="3363913" y="4478338"/>
          <p14:tracePt t="33593" x="3409950" y="4449763"/>
          <p14:tracePt t="33601" x="3455988" y="4441825"/>
          <p14:tracePt t="33609" x="3546475" y="4432300"/>
          <p14:tracePt t="33620" x="3629025" y="4413250"/>
          <p14:tracePt t="33624" x="3719513" y="4386263"/>
          <p14:tracePt t="33634" x="3846513" y="4386263"/>
          <p14:tracePt t="33642" x="3975100" y="4386263"/>
          <p14:tracePt t="33655" x="4065588" y="4386263"/>
          <p14:tracePt t="33657" x="4157663" y="4386263"/>
          <p14:tracePt t="33668" x="4248150" y="4386263"/>
          <p14:tracePt t="33673" x="4303713" y="4386263"/>
          <p14:tracePt t="33682" x="4367213" y="4386263"/>
          <p14:tracePt t="33689" x="4384675" y="4386263"/>
          <p14:tracePt t="33697" x="4413250" y="4395788"/>
          <p14:tracePt t="33704" x="4440238" y="4395788"/>
          <p14:tracePt t="33714" x="4457700" y="4405313"/>
          <p14:tracePt t="33720" x="4467225" y="4405313"/>
          <p14:tracePt t="33728" x="4503738" y="4432300"/>
          <p14:tracePt t="33736" x="4521200" y="4449763"/>
          <p14:tracePt t="33752" x="4567238" y="4495800"/>
          <p14:tracePt t="33760" x="4586288" y="4514850"/>
          <p14:tracePt t="33768" x="4622800" y="4541838"/>
          <p14:tracePt t="33776" x="4640263" y="4559300"/>
          <p14:tracePt t="33784" x="4659313" y="4587875"/>
          <p14:tracePt t="33792" x="4676775" y="4614863"/>
          <p14:tracePt t="33800" x="4703763" y="4641850"/>
          <p14:tracePt t="33817" x="4713288" y="4660900"/>
          <p14:tracePt t="33825" x="4713288" y="4668838"/>
          <p14:tracePt t="33833" x="4713288" y="4678363"/>
          <p14:tracePt t="33841" x="4722813" y="4697413"/>
          <p14:tracePt t="33864" x="4730750" y="4714875"/>
          <p14:tracePt t="33888" x="4730750" y="4724400"/>
          <p14:tracePt t="33896" x="4730750" y="4732338"/>
          <p14:tracePt t="33904" x="4730750" y="4741863"/>
          <p14:tracePt t="33912" x="4730750" y="4751388"/>
          <p14:tracePt t="33920" x="4730750" y="4768850"/>
          <p14:tracePt t="33929" x="4749800" y="4805363"/>
          <p14:tracePt t="33945" x="4749800" y="4833938"/>
          <p14:tracePt t="33953" x="4749800" y="4870450"/>
          <p14:tracePt t="33960" x="4749800" y="4897438"/>
          <p14:tracePt t="33968" x="4749800" y="4914900"/>
          <p14:tracePt t="33976" x="4749800" y="4943475"/>
          <p14:tracePt t="33984" x="4749800" y="4960938"/>
          <p14:tracePt t="33992" x="4740275" y="4987925"/>
          <p14:tracePt t="34000" x="4730750" y="5006975"/>
          <p14:tracePt t="34008" x="4713288" y="5016500"/>
          <p14:tracePt t="34017" x="4667250" y="5024438"/>
          <p14:tracePt t="34025" x="4649788" y="5033963"/>
          <p14:tracePt t="34035" x="4630738" y="5060950"/>
          <p14:tracePt t="34041" x="4613275" y="5060950"/>
          <p14:tracePt t="34049" x="4567238" y="5070475"/>
          <p14:tracePt t="34057" x="4549775" y="5080000"/>
          <p14:tracePt t="34066" x="4513263" y="5080000"/>
          <p14:tracePt t="34072" x="4467225" y="5080000"/>
          <p14:tracePt t="34082" x="4413250" y="5097463"/>
          <p14:tracePt t="34088" x="4340225" y="5097463"/>
          <p14:tracePt t="34096" x="4267200" y="5097463"/>
          <p14:tracePt t="34115" x="4129088" y="5097463"/>
          <p14:tracePt t="34120" x="4057650" y="5097463"/>
          <p14:tracePt t="34128" x="4002088" y="5097463"/>
          <p14:tracePt t="34138" x="3956050" y="5089525"/>
          <p14:tracePt t="34144" x="3929063" y="5089525"/>
          <p14:tracePt t="34152" x="3883025" y="5053013"/>
          <p14:tracePt t="34160" x="3865563" y="5043488"/>
          <p14:tracePt t="34169" x="3856038" y="5033963"/>
          <p14:tracePt t="34176" x="3819525" y="5006975"/>
          <p14:tracePt t="34184" x="3810000" y="4997450"/>
          <p14:tracePt t="34192" x="3802063" y="4987925"/>
          <p14:tracePt t="34200" x="3775075" y="4951413"/>
          <p14:tracePt t="34208" x="3765550" y="4943475"/>
          <p14:tracePt t="34216" x="3765550" y="4924425"/>
          <p14:tracePt t="34225" x="3746500" y="4897438"/>
          <p14:tracePt t="34235" x="3738563" y="4887913"/>
          <p14:tracePt t="34241" x="3719513" y="4860925"/>
          <p14:tracePt t="34250" x="3719513" y="4851400"/>
          <p14:tracePt t="34256" x="3709988" y="4833938"/>
          <p14:tracePt t="34272" x="3702050" y="4814888"/>
          <p14:tracePt t="34282" x="3692525" y="4805363"/>
          <p14:tracePt t="34288" x="3692525" y="4797425"/>
          <p14:tracePt t="34296" x="3692525" y="4787900"/>
          <p14:tracePt t="34304" x="3692525" y="4768850"/>
          <p14:tracePt t="34312" x="3692525" y="4751388"/>
          <p14:tracePt t="34331" x="3692525" y="4732338"/>
          <p14:tracePt t="34337" x="3692525" y="4705350"/>
          <p14:tracePt t="34345" x="3692525" y="4687888"/>
          <p14:tracePt t="34354" x="3692525" y="4641850"/>
          <p14:tracePt t="34360" x="3692525" y="4614863"/>
          <p14:tracePt t="34368" x="3692525" y="4587875"/>
          <p14:tracePt t="34376" x="3692525" y="4559300"/>
          <p14:tracePt t="34385" x="3692525" y="4514850"/>
          <p14:tracePt t="34392" x="3709988" y="4486275"/>
          <p14:tracePt t="34400" x="3738563" y="4441825"/>
          <p14:tracePt t="34408" x="3746500" y="4432300"/>
          <p14:tracePt t="34416" x="3775075" y="4405313"/>
          <p14:tracePt t="34424" x="3802063" y="4386263"/>
          <p14:tracePt t="34432" x="3865563" y="4349750"/>
          <p14:tracePt t="34440" x="3892550" y="4340225"/>
          <p14:tracePt t="34448" x="3938588" y="4313238"/>
          <p14:tracePt t="34456" x="3965575" y="4295775"/>
          <p14:tracePt t="34465" x="4057650" y="4286250"/>
          <p14:tracePt t="34472" x="4129088" y="4268788"/>
          <p14:tracePt t="34481" x="4211638" y="4259263"/>
          <p14:tracePt t="34488" x="4321175" y="4232275"/>
          <p14:tracePt t="34496" x="4413250" y="4232275"/>
          <p14:tracePt t="34504" x="4484688" y="4232275"/>
          <p14:tracePt t="34513" x="4540250" y="4232275"/>
          <p14:tracePt t="34521" x="4557713" y="4232275"/>
          <p14:tracePt t="34530" x="4586288" y="4232275"/>
          <p14:tracePt t="34538" x="4603750" y="4232275"/>
          <p14:tracePt t="34544" x="4613275" y="4232275"/>
          <p14:tracePt t="34552" x="4622800" y="4232275"/>
          <p14:tracePt t="34560" x="4630738" y="4232275"/>
          <p14:tracePt t="34569" x="4640263" y="4232275"/>
          <p14:tracePt t="34585" x="4649788" y="4259263"/>
          <p14:tracePt t="34592" x="4659313" y="4268788"/>
          <p14:tracePt t="34600" x="4667250" y="4276725"/>
          <p14:tracePt t="34608" x="4667250" y="4303713"/>
          <p14:tracePt t="34617" x="4686300" y="4322763"/>
          <p14:tracePt t="34624" x="4703763" y="4340225"/>
          <p14:tracePt t="34632" x="4703763" y="4359275"/>
          <p14:tracePt t="34640" x="4703763" y="4368800"/>
          <p14:tracePt t="34649" x="4703763" y="4386263"/>
          <p14:tracePt t="34657" x="4713288" y="4395788"/>
          <p14:tracePt t="34668" x="4713288" y="4405313"/>
          <p14:tracePt t="34731" x="4713288" y="4422775"/>
          <p14:tracePt t="34737" x="4713288" y="4432300"/>
          <p14:tracePt t="34748" x="4713288" y="4441825"/>
          <p14:tracePt t="34755" x="4713288" y="4449763"/>
          <p14:tracePt t="34762" x="4713288" y="4468813"/>
          <p14:tracePt t="34769" x="4713288" y="4478338"/>
          <p14:tracePt t="34777" x="4713288" y="4495800"/>
          <p14:tracePt t="34785" x="4713288" y="4514850"/>
          <p14:tracePt t="34792" x="4713288" y="4532313"/>
          <p14:tracePt t="34800" x="4713288" y="4559300"/>
          <p14:tracePt t="34808" x="4713288" y="4568825"/>
          <p14:tracePt t="34816" x="4713288" y="4595813"/>
          <p14:tracePt t="34824" x="4713288" y="4605338"/>
          <p14:tracePt t="34832" x="4713288" y="4614863"/>
          <p14:tracePt t="34841" x="4713288" y="4624388"/>
          <p14:tracePt t="34864" x="4713288" y="4641850"/>
          <p14:tracePt t="35137" x="4713288" y="4660900"/>
          <p14:tracePt t="35144" x="4703763" y="4678363"/>
          <p14:tracePt t="35152" x="4686300" y="4697413"/>
          <p14:tracePt t="35160" x="4676775" y="4705350"/>
          <p14:tracePt t="35169" x="4667250" y="4714875"/>
          <p14:tracePt t="35176" x="4649788" y="4732338"/>
          <p14:tracePt t="35184" x="4630738" y="4751388"/>
          <p14:tracePt t="35194" x="4613275" y="4760913"/>
          <p14:tracePt t="35218" x="4594225" y="4768850"/>
          <p14:tracePt t="36122" x="4586288" y="4778375"/>
          <p14:tracePt t="37018" x="4613275" y="4732338"/>
          <p14:tracePt t="37026" x="4676775" y="4705350"/>
          <p14:tracePt t="37032" x="4740275" y="4668838"/>
          <p14:tracePt t="37042" x="4759325" y="4660900"/>
          <p14:tracePt t="37054" x="4776788" y="4660900"/>
          <p14:tracePt t="37058" x="4786313" y="4660900"/>
          <p14:tracePt t="37071" x="4795838" y="4660900"/>
          <p14:tracePt t="61685" x="4803775" y="4641850"/>
          <p14:tracePt t="61690" x="4832350" y="4551363"/>
          <p14:tracePt t="61698" x="4840288" y="4495800"/>
          <p14:tracePt t="61705" x="4859338" y="4432300"/>
          <p14:tracePt t="61714" x="4868863" y="4376738"/>
          <p14:tracePt t="61720" x="4868863" y="4332288"/>
          <p14:tracePt t="61731" x="4886325" y="4295775"/>
          <p14:tracePt t="61738" x="4905375" y="4213225"/>
          <p14:tracePt t="61750" x="4905375" y="4176713"/>
          <p14:tracePt t="61753" x="4905375" y="4140200"/>
          <p14:tracePt t="61763" x="4905375" y="4103688"/>
          <p14:tracePt t="61769" x="4905375" y="4076700"/>
          <p14:tracePt t="61778" x="4905375" y="4067175"/>
          <p14:tracePt t="61786" x="4905375" y="4049713"/>
          <p14:tracePt t="61794" x="4905375" y="4030663"/>
          <p14:tracePt t="61801" x="4905375" y="4021138"/>
          <p14:tracePt t="61809" x="4905375" y="4013200"/>
          <p14:tracePt t="61825" x="4905375" y="3994150"/>
          <p14:tracePt t="61833" x="4905375" y="3976688"/>
          <p14:tracePt t="61840" x="4905375" y="3967163"/>
          <p14:tracePt t="61850" x="4905375" y="3940175"/>
          <p14:tracePt t="61858" x="4905375" y="3921125"/>
          <p14:tracePt t="61866" x="4905375" y="3884613"/>
          <p14:tracePt t="61874" x="4905375" y="3857625"/>
          <p14:tracePt t="61881" x="4905375" y="3821113"/>
          <p14:tracePt t="61890" x="4905375" y="3784600"/>
          <p14:tracePt t="61898" x="4913313" y="3757613"/>
          <p14:tracePt t="61906" x="4913313" y="3721100"/>
          <p14:tracePt t="61916" x="4922838" y="3684588"/>
          <p14:tracePt t="61921" x="4922838" y="3657600"/>
          <p14:tracePt t="61935" x="4922838" y="3592513"/>
          <p14:tracePt t="61945" x="4922838" y="3575050"/>
          <p14:tracePt t="61952" x="4922838" y="3556000"/>
          <p14:tracePt t="61960" x="4922838" y="3548063"/>
          <p14:tracePt t="61984" x="4922838" y="3538538"/>
          <p14:tracePt t="62298" x="4876800" y="3556000"/>
          <p14:tracePt t="62306" x="4749800" y="3584575"/>
          <p14:tracePt t="62314" x="4622800" y="3584575"/>
          <p14:tracePt t="62321" x="4494213" y="3629025"/>
          <p14:tracePt t="62330" x="4394200" y="3638550"/>
          <p14:tracePt t="62337" x="4303713" y="3638550"/>
          <p14:tracePt t="62346" x="4230688" y="3657600"/>
          <p14:tracePt t="62352" x="4165600" y="3675063"/>
          <p14:tracePt t="62360" x="4138613" y="3675063"/>
          <p14:tracePt t="62368" x="4111625" y="3675063"/>
          <p14:tracePt t="62468" x="4102100" y="3675063"/>
          <p14:tracePt t="62474" x="4094163" y="3675063"/>
          <p14:tracePt t="62483" x="4057650" y="3675063"/>
          <p14:tracePt t="62490" x="4011613" y="3675063"/>
          <p14:tracePt t="62500" x="3948113" y="3675063"/>
          <p14:tracePt t="62506" x="3875088" y="3675063"/>
          <p14:tracePt t="62515" x="3783013" y="3675063"/>
          <p14:tracePt t="62522" x="3719513" y="3675063"/>
          <p14:tracePt t="62531" x="3629025" y="3675063"/>
          <p14:tracePt t="62538" x="3592513" y="3675063"/>
          <p14:tracePt t="62547" x="3546475" y="3675063"/>
          <p14:tracePt t="62557" x="3519488" y="3675063"/>
          <p14:tracePt t="62560" x="3482975" y="3675063"/>
          <p14:tracePt t="62568" x="3446463" y="3675063"/>
          <p14:tracePt t="62576" x="3419475" y="3675063"/>
          <p14:tracePt t="62584" x="3390900" y="3675063"/>
          <p14:tracePt t="62592" x="3382963" y="3675063"/>
          <p14:tracePt t="62600" x="3354388" y="3675063"/>
          <p14:tracePt t="62608" x="3346450" y="3675063"/>
          <p14:tracePt t="62706" x="3336925" y="3675063"/>
          <p14:tracePt t="62714" x="3281363" y="3675063"/>
          <p14:tracePt t="62722" x="3190875" y="3675063"/>
          <p14:tracePt t="62732" x="3117850" y="3675063"/>
          <p14:tracePt t="62738" x="3044825" y="3675063"/>
          <p14:tracePt t="62748" x="2990850" y="3675063"/>
          <p14:tracePt t="62755" x="2935288" y="3675063"/>
          <p14:tracePt t="62764" x="2881313" y="3675063"/>
          <p14:tracePt t="62769" x="2817813" y="3675063"/>
          <p14:tracePt t="62777" x="2762250" y="3675063"/>
          <p14:tracePt t="62785" x="2708275" y="3675063"/>
          <p14:tracePt t="62793" x="2671763" y="3675063"/>
          <p14:tracePt t="62801" x="2652713" y="3675063"/>
          <p14:tracePt t="62809" x="2616200" y="3675063"/>
          <p14:tracePt t="62825" x="2606675" y="3675063"/>
          <p14:tracePt t="62833" x="2589213" y="3675063"/>
          <p14:tracePt t="62841" x="2570163" y="3675063"/>
          <p14:tracePt t="62849" x="2543175" y="3675063"/>
          <p14:tracePt t="62857" x="2506663" y="3694113"/>
          <p14:tracePt t="62865" x="2470150" y="3694113"/>
          <p14:tracePt t="62873" x="2425700" y="3702050"/>
          <p14:tracePt t="62882" x="2370138" y="3702050"/>
          <p14:tracePt t="62889" x="2316163" y="3711575"/>
          <p14:tracePt t="62896" x="2297113" y="3711575"/>
          <p14:tracePt t="62905" x="2251075" y="3711575"/>
          <p14:tracePt t="62914" x="2224088" y="3711575"/>
          <p14:tracePt t="62921" x="2214563" y="3711575"/>
          <p14:tracePt t="62930" x="2206625" y="3711575"/>
          <p14:tracePt t="63225" x="2197100" y="3711575"/>
          <p14:tracePt t="63240" x="2187575" y="3711575"/>
          <p14:tracePt t="63258" x="2151063" y="3711575"/>
          <p14:tracePt t="63266" x="2124075" y="3711575"/>
          <p14:tracePt t="63274" x="2106613" y="3711575"/>
          <p14:tracePt t="63282" x="2070100" y="3711575"/>
          <p14:tracePt t="63291" x="2024063" y="3730625"/>
          <p14:tracePt t="63297" x="1951038" y="3748088"/>
          <p14:tracePt t="63306" x="1887538" y="3757613"/>
          <p14:tracePt t="63315" x="1824038" y="3794125"/>
          <p14:tracePt t="63322" x="1758950" y="3821113"/>
          <p14:tracePt t="63330" x="1704975" y="3830638"/>
          <p14:tracePt t="63337" x="1658938" y="3867150"/>
          <p14:tracePt t="63346" x="1641475" y="3875088"/>
          <p14:tracePt t="63352" x="1622425" y="3884613"/>
          <p14:tracePt t="63505" x="1622425" y="3875088"/>
          <p14:tracePt t="63513" x="1649413" y="3857625"/>
          <p14:tracePt t="63521" x="1658938" y="3848100"/>
          <p14:tracePt t="63530" x="1695450" y="3821113"/>
          <p14:tracePt t="63538" x="1704975" y="3821113"/>
          <p14:tracePt t="63545" x="1731963" y="3803650"/>
          <p14:tracePt t="63552" x="1751013" y="3784600"/>
          <p14:tracePt t="63560" x="1768475" y="3767138"/>
          <p14:tracePt t="63568" x="1795463" y="3748088"/>
          <p14:tracePt t="63576" x="1795463" y="3738563"/>
          <p14:tracePt t="63592" x="1804988" y="3730625"/>
          <p14:tracePt t="63601" x="1814513" y="3721100"/>
          <p14:tracePt t="63609" x="1824038" y="3711575"/>
          <p14:tracePt t="63620" x="1831975" y="3702050"/>
          <p14:tracePt t="63648" x="1841500" y="3694113"/>
          <p14:tracePt t="63739" x="1860550" y="3684588"/>
          <p14:tracePt t="63748" x="1887538" y="3684588"/>
          <p14:tracePt t="63756" x="1924050" y="3684588"/>
          <p14:tracePt t="63766" x="1951038" y="3684588"/>
          <p14:tracePt t="63770" x="1960563" y="3684588"/>
          <p14:tracePt t="63914" x="1968500" y="3694113"/>
          <p14:tracePt t="63922" x="1968500" y="3738563"/>
          <p14:tracePt t="63930" x="1968500" y="3757613"/>
          <p14:tracePt t="63938" x="1968500" y="3784600"/>
          <p14:tracePt t="63952" x="1968500" y="3803650"/>
          <p14:tracePt t="63952" x="1968500" y="3840163"/>
          <p14:tracePt t="63963" x="1968500" y="3848100"/>
          <p14:tracePt t="63968" x="1968500" y="3875088"/>
          <p14:tracePt t="63976" x="1968500" y="3884613"/>
          <p14:tracePt t="63984" x="1968500" y="3894138"/>
          <p14:tracePt t="63992" x="1968500" y="3911600"/>
          <p14:tracePt t="64306" x="1968500" y="3894138"/>
          <p14:tracePt t="64313" x="1968500" y="3884613"/>
          <p14:tracePt t="64322" x="1968500" y="3875088"/>
          <p14:tracePt t="64330" x="1968500" y="3867150"/>
          <p14:tracePt t="64338" x="1978025" y="3857625"/>
          <p14:tracePt t="64348" x="1978025" y="3840163"/>
          <p14:tracePt t="64353" x="1978025" y="3830638"/>
          <p14:tracePt t="64361" x="1987550" y="3794125"/>
          <p14:tracePt t="64376" x="1987550" y="3767138"/>
          <p14:tracePt t="64384" x="1987550" y="3757613"/>
          <p14:tracePt t="64392" x="1987550" y="3748088"/>
          <p14:tracePt t="64400" x="2005013" y="3721100"/>
          <p14:tracePt t="64408" x="2005013" y="3711575"/>
          <p14:tracePt t="64416" x="2005013" y="3702050"/>
          <p14:tracePt t="64432" x="2005013" y="3694113"/>
          <p14:tracePt t="64440" x="2005013" y="3684588"/>
          <p14:tracePt t="64456" x="2005013" y="3675063"/>
          <p14:tracePt t="64465" x="2005013" y="3665538"/>
          <p14:tracePt t="64473" x="2005013" y="3657600"/>
          <p14:tracePt t="64481" x="2014538" y="3629025"/>
          <p14:tracePt t="64489" x="2014538" y="3621088"/>
          <p14:tracePt t="64498" x="2014538" y="3611563"/>
          <p14:tracePt t="64505" x="2014538" y="3584575"/>
          <p14:tracePt t="64514" x="2014538" y="3575050"/>
          <p14:tracePt t="64521" x="2014538" y="3538538"/>
          <p14:tracePt t="64531" x="2014538" y="3529013"/>
          <p14:tracePt t="64547" x="2014538" y="3502025"/>
          <p14:tracePt t="64565" x="2014538" y="3492500"/>
          <p14:tracePt t="64569" x="2014538" y="3482975"/>
          <p14:tracePt t="64578" x="2014538" y="3465513"/>
          <p14:tracePt t="64585" x="2014538" y="3455988"/>
          <p14:tracePt t="64618" x="2014538" y="3446463"/>
          <p14:tracePt t="64625" x="2014538" y="3429000"/>
          <p14:tracePt t="64633" x="2014538" y="3419475"/>
          <p14:tracePt t="64642" x="2024063" y="3402013"/>
          <p14:tracePt t="64652" x="2024063" y="3375025"/>
          <p14:tracePt t="64656" x="2033588" y="3355975"/>
          <p14:tracePt t="64665" x="2033588" y="3309938"/>
          <p14:tracePt t="64672" x="2041525" y="3273425"/>
          <p14:tracePt t="64680" x="2051050" y="3255963"/>
          <p14:tracePt t="64688" x="2051050" y="3228975"/>
          <p14:tracePt t="64697" x="2051050" y="3209925"/>
          <p14:tracePt t="64704" x="2051050" y="3173413"/>
          <p14:tracePt t="64712" x="2060575" y="3155950"/>
          <p14:tracePt t="64720" x="2070100" y="3127375"/>
          <p14:tracePt t="64729" x="2070100" y="3119438"/>
          <p14:tracePt t="64736" x="2070100" y="3109913"/>
          <p14:tracePt t="64754" x="2070100" y="3100388"/>
          <p14:tracePt t="64765" x="2070100" y="3090863"/>
          <p14:tracePt t="64922" x="2070100" y="3082925"/>
          <p14:tracePt t="64947" x="2078038" y="3046413"/>
          <p14:tracePt t="64955" x="2087563" y="3036888"/>
          <p14:tracePt t="64964" x="2097088" y="3027363"/>
          <p14:tracePt t="64971" x="2106613" y="3017838"/>
          <p14:tracePt t="64977" x="2106613" y="3009900"/>
          <p14:tracePt t="64985" x="2114550" y="3009900"/>
          <p14:tracePt t="64994" x="2124075" y="3000375"/>
          <p14:tracePt t="65000" x="2133600" y="2990850"/>
          <p14:tracePt t="65640" x="2151063" y="2990850"/>
          <p14:tracePt t="65648" x="2179638" y="2982913"/>
          <p14:tracePt t="65682" x="2187575" y="2990850"/>
          <p14:tracePt t="65688" x="2187575" y="3000375"/>
          <p14:tracePt t="65696" x="2187575" y="3009900"/>
          <p14:tracePt t="65787" x="2187575" y="3017838"/>
          <p14:tracePt t="65794" x="2187575" y="3054350"/>
          <p14:tracePt t="65803" x="2187575" y="3109913"/>
          <p14:tracePt t="65810" x="2187575" y="3136900"/>
          <p14:tracePt t="65818" x="2179638" y="3192463"/>
          <p14:tracePt t="65826" x="2179638" y="3282950"/>
          <p14:tracePt t="65834" x="2187575" y="3319463"/>
          <p14:tracePt t="65842" x="2197100" y="3346450"/>
          <p14:tracePt t="65849" x="2197100" y="3392488"/>
          <p14:tracePt t="65856" x="2197100" y="3419475"/>
          <p14:tracePt t="65864" x="2197100" y="3429000"/>
          <p14:tracePt t="66012" x="2187575" y="3475038"/>
          <p14:tracePt t="66026" x="2187575" y="3492500"/>
          <p14:tracePt t="66034" x="2179638" y="3511550"/>
          <p14:tracePt t="66043" x="2179638" y="3519488"/>
          <p14:tracePt t="66051" x="2170113" y="3538538"/>
          <p14:tracePt t="66057" x="2170113" y="3548063"/>
          <p14:tracePt t="66080" x="2170113" y="3556000"/>
          <p14:tracePt t="66120" x="2170113" y="3565525"/>
          <p14:tracePt t="66128" x="2170113" y="3575050"/>
          <p14:tracePt t="66136" x="2160588" y="3584575"/>
          <p14:tracePt t="66145" x="2160588" y="3592513"/>
          <p14:tracePt t="66153" x="2160588" y="3629025"/>
          <p14:tracePt t="66164" x="2160588" y="3648075"/>
          <p14:tracePt t="66169" x="2160588" y="3675063"/>
          <p14:tracePt t="66177" x="2160588" y="3684588"/>
          <p14:tracePt t="66185" x="2160588" y="3711575"/>
          <p14:tracePt t="66193" x="2160588" y="3730625"/>
          <p14:tracePt t="66201" x="2160588" y="3757613"/>
          <p14:tracePt t="66209" x="2143125" y="3775075"/>
          <p14:tracePt t="66217" x="2143125" y="3803650"/>
          <p14:tracePt t="66225" x="2143125" y="3811588"/>
          <p14:tracePt t="66233" x="2143125" y="3830638"/>
          <p14:tracePt t="66241" x="2143125" y="3857625"/>
          <p14:tracePt t="66257" x="2143125" y="3867150"/>
          <p14:tracePt t="66265" x="2143125" y="3875088"/>
          <p14:tracePt t="66641" x="2143125" y="3867150"/>
          <p14:tracePt t="66650" x="2151063" y="3848100"/>
          <p14:tracePt t="66657" x="2151063" y="3821113"/>
          <p14:tracePt t="66666" x="2160588" y="3794125"/>
          <p14:tracePt t="66674" x="2160588" y="3775075"/>
          <p14:tracePt t="66684" x="2160588" y="3767138"/>
          <p14:tracePt t="66690" x="2179638" y="3748088"/>
          <p14:tracePt t="66696" x="2179638" y="3738563"/>
          <p14:tracePt t="67001" x="2179638" y="3730625"/>
          <p14:tracePt t="67026" x="2187575" y="3721100"/>
          <p14:tracePt t="67034" x="2187575" y="3711575"/>
          <p14:tracePt t="67105" x="2187575" y="3702050"/>
          <p14:tracePt t="67120" x="2197100" y="3694113"/>
          <p14:tracePt t="67128" x="2197100" y="3675063"/>
          <p14:tracePt t="67136" x="2206625" y="3657600"/>
          <p14:tracePt t="67145" x="2214563" y="3629025"/>
          <p14:tracePt t="67153" x="2233613" y="3592513"/>
          <p14:tracePt t="67161" x="2233613" y="3575050"/>
          <p14:tracePt t="67168" x="2243138" y="3548063"/>
          <p14:tracePt t="67176" x="2251075" y="3529013"/>
          <p14:tracePt t="67184" x="2251075" y="3502025"/>
          <p14:tracePt t="67192" x="2251075" y="3492500"/>
          <p14:tracePt t="67200" x="2260600" y="3475038"/>
          <p14:tracePt t="67208" x="2270125" y="3465513"/>
          <p14:tracePt t="67227" x="2270125" y="3455988"/>
          <p14:tracePt t="67340" x="2243138" y="3446463"/>
          <p14:tracePt t="67346" x="2206625" y="3455988"/>
          <p14:tracePt t="67354" x="2170113" y="3475038"/>
          <p14:tracePt t="67366" x="2124075" y="3502025"/>
          <p14:tracePt t="67369" x="2106613" y="3529013"/>
          <p14:tracePt t="67381" x="2097088" y="3548063"/>
          <p14:tracePt t="67384" x="2078038" y="3575050"/>
          <p14:tracePt t="67392" x="2070100" y="3602038"/>
          <p14:tracePt t="67401" x="2060575" y="3611563"/>
          <p14:tracePt t="67408" x="2060575" y="3621088"/>
          <p14:tracePt t="67512" x="2060575" y="3611563"/>
          <p14:tracePt t="67522" x="2060575" y="3592513"/>
          <p14:tracePt t="67528" x="2070100" y="3548063"/>
          <p14:tracePt t="67536" x="2078038" y="3511550"/>
          <p14:tracePt t="67545" x="2097088" y="3482975"/>
          <p14:tracePt t="67552" x="2106613" y="3438525"/>
          <p14:tracePt t="67561" x="2143125" y="3392488"/>
          <p14:tracePt t="67568" x="2151063" y="3346450"/>
          <p14:tracePt t="67576" x="2160588" y="3328988"/>
          <p14:tracePt t="67584" x="2179638" y="3302000"/>
          <p14:tracePt t="67592" x="2187575" y="3255963"/>
          <p14:tracePt t="67600" x="2206625" y="3228975"/>
          <p14:tracePt t="67608" x="2233613" y="3182938"/>
          <p14:tracePt t="67616" x="2233613" y="3173413"/>
          <p14:tracePt t="67624" x="2243138" y="3146425"/>
          <p14:tracePt t="67632" x="2243138" y="3136900"/>
          <p14:tracePt t="67640" x="2251075" y="3119438"/>
          <p14:tracePt t="67731" x="2251075" y="3109913"/>
          <p14:tracePt t="67738" x="2260600" y="3100388"/>
          <p14:tracePt t="67747" x="2260600" y="3090863"/>
          <p14:tracePt t="67755" x="2270125" y="3073400"/>
          <p14:tracePt t="67769" x="2297113" y="3036888"/>
          <p14:tracePt t="67776" x="2306638" y="3017838"/>
          <p14:tracePt t="67784" x="2324100" y="3000375"/>
          <p14:tracePt t="67800" x="2333625" y="2990850"/>
          <p14:tracePt t="67906" x="2333625" y="2973388"/>
          <p14:tracePt t="67913" x="2343150" y="2963863"/>
          <p14:tracePt t="67922" x="2352675" y="2963863"/>
          <p14:tracePt t="67931" x="2360613" y="2954338"/>
          <p14:tracePt t="67955" x="2370138" y="2954338"/>
          <p14:tracePt t="67966" x="2379663" y="2954338"/>
          <p14:tracePt t="67968" x="2406650" y="2954338"/>
          <p14:tracePt t="67986" x="2462213" y="2954338"/>
          <p14:tracePt t="67996" x="2516188" y="2954338"/>
          <p14:tracePt t="68002" x="2570163" y="2954338"/>
          <p14:tracePt t="68013" x="2643188" y="2954338"/>
          <p14:tracePt t="68018" x="2716213" y="2954338"/>
          <p14:tracePt t="68025" x="2789238" y="2954338"/>
          <p14:tracePt t="68033" x="2871788" y="2954338"/>
          <p14:tracePt t="68041" x="2944813" y="2954338"/>
          <p14:tracePt t="68049" x="2971800" y="2954338"/>
          <p14:tracePt t="68057" x="3008313" y="2954338"/>
          <p14:tracePt t="68065" x="3044825" y="2954338"/>
          <p14:tracePt t="68073" x="3071813" y="2954338"/>
          <p14:tracePt t="68081" x="3081338" y="2954338"/>
          <p14:tracePt t="68160" x="3117850" y="2954338"/>
          <p14:tracePt t="68168" x="3181350" y="2954338"/>
          <p14:tracePt t="68177" x="3273425" y="2954338"/>
          <p14:tracePt t="68184" x="3419475" y="2954338"/>
          <p14:tracePt t="68193" x="3563938" y="2954338"/>
          <p14:tracePt t="68200" x="3619500" y="2954338"/>
          <p14:tracePt t="68209" x="3729038" y="2954338"/>
          <p14:tracePt t="68216" x="3829050" y="2954338"/>
          <p14:tracePt t="68224" x="3902075" y="2946400"/>
          <p14:tracePt t="68232" x="3975100" y="2946400"/>
          <p14:tracePt t="68240" x="4038600" y="2917825"/>
          <p14:tracePt t="68249" x="4094163" y="2909888"/>
          <p14:tracePt t="68259" x="4138613" y="2909888"/>
          <p14:tracePt t="68266" x="4175125" y="2900363"/>
          <p14:tracePt t="68273" x="4221163" y="2900363"/>
          <p14:tracePt t="68283" x="4257675" y="2900363"/>
          <p14:tracePt t="68289" x="4275138" y="2890838"/>
          <p14:tracePt t="68299" x="4311650" y="2890838"/>
          <p14:tracePt t="68305" x="4340225" y="2890838"/>
          <p14:tracePt t="68312" x="4376738" y="2890838"/>
          <p14:tracePt t="68321" x="4430713" y="2890838"/>
          <p14:tracePt t="68331" x="4494213" y="2890838"/>
          <p14:tracePt t="68337" x="4567238" y="2890838"/>
          <p14:tracePt t="68347" x="4622800" y="2890838"/>
          <p14:tracePt t="68354" x="4695825" y="2890838"/>
          <p14:tracePt t="68360" x="4749800" y="2890838"/>
          <p14:tracePt t="68368" x="4822825" y="2890838"/>
          <p14:tracePt t="68379" x="4895850" y="2890838"/>
          <p14:tracePt t="68384" x="4959350" y="2890838"/>
          <p14:tracePt t="68394" x="5049838" y="2890838"/>
          <p14:tracePt t="68401" x="5122863" y="2890838"/>
          <p14:tracePt t="68409" x="5178425" y="2890838"/>
          <p14:tracePt t="68417" x="5232400" y="2890838"/>
          <p14:tracePt t="68425" x="5260975" y="2890838"/>
          <p14:tracePt t="68433" x="5314950" y="2890838"/>
          <p14:tracePt t="68441" x="5351463" y="2890838"/>
          <p14:tracePt t="68449" x="5360988" y="2890838"/>
          <p14:tracePt t="68465" x="5378450" y="2890838"/>
          <p14:tracePt t="68497" x="5387975" y="2890838"/>
          <p14:tracePt t="68521" x="5397500" y="2890838"/>
          <p14:tracePt t="68530" x="5424488" y="2890838"/>
          <p14:tracePt t="68537" x="5441950" y="2890838"/>
          <p14:tracePt t="68547" x="5478463" y="2890838"/>
          <p14:tracePt t="68554" x="5524500" y="2890838"/>
          <p14:tracePt t="68563" x="5580063" y="2890838"/>
          <p14:tracePt t="68569" x="5616575" y="2890838"/>
          <p14:tracePt t="68582" x="5688013" y="2890838"/>
          <p14:tracePt t="68584" x="5780088" y="2890838"/>
          <p14:tracePt t="68593" x="5907088" y="2890838"/>
          <p14:tracePt t="68600" x="6053138" y="2890838"/>
          <p14:tracePt t="68608" x="6199188" y="2890838"/>
          <p14:tracePt t="68616" x="6345238" y="2890838"/>
          <p14:tracePt t="68624" x="6491288" y="2890838"/>
          <p14:tracePt t="68632" x="6564313" y="2890838"/>
          <p14:tracePt t="68640" x="6673850" y="2890838"/>
          <p14:tracePt t="68648" x="6746875" y="2890838"/>
          <p14:tracePt t="68656" x="6800850" y="2890838"/>
          <p14:tracePt t="68665" x="6819900" y="2890838"/>
          <p14:tracePt t="68680" x="6837363" y="2890838"/>
          <p14:tracePt t="68970" x="6846888" y="2900363"/>
          <p14:tracePt t="68978" x="6846888" y="2917825"/>
          <p14:tracePt t="68986" x="6846888" y="2954338"/>
          <p14:tracePt t="68995" x="6846888" y="2973388"/>
          <p14:tracePt t="69002" x="6856413" y="3017838"/>
          <p14:tracePt t="69012" x="6883400" y="3063875"/>
          <p14:tracePt t="69017" x="6910388" y="3109913"/>
          <p14:tracePt t="69025" x="6937375" y="3155950"/>
          <p14:tracePt t="69033" x="6973888" y="3200400"/>
          <p14:tracePt t="69042" x="7019925" y="3255963"/>
          <p14:tracePt t="69048" x="7037388" y="3282950"/>
          <p14:tracePt t="69056" x="7092950" y="3328988"/>
          <p14:tracePt t="69064" x="7138988" y="3375025"/>
          <p14:tracePt t="69072" x="7156450" y="3411538"/>
          <p14:tracePt t="69082" x="7202488" y="3465513"/>
          <p14:tracePt t="69088" x="7239000" y="3492500"/>
          <p14:tracePt t="69112" x="7319963" y="3575050"/>
          <p14:tracePt t="69120" x="7329488" y="3592513"/>
          <p14:tracePt t="69128" x="7348538" y="3611563"/>
          <p14:tracePt t="69137" x="7356475" y="3621088"/>
          <p14:tracePt t="69145" x="7366000" y="3638550"/>
          <p14:tracePt t="69153" x="7375525" y="3638550"/>
          <p14:tracePt t="69161" x="7375525" y="3648075"/>
          <p14:tracePt t="69476" x="7375525" y="3657600"/>
          <p14:tracePt t="69520" x="7375525" y="3665538"/>
          <p14:tracePt t="69528" x="7375525" y="3675063"/>
          <p14:tracePt t="69536" x="7375525" y="3702050"/>
          <p14:tracePt t="69544" x="7375525" y="3711575"/>
          <p14:tracePt t="69552" x="7348538" y="3748088"/>
          <p14:tracePt t="69561" x="7339013" y="3757613"/>
          <p14:tracePt t="69568" x="7339013" y="3784600"/>
          <p14:tracePt t="69576" x="7319963" y="3803650"/>
          <p14:tracePt t="69584" x="7312025" y="3811588"/>
          <p14:tracePt t="69592" x="7302500" y="3821113"/>
          <p14:tracePt t="69600" x="7292975" y="3830638"/>
          <p14:tracePt t="69608" x="7283450" y="3857625"/>
          <p14:tracePt t="69616" x="7283450" y="3867150"/>
          <p14:tracePt t="69624" x="7283450" y="3875088"/>
          <p14:tracePt t="69632" x="7283450" y="3884613"/>
          <p14:tracePt t="70138" x="7275513" y="3894138"/>
          <p14:tracePt t="70148" x="7256463" y="3894138"/>
          <p14:tracePt t="70154" x="7248525" y="3894138"/>
          <p14:tracePt t="70163" x="7229475" y="3894138"/>
          <p14:tracePt t="70170" x="7212013" y="3894138"/>
          <p14:tracePt t="70180" x="7192963" y="3894138"/>
          <p14:tracePt t="70188" x="7165975" y="3894138"/>
          <p14:tracePt t="70192" x="7146925" y="3894138"/>
          <p14:tracePt t="70200" x="7129463" y="3903663"/>
          <p14:tracePt t="70208" x="7092950" y="3903663"/>
          <p14:tracePt t="70224" x="7083425" y="3903663"/>
          <p14:tracePt t="70240" x="7073900" y="3903663"/>
          <p14:tracePt t="70466" x="7065963" y="3894138"/>
          <p14:tracePt t="70486" x="7065963" y="3884613"/>
          <p14:tracePt t="71163" x="7065963" y="3875088"/>
          <p14:tracePt t="71178" x="7065963" y="3867150"/>
          <p14:tracePt t="71189" x="7065963" y="3848100"/>
          <p14:tracePt t="71600" x="7065963" y="3840163"/>
          <p14:tracePt t="72277" x="7073900" y="3840163"/>
          <p14:tracePt t="75930" x="7056438" y="3840163"/>
          <p14:tracePt t="75938" x="7019925" y="3840163"/>
          <p14:tracePt t="75946" x="6992938" y="3840163"/>
          <p14:tracePt t="75954" x="6973888" y="3840163"/>
          <p14:tracePt t="75965" x="6956425" y="3840163"/>
          <p14:tracePt t="75970" x="6946900" y="3840163"/>
          <p14:tracePt t="76458" x="6937375" y="3840163"/>
          <p14:tracePt t="76467" x="6910388" y="3840163"/>
          <p14:tracePt t="76474" x="6864350" y="3840163"/>
          <p14:tracePt t="76483" x="6837363" y="3840163"/>
          <p14:tracePt t="76488" x="6810375" y="3840163"/>
          <p14:tracePt t="76496" x="6791325" y="3840163"/>
          <p14:tracePt t="76504" x="6764338" y="3840163"/>
          <p14:tracePt t="76512" x="6746875" y="3840163"/>
          <p14:tracePt t="76520" x="6727825" y="3840163"/>
          <p14:tracePt t="76528" x="6718300" y="3840163"/>
          <p14:tracePt t="76536" x="6710363" y="3840163"/>
          <p14:tracePt t="76899" x="6700838" y="3840163"/>
          <p14:tracePt t="76906" x="6654800" y="3840163"/>
          <p14:tracePt t="76914" x="6564313" y="3848100"/>
          <p14:tracePt t="76922" x="6472238" y="3867150"/>
          <p14:tracePt t="76930" x="6354763" y="3875088"/>
          <p14:tracePt t="76938" x="6281738" y="3903663"/>
          <p14:tracePt t="76948" x="6189663" y="3903663"/>
          <p14:tracePt t="76954" x="6145213" y="3903663"/>
          <p14:tracePt t="76965" x="6108700" y="3903663"/>
          <p14:tracePt t="76970" x="6089650" y="3903663"/>
          <p14:tracePt t="76983" x="6072188" y="3903663"/>
          <p14:tracePt t="77024" x="6062663" y="3903663"/>
          <p14:tracePt t="77049" x="6062663" y="3894138"/>
          <p14:tracePt t="77250" x="6053138" y="3884613"/>
          <p14:tracePt t="77258" x="6016625" y="3884613"/>
          <p14:tracePt t="77266" x="5907088" y="3884613"/>
          <p14:tracePt t="77274" x="5761038" y="3884613"/>
          <p14:tracePt t="77283" x="5580063" y="3884613"/>
          <p14:tracePt t="77290" x="5397500" y="3884613"/>
          <p14:tracePt t="77297" x="5195888" y="3884613"/>
          <p14:tracePt t="77305" x="5032375" y="3884613"/>
          <p14:tracePt t="77313" x="4840288" y="3884613"/>
          <p14:tracePt t="77321" x="4676775" y="3884613"/>
          <p14:tracePt t="77328" x="4530725" y="3884613"/>
          <p14:tracePt t="77337" x="4384675" y="3884613"/>
          <p14:tracePt t="77346" x="4275138" y="3884613"/>
          <p14:tracePt t="77353" x="4184650" y="3884613"/>
          <p14:tracePt t="77362" x="4111625" y="3884613"/>
          <p14:tracePt t="77369" x="4048125" y="3884613"/>
          <p14:tracePt t="77379" x="3992563" y="3884613"/>
          <p14:tracePt t="77385" x="3938588" y="3884613"/>
          <p14:tracePt t="77394" x="3865563" y="3884613"/>
          <p14:tracePt t="77401" x="3792538" y="3884613"/>
          <p14:tracePt t="77412" x="3692525" y="3857625"/>
          <p14:tracePt t="77418" x="3619500" y="3857625"/>
          <p14:tracePt t="77426" x="3527425" y="3848100"/>
          <p14:tracePt t="77434" x="3446463" y="3830638"/>
          <p14:tracePt t="77443" x="3354388" y="3821113"/>
          <p14:tracePt t="77451" x="3273425" y="3794125"/>
          <p14:tracePt t="77457" x="3236913" y="3794125"/>
          <p14:tracePt t="77465" x="3163888" y="3784600"/>
          <p14:tracePt t="77473" x="3090863" y="3767138"/>
          <p14:tracePt t="77481" x="3054350" y="3757613"/>
          <p14:tracePt t="77489" x="3017838" y="3738563"/>
          <p14:tracePt t="77497" x="3008313" y="3730625"/>
          <p14:tracePt t="77554" x="2998788" y="3721100"/>
          <p14:tracePt t="77609" x="2998788" y="3702050"/>
          <p14:tracePt t="77640" x="2998788" y="3694113"/>
          <p14:tracePt t="77672" x="2990850" y="3675063"/>
          <p14:tracePt t="77738" x="2981325" y="3675063"/>
          <p14:tracePt t="77754" x="2944813" y="3675063"/>
          <p14:tracePt t="77762" x="2925763" y="3694113"/>
          <p14:tracePt t="77769" x="2881313" y="3702050"/>
          <p14:tracePt t="77780" x="2871788" y="3702050"/>
          <p14:tracePt t="77785" x="2852738" y="3711575"/>
          <p14:tracePt t="77795" x="2817813" y="3721100"/>
          <p14:tracePt t="77801" x="2798763" y="3738563"/>
          <p14:tracePt t="77813" x="2781300" y="3748088"/>
          <p14:tracePt t="77826" x="2771775" y="3748088"/>
          <p14:tracePt t="77834" x="2752725" y="3748088"/>
          <p14:tracePt t="77849" x="2744788" y="3748088"/>
          <p14:tracePt t="77857" x="2735263" y="3748088"/>
          <p14:tracePt t="77866" x="2716213" y="3748088"/>
          <p14:tracePt t="77874" x="2698750" y="3748088"/>
          <p14:tracePt t="77888" x="2689225" y="3748088"/>
          <p14:tracePt t="77896" x="2671763" y="3748088"/>
          <p14:tracePt t="77912" x="2662238" y="3748088"/>
          <p14:tracePt t="77920" x="2643188" y="3748088"/>
          <p14:tracePt t="77928" x="2625725" y="3748088"/>
          <p14:tracePt t="77936" x="2616200" y="3748088"/>
          <p14:tracePt t="77944" x="2606675" y="3748088"/>
          <p14:tracePt t="78060" x="2579688" y="3748088"/>
          <p14:tracePt t="78083" x="2570163" y="3738563"/>
          <p14:tracePt t="78090" x="2570163" y="3711575"/>
          <p14:tracePt t="78098" x="2562225" y="3702050"/>
          <p14:tracePt t="78117" x="2562225" y="3694113"/>
          <p14:tracePt t="78121" x="2562225" y="3675063"/>
          <p14:tracePt t="78128" x="2562225" y="3665538"/>
          <p14:tracePt t="78144" x="2562225" y="3657600"/>
          <p14:tracePt t="78161" x="2543175" y="3629025"/>
          <p14:tracePt t="78338" x="2498725" y="3629025"/>
          <p14:tracePt t="78345" x="2470150" y="3638550"/>
          <p14:tracePt t="78354" x="2425700" y="3684588"/>
          <p14:tracePt t="78363" x="2343150" y="3711575"/>
          <p14:tracePt t="78370" x="2279650" y="3748088"/>
          <p14:tracePt t="78380" x="2243138" y="3757613"/>
          <p14:tracePt t="78386" x="2160588" y="3803650"/>
          <p14:tracePt t="78396" x="2097088" y="3811588"/>
          <p14:tracePt t="78402" x="2051050" y="3840163"/>
          <p14:tracePt t="78413" x="2014538" y="3848100"/>
          <p14:tracePt t="78419" x="2005013" y="3857625"/>
          <p14:tracePt t="78429" x="1997075" y="3857625"/>
          <p14:tracePt t="78508" x="1987550" y="3857625"/>
          <p14:tracePt t="78514" x="1960563" y="3811588"/>
          <p14:tracePt t="78530" x="1960563" y="3775075"/>
          <p14:tracePt t="78538" x="1941513" y="3738563"/>
          <p14:tracePt t="78547" x="1941513" y="3721100"/>
          <p14:tracePt t="78554" x="1941513" y="3702050"/>
          <p14:tracePt t="78564" x="1914525" y="3675063"/>
          <p14:tracePt t="78570" x="1914525" y="3657600"/>
          <p14:tracePt t="78580" x="1905000" y="3629025"/>
          <p14:tracePt t="78586" x="1905000" y="3621088"/>
          <p14:tracePt t="78595" x="1895475" y="3592513"/>
          <p14:tracePt t="78600" x="1895475" y="3584575"/>
          <p14:tracePt t="78609" x="1895475" y="3575050"/>
          <p14:tracePt t="78617" x="1895475" y="3565525"/>
          <p14:tracePt t="78626" x="1895475" y="3556000"/>
          <p14:tracePt t="78634" x="1895475" y="3548063"/>
          <p14:tracePt t="78642" x="1895475" y="3529013"/>
          <p14:tracePt t="78649" x="1887538" y="3511550"/>
          <p14:tracePt t="78656" x="1887538" y="3492500"/>
          <p14:tracePt t="78664" x="1868488" y="3465513"/>
          <p14:tracePt t="78672" x="1868488" y="3455988"/>
          <p14:tracePt t="78680" x="1868488" y="3446463"/>
          <p14:tracePt t="78688" x="1860550" y="3419475"/>
          <p14:tracePt t="78696" x="1860550" y="3402013"/>
          <p14:tracePt t="78704" x="1860550" y="3375025"/>
          <p14:tracePt t="78713" x="1860550" y="3365500"/>
          <p14:tracePt t="78720" x="1860550" y="3355975"/>
          <p14:tracePt t="78728" x="1860550" y="3346450"/>
          <p14:tracePt t="78736" x="1860550" y="3328988"/>
          <p14:tracePt t="78762" x="1860550" y="3319463"/>
          <p14:tracePt t="78882" x="1868488" y="3346450"/>
          <p14:tracePt t="78892" x="1887538" y="3382963"/>
          <p14:tracePt t="78901" x="1914525" y="3446463"/>
          <p14:tracePt t="78906" x="1931988" y="3492500"/>
          <p14:tracePt t="78913" x="1951038" y="3556000"/>
          <p14:tracePt t="78920" x="1968500" y="3602038"/>
          <p14:tracePt t="78928" x="1968500" y="3611563"/>
          <p14:tracePt t="78936" x="1978025" y="3648075"/>
          <p14:tracePt t="78945" x="1978025" y="3657600"/>
          <p14:tracePt t="79026" x="1987550" y="3665538"/>
          <p14:tracePt t="79043" x="2014538" y="3665538"/>
          <p14:tracePt t="79050" x="2024063" y="3657600"/>
          <p14:tracePt t="79058" x="2033588" y="3648075"/>
          <p14:tracePt t="79066" x="2060575" y="3611563"/>
          <p14:tracePt t="79074" x="2087563" y="3584575"/>
          <p14:tracePt t="79086" x="2097088" y="3556000"/>
          <p14:tracePt t="79090" x="2124075" y="3511550"/>
          <p14:tracePt t="79101" x="2151063" y="3482975"/>
          <p14:tracePt t="79112" x="2179638" y="3438525"/>
          <p14:tracePt t="79113" x="2197100" y="3419475"/>
          <p14:tracePt t="79120" x="2224088" y="3365500"/>
          <p14:tracePt t="79128" x="2233613" y="3355975"/>
          <p14:tracePt t="79136" x="2251075" y="3338513"/>
          <p14:tracePt t="79145" x="2270125" y="3319463"/>
          <p14:tracePt t="79266" x="2279650" y="3319463"/>
          <p14:tracePt t="79274" x="2279650" y="3365500"/>
          <p14:tracePt t="79282" x="2279650" y="3392488"/>
          <p14:tracePt t="79290" x="2316163" y="3465513"/>
          <p14:tracePt t="79300" x="2333625" y="3492500"/>
          <p14:tracePt t="79306" x="2316163" y="3502025"/>
          <p14:tracePt t="79313" x="2297113" y="3538538"/>
          <p14:tracePt t="79488" x="2297113" y="3529013"/>
          <p14:tracePt t="79504" x="2297113" y="3511550"/>
          <p14:tracePt t="79624" x="2306638" y="3511550"/>
          <p14:tracePt t="79632" x="2324100" y="3511550"/>
          <p14:tracePt t="79640" x="2333625" y="3511550"/>
          <p14:tracePt t="79648" x="2343150" y="3519488"/>
          <p14:tracePt t="79720" x="2343150" y="3529013"/>
          <p14:tracePt t="79736" x="2343150" y="3538538"/>
          <p14:tracePt t="79753" x="2343150" y="3556000"/>
          <p14:tracePt t="79769" x="2343150" y="3584575"/>
          <p14:tracePt t="79784" x="2343150" y="3592513"/>
          <p14:tracePt t="79793" x="2343150" y="3602038"/>
          <p14:tracePt t="79800" x="2343150" y="3621088"/>
          <p14:tracePt t="79816" x="2343150" y="3629025"/>
          <p14:tracePt t="79824" x="2343150" y="3638550"/>
          <p14:tracePt t="79840" x="2343150" y="3665538"/>
          <p14:tracePt t="79866" x="2333625" y="3684588"/>
          <p14:tracePt t="79882" x="2324100" y="3694113"/>
          <p14:tracePt t="80050" x="2324100" y="3684588"/>
          <p14:tracePt t="80066" x="2324100" y="3675063"/>
          <p14:tracePt t="80326" x="2316163" y="3665538"/>
          <p14:tracePt t="80355" x="2306638" y="3665538"/>
          <p14:tracePt t="80362" x="2260600" y="3675063"/>
          <p14:tracePt t="80370" x="2243138" y="3684588"/>
          <p14:tracePt t="80378" x="2233613" y="3684588"/>
          <p14:tracePt t="80386" x="2224088" y="3684588"/>
          <p14:tracePt t="80395" x="2214563" y="3694113"/>
          <p14:tracePt t="80425" x="2206625" y="3694113"/>
          <p14:tracePt t="80434" x="2197100" y="3694113"/>
          <p14:tracePt t="80442" x="2187575" y="3702050"/>
          <p14:tracePt t="80450" x="2187575" y="3711575"/>
          <p14:tracePt t="80458" x="2170113" y="3730625"/>
          <p14:tracePt t="80465" x="2151063" y="3738563"/>
          <p14:tracePt t="80474" x="2106613" y="3757613"/>
          <p14:tracePt t="80482" x="2087563" y="3767138"/>
          <p14:tracePt t="80490" x="2060575" y="3775075"/>
          <p14:tracePt t="80502" x="2024063" y="3803650"/>
          <p14:tracePt t="80504" x="2005013" y="3811588"/>
          <p14:tracePt t="80512" x="1997075" y="3821113"/>
          <p14:tracePt t="80521" x="1987550" y="3821113"/>
          <p14:tracePt t="80593" x="1978025" y="3821113"/>
          <p14:tracePt t="80600" x="1978025" y="3775075"/>
          <p14:tracePt t="80609" x="1978025" y="3721100"/>
          <p14:tracePt t="80617" x="1978025" y="3694113"/>
          <p14:tracePt t="80625" x="1978025" y="3648075"/>
          <p14:tracePt t="80633" x="1978025" y="3611563"/>
          <p14:tracePt t="80641" x="1978025" y="3592513"/>
          <p14:tracePt t="80649" x="1978025" y="3565525"/>
          <p14:tracePt t="80657" x="1978025" y="3556000"/>
          <p14:tracePt t="80665" x="1978025" y="3548063"/>
          <p14:tracePt t="80673" x="1978025" y="3529013"/>
          <p14:tracePt t="80704" x="1978025" y="3519488"/>
          <p14:tracePt t="80818" x="1978025" y="3529013"/>
          <p14:tracePt t="80826" x="1978025" y="3556000"/>
          <p14:tracePt t="80834" x="1978025" y="3575050"/>
          <p14:tracePt t="80842" x="1968500" y="3611563"/>
          <p14:tracePt t="80850" x="1968500" y="3629025"/>
          <p14:tracePt t="80858" x="1968500" y="3657600"/>
          <p14:tracePt t="80866" x="1968500" y="3665538"/>
          <p14:tracePt t="81017" x="1968500" y="3657600"/>
          <p14:tracePt t="81024" x="1987550" y="3638550"/>
          <p14:tracePt t="81032" x="2033588" y="3611563"/>
          <p14:tracePt t="81041" x="2060575" y="3592513"/>
          <p14:tracePt t="81048" x="2097088" y="3575050"/>
          <p14:tracePt t="81056" x="2114550" y="3556000"/>
          <p14:tracePt t="81064" x="2133600" y="3529013"/>
          <p14:tracePt t="81072" x="2170113" y="3502025"/>
          <p14:tracePt t="81088" x="2170113" y="3492500"/>
          <p14:tracePt t="81208" x="2179638" y="3502025"/>
          <p14:tracePt t="81216" x="2187575" y="3511550"/>
          <p14:tracePt t="81224" x="2187575" y="3538538"/>
          <p14:tracePt t="81241" x="2187575" y="3548063"/>
          <p14:tracePt t="81248" x="2187575" y="3556000"/>
          <p14:tracePt t="81265" x="2187575" y="3575050"/>
          <p14:tracePt t="81507" x="2197100" y="3584575"/>
          <p14:tracePt t="81562" x="2206625" y="3584575"/>
          <p14:tracePt t="81579" x="2233613" y="3565525"/>
          <p14:tracePt t="81586" x="2251075" y="3556000"/>
          <p14:tracePt t="81607" x="2260600" y="3548063"/>
          <p14:tracePt t="81770" x="2260600" y="3575050"/>
          <p14:tracePt t="81779" x="2260600" y="3584575"/>
          <p14:tracePt t="81786" x="2260600" y="3602038"/>
          <p14:tracePt t="81803" x="2260600" y="3611563"/>
          <p14:tracePt t="81812" x="2270125" y="3638550"/>
          <p14:tracePt t="81890" x="2279650" y="3638550"/>
          <p14:tracePt t="82291" x="2279650" y="3629025"/>
          <p14:tracePt t="82298" x="2260600" y="3638550"/>
          <p14:tracePt t="82306" x="2243138" y="3657600"/>
          <p14:tracePt t="82317" x="2224088" y="3675063"/>
          <p14:tracePt t="82322" x="2214563" y="3684588"/>
          <p14:tracePt t="82329" x="2197100" y="3702050"/>
          <p14:tracePt t="82338" x="2187575" y="3711575"/>
          <p14:tracePt t="82345" x="2179638" y="3711575"/>
          <p14:tracePt t="82353" x="2179638" y="3721100"/>
          <p14:tracePt t="82361" x="2170113" y="3730625"/>
          <p14:tracePt t="82576" x="2160588" y="3738563"/>
          <p14:tracePt t="82594" x="2151063" y="3738563"/>
          <p14:tracePt t="82608" x="2143125" y="3748088"/>
          <p14:tracePt t="82624" x="2143125" y="3757613"/>
          <p14:tracePt t="82632" x="2133600" y="3767138"/>
          <p14:tracePt t="82874" x="2170113" y="3738563"/>
          <p14:tracePt t="82882" x="2214563" y="3702050"/>
          <p14:tracePt t="82890" x="2243138" y="3665538"/>
          <p14:tracePt t="82903" x="2287588" y="3611563"/>
          <p14:tracePt t="82906" x="2324100" y="3556000"/>
          <p14:tracePt t="82916" x="2389188" y="3492500"/>
          <p14:tracePt t="82920" x="2425700" y="3429000"/>
          <p14:tracePt t="82928" x="2479675" y="3365500"/>
          <p14:tracePt t="82936" x="2525713" y="3309938"/>
          <p14:tracePt t="82945" x="2552700" y="3255963"/>
          <p14:tracePt t="82952" x="2606675" y="3200400"/>
          <p14:tracePt t="82960" x="2643188" y="3155950"/>
          <p14:tracePt t="82968" x="2662238" y="3136900"/>
          <p14:tracePt t="82976" x="2671763" y="3109913"/>
          <p14:tracePt t="82984" x="2679700" y="3090863"/>
          <p14:tracePt t="82993" x="2698750" y="3063875"/>
          <p14:tracePt t="83008" x="2708275" y="3054350"/>
          <p14:tracePt t="83098" x="2716213" y="3046413"/>
          <p14:tracePt t="83122" x="2716213" y="3027363"/>
          <p14:tracePt t="83135" x="2725738" y="3009900"/>
          <p14:tracePt t="83136" x="2735263" y="3000375"/>
          <p14:tracePt t="83145" x="2735263" y="2990850"/>
          <p14:tracePt t="83165" x="2752725" y="2973388"/>
          <p14:tracePt t="83170" x="2762250" y="2973388"/>
          <p14:tracePt t="83181" x="2771775" y="2963863"/>
          <p14:tracePt t="83186" x="2789238" y="2954338"/>
          <p14:tracePt t="83196" x="2817813" y="2946400"/>
          <p14:tracePt t="83202" x="2835275" y="2917825"/>
          <p14:tracePt t="83211" x="2844800" y="2917825"/>
          <p14:tracePt t="83219" x="2862263" y="2909888"/>
          <p14:tracePt t="83225" x="2871788" y="2909888"/>
          <p14:tracePt t="83233" x="2889250" y="2890838"/>
          <p14:tracePt t="83241" x="2898775" y="2881313"/>
          <p14:tracePt t="83249" x="2908300" y="2881313"/>
          <p14:tracePt t="83265" x="2908300" y="2873375"/>
          <p14:tracePt t="83272" x="2925763" y="2863850"/>
          <p14:tracePt t="83281" x="2962275" y="2854325"/>
          <p14:tracePt t="83289" x="2990850" y="2844800"/>
          <p14:tracePt t="83297" x="2998788" y="2836863"/>
          <p14:tracePt t="83305" x="3008313" y="2817813"/>
          <p14:tracePt t="83320" x="3027363" y="2800350"/>
          <p14:tracePt t="83328" x="3044825" y="2790825"/>
          <p14:tracePt t="83336" x="3063875" y="2790825"/>
          <p14:tracePt t="83345" x="3081338" y="2790825"/>
          <p14:tracePt t="83360" x="3090863" y="2781300"/>
          <p14:tracePt t="83466" x="3144838" y="2781300"/>
          <p14:tracePt t="83474" x="3254375" y="2781300"/>
          <p14:tracePt t="83482" x="3346450" y="2781300"/>
          <p14:tracePt t="83490" x="3455988" y="2781300"/>
          <p14:tracePt t="83498" x="3563938" y="2781300"/>
          <p14:tracePt t="83506" x="3673475" y="2781300"/>
          <p14:tracePt t="83514" x="3765550" y="2781300"/>
          <p14:tracePt t="83522" x="3875088" y="2781300"/>
          <p14:tracePt t="83529" x="3965575" y="2781300"/>
          <p14:tracePt t="83537" x="4057650" y="2781300"/>
          <p14:tracePt t="83546" x="4129088" y="2781300"/>
          <p14:tracePt t="83552" x="4175125" y="2781300"/>
          <p14:tracePt t="83561" x="4202113" y="2781300"/>
          <p14:tracePt t="83570" x="4230688" y="2781300"/>
          <p14:tracePt t="83581" x="4238625" y="2781300"/>
          <p14:tracePt t="83586" x="4275138" y="2781300"/>
          <p14:tracePt t="83598" x="4294188" y="2781300"/>
          <p14:tracePt t="83601" x="4321175" y="2781300"/>
          <p14:tracePt t="83610" x="4330700" y="2781300"/>
          <p14:tracePt t="83617" x="4376738" y="2771775"/>
          <p14:tracePt t="83624" x="4440238" y="2744788"/>
          <p14:tracePt t="83632" x="4467225" y="2744788"/>
          <p14:tracePt t="83640" x="4540250" y="2744788"/>
          <p14:tracePt t="83648" x="4576763" y="2744788"/>
          <p14:tracePt t="83656" x="4649788" y="2744788"/>
          <p14:tracePt t="83664" x="4703763" y="2744788"/>
          <p14:tracePt t="83672" x="4776788" y="2744788"/>
          <p14:tracePt t="83680" x="4840288" y="2744788"/>
          <p14:tracePt t="83688" x="4895850" y="2744788"/>
          <p14:tracePt t="83696" x="4932363" y="2744788"/>
          <p14:tracePt t="83704" x="4978400" y="2744788"/>
          <p14:tracePt t="83712" x="4995863" y="2744788"/>
          <p14:tracePt t="83736" x="5022850" y="2744788"/>
          <p14:tracePt t="83899" x="5068888" y="2744788"/>
          <p14:tracePt t="83907" x="5122863" y="2763838"/>
          <p14:tracePt t="83914" x="5187950" y="2771775"/>
          <p14:tracePt t="83923" x="5241925" y="2800350"/>
          <p14:tracePt t="83929" x="5305425" y="2808288"/>
          <p14:tracePt t="83937" x="5360988" y="2817813"/>
          <p14:tracePt t="83945" x="5424488" y="2836863"/>
          <p14:tracePt t="83952" x="5487988" y="2854325"/>
          <p14:tracePt t="83960" x="5514975" y="2863850"/>
          <p14:tracePt t="83968" x="5570538" y="2863850"/>
          <p14:tracePt t="83977" x="5616575" y="2873375"/>
          <p14:tracePt t="83994" x="5634038" y="2873375"/>
          <p14:tracePt t="84322" x="5643563" y="2873375"/>
          <p14:tracePt t="84338" x="5661025" y="2881313"/>
          <p14:tracePt t="84344" x="5716588" y="2900363"/>
          <p14:tracePt t="84354" x="5761038" y="2909888"/>
          <p14:tracePt t="84388" x="5972175" y="2963863"/>
          <p14:tracePt t="84393" x="5999163" y="2973388"/>
          <p14:tracePt t="84400" x="6053138" y="2982913"/>
          <p14:tracePt t="84408" x="6099175" y="2990850"/>
          <p14:tracePt t="84416" x="6126163" y="2990850"/>
          <p14:tracePt t="84424" x="6145213" y="3017838"/>
          <p14:tracePt t="84600" x="6153150" y="3017838"/>
          <p14:tracePt t="84632" x="6172200" y="3017838"/>
          <p14:tracePt t="84656" x="6189663" y="3027363"/>
          <p14:tracePt t="84784" x="6199188" y="3036888"/>
          <p14:tracePt t="84792" x="6208713" y="3046413"/>
          <p14:tracePt t="84800" x="6218238" y="3063875"/>
          <p14:tracePt t="84809" x="6226175" y="3073400"/>
          <p14:tracePt t="84816" x="6235700" y="3100388"/>
          <p14:tracePt t="84824" x="6245225" y="3119438"/>
          <p14:tracePt t="84832" x="6281738" y="3163888"/>
          <p14:tracePt t="84840" x="6299200" y="3182938"/>
          <p14:tracePt t="84848" x="6308725" y="3209925"/>
          <p14:tracePt t="84856" x="6345238" y="3246438"/>
          <p14:tracePt t="84864" x="6354763" y="3265488"/>
          <p14:tracePt t="84872" x="6372225" y="3282950"/>
          <p14:tracePt t="84880" x="6399213" y="3309938"/>
          <p14:tracePt t="84889" x="6408738" y="3319463"/>
          <p14:tracePt t="84896" x="6418263" y="3328988"/>
          <p14:tracePt t="84904" x="6445250" y="3355975"/>
          <p14:tracePt t="84912" x="6464300" y="3375025"/>
          <p14:tracePt t="84921" x="6481763" y="3411538"/>
          <p14:tracePt t="84928" x="6491288" y="3411538"/>
          <p14:tracePt t="84936" x="6518275" y="3455988"/>
          <p14:tracePt t="84945" x="6545263" y="3475038"/>
          <p14:tracePt t="84952" x="6564313" y="3502025"/>
          <p14:tracePt t="84960" x="6581775" y="3519488"/>
          <p14:tracePt t="84968" x="6581775" y="3538538"/>
          <p14:tracePt t="84977" x="6600825" y="3556000"/>
          <p14:tracePt t="84984" x="6610350" y="3565525"/>
          <p14:tracePt t="84994" x="6627813" y="3584575"/>
          <p14:tracePt t="85000" x="6637338" y="3592513"/>
          <p14:tracePt t="85008" x="6664325" y="3629025"/>
          <p14:tracePt t="85016" x="6673850" y="3638550"/>
          <p14:tracePt t="85024" x="6681788" y="3648075"/>
          <p14:tracePt t="85032" x="6700838" y="3675063"/>
          <p14:tracePt t="85040" x="6710363" y="3694113"/>
          <p14:tracePt t="85048" x="6718300" y="3711575"/>
          <p14:tracePt t="85056" x="6727825" y="3730625"/>
          <p14:tracePt t="85064" x="6746875" y="3748088"/>
          <p14:tracePt t="85072" x="6746875" y="3767138"/>
          <p14:tracePt t="85080" x="6754813" y="3775075"/>
          <p14:tracePt t="85088" x="6764338" y="3784600"/>
          <p14:tracePt t="85096" x="6764338" y="3803650"/>
          <p14:tracePt t="85112" x="6764338" y="3811588"/>
          <p14:tracePt t="85128" x="6773863" y="3821113"/>
          <p14:tracePt t="85298" x="6783388" y="3830638"/>
          <p14:tracePt t="85311" x="6783388" y="3848100"/>
          <p14:tracePt t="85313" x="6791325" y="3857625"/>
          <p14:tracePt t="85325" x="6800850" y="3884613"/>
          <p14:tracePt t="85329" x="6800850" y="3894138"/>
          <p14:tracePt t="85337" x="6810375" y="3903663"/>
          <p14:tracePt t="85344" x="6819900" y="3911600"/>
          <p14:tracePt t="85352" x="6827838" y="3921125"/>
          <p14:tracePt t="85377" x="6827838" y="3930650"/>
          <p14:tracePt t="86410" x="6827838" y="3903663"/>
          <p14:tracePt t="86422" x="6846888" y="3884613"/>
          <p14:tracePt t="86424" x="6846888" y="3875088"/>
          <p14:tracePt t="86432" x="6846888" y="3867150"/>
          <p14:tracePt t="86922" x="6810375" y="3867150"/>
          <p14:tracePt t="86929" x="6754813" y="3867150"/>
          <p14:tracePt t="86938" x="6691313" y="3884613"/>
          <p14:tracePt t="86945" x="6581775" y="3921125"/>
          <p14:tracePt t="86954" x="6408738" y="3930650"/>
          <p14:tracePt t="86966" x="6245225" y="3976688"/>
          <p14:tracePt t="86969" x="6062663" y="3994150"/>
          <p14:tracePt t="86978" x="5899150" y="4021138"/>
          <p14:tracePt t="86985" x="5734050" y="4040188"/>
          <p14:tracePt t="86996" x="5570538" y="4067175"/>
          <p14:tracePt t="87000" x="5441950" y="4067175"/>
          <p14:tracePt t="87010" x="5314950" y="4067175"/>
          <p14:tracePt t="87016" x="5241925" y="4067175"/>
          <p14:tracePt t="87024" x="5168900" y="4067175"/>
          <p14:tracePt t="87032" x="5105400" y="4067175"/>
          <p14:tracePt t="87041" x="5049838" y="4067175"/>
          <p14:tracePt t="87049" x="5014913" y="4067175"/>
          <p14:tracePt t="87060" x="4959350" y="4067175"/>
          <p14:tracePt t="87065" x="4913313" y="4067175"/>
          <p14:tracePt t="87073" x="4876800" y="4067175"/>
          <p14:tracePt t="87081" x="4840288" y="4067175"/>
          <p14:tracePt t="87089" x="4803775" y="4067175"/>
          <p14:tracePt t="87097" x="4686300" y="4049713"/>
          <p14:tracePt t="87115" x="4494213" y="3984625"/>
          <p14:tracePt t="87122" x="4403725" y="3967163"/>
          <p14:tracePt t="87128" x="4321175" y="3930650"/>
          <p14:tracePt t="87136" x="4275138" y="3921125"/>
          <p14:tracePt t="87145" x="4248150" y="3911600"/>
          <p14:tracePt t="87152" x="4230688" y="3903663"/>
          <p14:tracePt t="87161" x="4211638" y="3875088"/>
          <p14:tracePt t="87184" x="4202113" y="3875088"/>
          <p14:tracePt t="87248" x="4175125" y="3875088"/>
          <p14:tracePt t="87258" x="4121150" y="3875088"/>
          <p14:tracePt t="87265" x="4029075" y="3875088"/>
          <p14:tracePt t="87273" x="3956050" y="3875088"/>
          <p14:tracePt t="87281" x="3892550" y="3875088"/>
          <p14:tracePt t="87289" x="3819525" y="3875088"/>
          <p14:tracePt t="87297" x="3765550" y="3875088"/>
          <p14:tracePt t="87307" x="3673475" y="3875088"/>
          <p14:tracePt t="87313" x="3600450" y="3875088"/>
          <p14:tracePt t="87325" x="3509963" y="3875088"/>
          <p14:tracePt t="87328" x="3436938" y="3875088"/>
          <p14:tracePt t="87339" x="3373438" y="3875088"/>
          <p14:tracePt t="87345" x="3336925" y="3875088"/>
          <p14:tracePt t="87354" x="3281363" y="3875088"/>
          <p14:tracePt t="87363" x="3244850" y="3867150"/>
          <p14:tracePt t="87371" x="3217863" y="3867150"/>
          <p14:tracePt t="87379" x="3190875" y="3867150"/>
          <p14:tracePt t="87387" x="3181350" y="3857625"/>
          <p14:tracePt t="87450" x="3171825" y="3857625"/>
          <p14:tracePt t="87466" x="3154363" y="3857625"/>
          <p14:tracePt t="87490" x="3136900" y="3857625"/>
          <p14:tracePt t="87523" x="3127375" y="3867150"/>
          <p14:tracePt t="87554" x="3117850" y="3867150"/>
          <p14:tracePt t="87560" x="3100388" y="3867150"/>
          <p14:tracePt t="87570" x="3071813" y="3867150"/>
          <p14:tracePt t="87577" x="3054350" y="3867150"/>
          <p14:tracePt t="87586" x="3017838" y="3867150"/>
          <p14:tracePt t="87595" x="2971800" y="3867150"/>
          <p14:tracePt t="87602" x="2954338" y="3867150"/>
          <p14:tracePt t="87610" x="2944813" y="3867150"/>
          <p14:tracePt t="87616" x="2917825" y="3875088"/>
          <p14:tracePt t="87624" x="2898775" y="3884613"/>
          <p14:tracePt t="87632" x="2871788" y="3884613"/>
          <p14:tracePt t="87640" x="2852738" y="3903663"/>
          <p14:tracePt t="87648" x="2825750" y="3921125"/>
          <p14:tracePt t="87664" x="2817813" y="3930650"/>
          <p14:tracePt t="87680" x="2808288" y="3930650"/>
          <p14:tracePt t="87688" x="2798763" y="3930650"/>
          <p14:tracePt t="87752" x="2789238" y="3930650"/>
          <p14:tracePt t="87760" x="2781300" y="3940175"/>
          <p14:tracePt t="87785" x="2771775" y="3948113"/>
          <p14:tracePt t="87793" x="2762250" y="3957638"/>
          <p14:tracePt t="87834" x="2752725" y="3957638"/>
          <p14:tracePt t="87946" x="2744788" y="3957638"/>
          <p14:tracePt t="87954" x="2725738" y="3967163"/>
          <p14:tracePt t="87962" x="2698750" y="3967163"/>
          <p14:tracePt t="87970" x="2689225" y="3976688"/>
          <p14:tracePt t="87979" x="2679700" y="3976688"/>
          <p14:tracePt t="87986" x="2643188" y="3984625"/>
          <p14:tracePt t="88002" x="2616200" y="4003675"/>
          <p14:tracePt t="88013" x="2606675" y="4013200"/>
          <p14:tracePt t="88017" x="2598738" y="4013200"/>
          <p14:tracePt t="88031" x="2579688" y="4021138"/>
          <p14:tracePt t="88186" x="2570163" y="4021138"/>
          <p14:tracePt t="88273" x="2562225" y="4021138"/>
          <p14:tracePt t="88282" x="2562225" y="3994150"/>
          <p14:tracePt t="88288" x="2562225" y="3957638"/>
          <p14:tracePt t="88297" x="2562225" y="3903663"/>
          <p14:tracePt t="88305" x="2562225" y="3840163"/>
          <p14:tracePt t="88313" x="2562225" y="3803650"/>
          <p14:tracePt t="88321" x="2562225" y="3730625"/>
          <p14:tracePt t="88329" x="2562225" y="3694113"/>
          <p14:tracePt t="88337" x="2562225" y="3638550"/>
          <p14:tracePt t="88344" x="2562225" y="3575050"/>
          <p14:tracePt t="88353" x="2562225" y="3538538"/>
          <p14:tracePt t="88362" x="2562225" y="3511550"/>
          <p14:tracePt t="88370" x="2562225" y="3482975"/>
          <p14:tracePt t="88380" x="2562225" y="3475038"/>
          <p14:tracePt t="88385" x="2562225" y="3419475"/>
          <p14:tracePt t="88401" x="2562225" y="3382963"/>
          <p14:tracePt t="88412" x="2562225" y="3346450"/>
          <p14:tracePt t="88418" x="2562225" y="3328988"/>
          <p14:tracePt t="88429" x="2562225" y="3302000"/>
          <p14:tracePt t="88432" x="2562225" y="3282950"/>
          <p14:tracePt t="88440" x="2562225" y="3255963"/>
          <p14:tracePt t="88448" x="2562225" y="3236913"/>
          <p14:tracePt t="88456" x="2562225" y="3228975"/>
          <p14:tracePt t="88464" x="2562225" y="3219450"/>
          <p14:tracePt t="88472" x="2562225" y="3209925"/>
          <p14:tracePt t="88480" x="2562225" y="3200400"/>
          <p14:tracePt t="88496" x="2562225" y="3192463"/>
          <p14:tracePt t="88522" x="2562225" y="3173413"/>
          <p14:tracePt t="88596" x="2562225" y="3163888"/>
          <p14:tracePt t="88628" x="2562225" y="3155950"/>
          <p14:tracePt t="88632" x="2562225" y="3136900"/>
          <p14:tracePt t="88640" x="2562225" y="3127375"/>
          <p14:tracePt t="88648" x="2570163" y="3119438"/>
          <p14:tracePt t="88656" x="2570163" y="3109913"/>
          <p14:tracePt t="88672" x="2579688" y="3082925"/>
          <p14:tracePt t="88688" x="2579688" y="3073400"/>
          <p14:tracePt t="88714" x="2589213" y="3063875"/>
          <p14:tracePt t="88720" x="2598738" y="3063875"/>
          <p14:tracePt t="88736" x="2606675" y="3054350"/>
          <p14:tracePt t="88850" x="2616200" y="3046413"/>
          <p14:tracePt t="88858" x="2762250" y="3046413"/>
          <p14:tracePt t="88866" x="2981325" y="3046413"/>
          <p14:tracePt t="88874" x="3244850" y="3046413"/>
          <p14:tracePt t="88881" x="3509963" y="3046413"/>
          <p14:tracePt t="88889" x="3775075" y="3046413"/>
          <p14:tracePt t="88897" x="3992563" y="3046413"/>
          <p14:tracePt t="88905" x="4221163" y="3046413"/>
          <p14:tracePt t="88913" x="4421188" y="3046413"/>
          <p14:tracePt t="88921" x="4586288" y="3046413"/>
          <p14:tracePt t="88929" x="4730750" y="3046413"/>
          <p14:tracePt t="88937" x="4840288" y="3046413"/>
          <p14:tracePt t="88945" x="4932363" y="3046413"/>
          <p14:tracePt t="88953" x="4968875" y="3046413"/>
          <p14:tracePt t="88960" x="5014913" y="3046413"/>
          <p14:tracePt t="88968" x="5041900" y="3046413"/>
          <p14:tracePt t="88976" x="5049838" y="3046413"/>
          <p14:tracePt t="88984" x="5078413" y="3046413"/>
          <p14:tracePt t="88994" x="5086350" y="3046413"/>
          <p14:tracePt t="89000" x="5105400" y="3046413"/>
          <p14:tracePt t="89009" x="5132388" y="3046413"/>
          <p14:tracePt t="89016" x="5168900" y="3046413"/>
          <p14:tracePt t="89024" x="5214938" y="3046413"/>
          <p14:tracePt t="89032" x="5278438" y="3046413"/>
          <p14:tracePt t="89040" x="5334000" y="3046413"/>
          <p14:tracePt t="89050" x="5414963" y="3046413"/>
          <p14:tracePt t="89061" x="5507038" y="3046413"/>
          <p14:tracePt t="89064" x="5597525" y="3063875"/>
          <p14:tracePt t="89072" x="5688013" y="3063875"/>
          <p14:tracePt t="89080" x="5797550" y="3063875"/>
          <p14:tracePt t="89088" x="5880100" y="3063875"/>
          <p14:tracePt t="89096" x="5953125" y="3063875"/>
          <p14:tracePt t="89105" x="6007100" y="3063875"/>
          <p14:tracePt t="89112" x="6043613" y="3063875"/>
          <p14:tracePt t="89121" x="6062663" y="3063875"/>
          <p14:tracePt t="89128" x="6080125" y="3063875"/>
          <p14:tracePt t="89136" x="6089650" y="3063875"/>
          <p14:tracePt t="89227" x="6099175" y="3063875"/>
          <p14:tracePt t="89234" x="6135688" y="3063875"/>
          <p14:tracePt t="89242" x="6189663" y="3082925"/>
          <p14:tracePt t="89252" x="6254750" y="3109913"/>
          <p14:tracePt t="89257" x="6308725" y="3119438"/>
          <p14:tracePt t="89266" x="6326188" y="3119438"/>
          <p14:tracePt t="89274" x="6418263" y="3136900"/>
          <p14:tracePt t="89282" x="6445250" y="3155950"/>
          <p14:tracePt t="89290" x="6491288" y="3163888"/>
          <p14:tracePt t="89304" x="6537325" y="3163888"/>
          <p14:tracePt t="89609" x="6545263" y="3173413"/>
          <p14:tracePt t="89640" x="6554788" y="3182938"/>
          <p14:tracePt t="89648" x="6554788" y="3192463"/>
          <p14:tracePt t="89657" x="6554788" y="3200400"/>
          <p14:tracePt t="89673" x="6554788" y="3228975"/>
          <p14:tracePt t="89681" x="6554788" y="3246438"/>
          <p14:tracePt t="89689" x="6554788" y="3255963"/>
          <p14:tracePt t="89697" x="6554788" y="3282950"/>
          <p14:tracePt t="89705" x="6554788" y="3328988"/>
          <p14:tracePt t="89715" x="6554788" y="3338513"/>
          <p14:tracePt t="89721" x="6564313" y="3382963"/>
          <p14:tracePt t="89729" x="6573838" y="3402013"/>
          <p14:tracePt t="89736" x="6573838" y="3429000"/>
          <p14:tracePt t="89744" x="6581775" y="3446463"/>
          <p14:tracePt t="89752" x="6581775" y="3492500"/>
          <p14:tracePt t="89760" x="6581775" y="3529013"/>
          <p14:tracePt t="89770" x="6591300" y="3548063"/>
          <p14:tracePt t="89780" x="6600825" y="3592513"/>
          <p14:tracePt t="89786" x="6600825" y="3602038"/>
          <p14:tracePt t="89796" x="6600825" y="3638550"/>
          <p14:tracePt t="89801" x="6618288" y="3657600"/>
          <p14:tracePt t="89813" x="6618288" y="3665538"/>
          <p14:tracePt t="89818" x="6627813" y="3684588"/>
          <p14:tracePt t="90362" x="6637338" y="3684588"/>
          <p14:tracePt t="90474" x="6654800" y="3684588"/>
          <p14:tracePt t="91147" x="6673850" y="3684588"/>
          <p14:tracePt t="91154" x="6754813" y="3684588"/>
          <p14:tracePt t="91160" x="6900863" y="3684588"/>
          <p14:tracePt t="91169" x="7092950" y="3684588"/>
          <p14:tracePt t="91179" x="7275513" y="3684588"/>
          <p14:tracePt t="91185" x="7458075" y="3684588"/>
          <p14:tracePt t="91194" x="7658100" y="3684588"/>
          <p14:tracePt t="91201" x="7840663" y="3684588"/>
          <p14:tracePt t="91211" x="7986713" y="3684588"/>
          <p14:tracePt t="91217" x="8113713" y="3684588"/>
          <p14:tracePt t="91227" x="8204200" y="3684588"/>
          <p14:tracePt t="91232" x="8259763" y="3684588"/>
          <p14:tracePt t="91240" x="8296275" y="3684588"/>
          <p14:tracePt t="91248" x="8313738" y="3684588"/>
          <p14:tracePt t="91256" x="8350250" y="3684588"/>
          <p14:tracePt t="91272" x="8369300" y="3684588"/>
          <p14:tracePt t="91280" x="8396288" y="3684588"/>
          <p14:tracePt t="91288" x="8432800" y="3684588"/>
          <p14:tracePt t="91296" x="8459788" y="3684588"/>
          <p14:tracePt t="91305" x="8515350" y="3684588"/>
          <p14:tracePt t="91313" x="8624888" y="3684588"/>
          <p14:tracePt t="91321" x="8724900" y="3684588"/>
          <p14:tracePt t="91329" x="8851900" y="3684588"/>
          <p14:tracePt t="91337" x="8988425" y="3684588"/>
          <p14:tracePt t="91345" x="9134475" y="3684588"/>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CR</a:t>
            </a:r>
            <a:r>
              <a:rPr kumimoji="1" lang="ja-JP" altLang="en-US" dirty="0"/>
              <a:t>結合増幅器は実用的か？</a:t>
            </a:r>
          </a:p>
        </p:txBody>
      </p:sp>
      <p:sp>
        <p:nvSpPr>
          <p:cNvPr id="3" name="コンテンツ プレースホルダー 2"/>
          <p:cNvSpPr>
            <a:spLocks noGrp="1"/>
          </p:cNvSpPr>
          <p:nvPr>
            <p:ph idx="1"/>
          </p:nvPr>
        </p:nvSpPr>
        <p:spPr/>
        <p:txBody>
          <a:bodyPr/>
          <a:lstStyle/>
          <a:p>
            <a:r>
              <a:rPr kumimoji="1" lang="ja-JP" altLang="en-US" dirty="0"/>
              <a:t>増幅は可能だが、複数段数で用いると、入出力のインピーダンスが合わず、効率が悪い</a:t>
            </a:r>
            <a:endParaRPr kumimoji="1" lang="en-US" altLang="ja-JP" dirty="0"/>
          </a:p>
          <a:p>
            <a:r>
              <a:rPr lang="ja-JP" altLang="en-US" dirty="0"/>
              <a:t>低周波域、高周波域で利得が低下</a:t>
            </a:r>
            <a:endParaRPr lang="en-US" altLang="ja-JP" dirty="0"/>
          </a:p>
          <a:p>
            <a:r>
              <a:rPr lang="ja-JP" altLang="en-US" dirty="0"/>
              <a:t>より効率の良い増幅回路の実現のため、</a:t>
            </a:r>
            <a:r>
              <a:rPr kumimoji="1" lang="ja-JP" altLang="en-US" dirty="0"/>
              <a:t>様々な回路構成</a:t>
            </a:r>
            <a:r>
              <a:rPr lang="ja-JP" altLang="en-US" dirty="0"/>
              <a:t>が考案された</a:t>
            </a:r>
            <a:endParaRPr lang="en-US" altLang="ja-JP" dirty="0"/>
          </a:p>
          <a:p>
            <a:pPr lvl="1"/>
            <a:r>
              <a:rPr kumimoji="1" lang="ja-JP" altLang="en-US" dirty="0"/>
              <a:t>差動増幅器→オペアンプ</a:t>
            </a:r>
            <a:endParaRPr kumimoji="1" lang="en-US" altLang="ja-JP" dirty="0"/>
          </a:p>
          <a:p>
            <a:pPr lvl="1"/>
            <a:r>
              <a:rPr kumimoji="1" lang="ja-JP" altLang="en-US" dirty="0"/>
              <a:t>実際には様々なオペアンプが増幅器として用いられる。</a:t>
            </a:r>
            <a:endParaRPr kumimoji="1" lang="en-US" altLang="ja-JP" dirty="0"/>
          </a:p>
          <a:p>
            <a:pPr lvl="1"/>
            <a:r>
              <a:rPr lang="ja-JP" altLang="en-US" dirty="0"/>
              <a:t>次回以降、このオペアンプを勉強する</a:t>
            </a:r>
            <a:endParaRPr kumimoji="1" lang="ja-JP" altLang="en-US" dirty="0"/>
          </a:p>
        </p:txBody>
      </p:sp>
      <p:pic>
        <p:nvPicPr>
          <p:cNvPr id="4" name="オーディオ 3">
            <a:hlinkClick r:id="" action="ppaction://media"/>
            <a:extLst>
              <a:ext uri="{FF2B5EF4-FFF2-40B4-BE49-F238E27FC236}">
                <a16:creationId xmlns:a16="http://schemas.microsoft.com/office/drawing/2014/main" id="{AA31176B-9431-482E-9648-AC1CBA5F16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779967916"/>
      </p:ext>
    </p:extLst>
  </p:cSld>
  <p:clrMapOvr>
    <a:masterClrMapping/>
  </p:clrMapOvr>
  <mc:AlternateContent xmlns:mc="http://schemas.openxmlformats.org/markup-compatibility/2006" xmlns:p14="http://schemas.microsoft.com/office/powerpoint/2010/main">
    <mc:Choice Requires="p14">
      <p:transition spd="slow" p14:dur="2000" advTm="79783"/>
    </mc:Choice>
    <mc:Fallback xmlns="">
      <p:transition spd="slow" advTm="79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070" x="9061450" y="4013200"/>
          <p14:tracePt t="1078" x="9024938" y="4030663"/>
          <p14:tracePt t="1086" x="9017000" y="4030663"/>
          <p14:tracePt t="1192" x="9007475" y="4030663"/>
          <p14:tracePt t="1201" x="8988425" y="4030663"/>
          <p14:tracePt t="1432" x="8970963" y="4030663"/>
          <p14:tracePt t="1440" x="8915400" y="4040188"/>
          <p14:tracePt t="1449" x="8788400" y="4057650"/>
          <p14:tracePt t="1454" x="8697913" y="4057650"/>
          <p14:tracePt t="1462" x="8559800" y="4076700"/>
          <p14:tracePt t="1470" x="8488363" y="4076700"/>
          <p14:tracePt t="1478" x="8396288" y="4076700"/>
          <p14:tracePt t="1486" x="8369300" y="4076700"/>
          <p14:tracePt t="1494" x="8323263" y="4076700"/>
          <p14:tracePt t="1510" x="8305800" y="4076700"/>
          <p14:tracePt t="1928" x="8323263" y="4076700"/>
          <p14:tracePt t="1934" x="8342313" y="4076700"/>
          <p14:tracePt t="1942" x="8378825" y="4076700"/>
          <p14:tracePt t="1951" x="8415338" y="4076700"/>
          <p14:tracePt t="1957" x="8432800" y="4076700"/>
          <p14:tracePt t="1967" x="8469313" y="4049713"/>
          <p14:tracePt t="1974" x="8488363" y="4040188"/>
          <p14:tracePt t="1990" x="8515350" y="4040188"/>
          <p14:tracePt t="1998" x="8523288" y="4030663"/>
          <p14:tracePt t="2466" x="8532813" y="4040188"/>
          <p14:tracePt t="2473" x="8532813" y="4049713"/>
          <p14:tracePt t="2478" x="8532813" y="4057650"/>
          <p14:tracePt t="2486" x="8532813" y="4076700"/>
          <p14:tracePt t="2560" x="8532813" y="4057650"/>
          <p14:tracePt t="2568" x="8532813" y="4021138"/>
          <p14:tracePt t="2576" x="8542338" y="3994150"/>
          <p14:tracePt t="2588" x="8542338" y="3984625"/>
          <p14:tracePt t="2592" x="8542338" y="3976688"/>
          <p14:tracePt t="74969" x="8542338" y="3984625"/>
          <p14:tracePt t="74976" x="8559800" y="4003675"/>
          <p14:tracePt t="74992" x="8559800" y="4021138"/>
          <p14:tracePt t="75112" x="8569325" y="4030663"/>
          <p14:tracePt t="75119" x="8578850" y="4030663"/>
          <p14:tracePt t="75127" x="8605838" y="4030663"/>
          <p14:tracePt t="75136" x="8688388" y="4030663"/>
          <p14:tracePt t="75143" x="8797925" y="4030663"/>
          <p14:tracePt t="75151" x="8924925" y="4030663"/>
          <p14:tracePt t="75161" x="9053513" y="4030663"/>
          <p14:tracePt t="75633" x="8861425" y="4240213"/>
          <p14:tracePt t="75639" x="8715375" y="4286250"/>
          <p14:tracePt t="75649" x="8596313" y="4313238"/>
          <p14:tracePt t="75655" x="8542338" y="4322763"/>
          <p14:tracePt t="75665" x="8496300" y="4349750"/>
          <p14:tracePt t="76632" x="8488363" y="4349750"/>
          <p14:tracePt t="77056" x="8532813" y="4349750"/>
          <p14:tracePt t="77066" x="8588375" y="4368800"/>
          <p14:tracePt t="77071" x="8669338" y="4395788"/>
          <p14:tracePt t="77079" x="8734425" y="4432300"/>
          <p14:tracePt t="77087" x="8797925" y="4441825"/>
          <p14:tracePt t="77097" x="8888413" y="4486275"/>
          <p14:tracePt t="77103" x="8951913" y="4495800"/>
          <p14:tracePt t="77111" x="9007475" y="4505325"/>
          <p14:tracePt t="77119" x="9034463" y="4505325"/>
          <p14:tracePt t="77128" x="9080500" y="4522788"/>
          <p14:tracePt t="77134" x="9090025" y="4522788"/>
          <p14:tracePt t="77415" x="9097963" y="4522788"/>
          <p14:tracePt t="77425" x="9117013" y="4522788"/>
          <p14:tracePt t="77431" x="9134475" y="4522788"/>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24"/>
          <p:cNvSpPr>
            <a:spLocks noChangeShapeType="1"/>
          </p:cNvSpPr>
          <p:nvPr/>
        </p:nvSpPr>
        <p:spPr bwMode="auto">
          <a:xfrm>
            <a:off x="4520565" y="1905097"/>
            <a:ext cx="0" cy="7921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 name="Line 25"/>
          <p:cNvSpPr>
            <a:spLocks noChangeShapeType="1"/>
          </p:cNvSpPr>
          <p:nvPr/>
        </p:nvSpPr>
        <p:spPr bwMode="auto">
          <a:xfrm flipH="1">
            <a:off x="4520565" y="1905097"/>
            <a:ext cx="576263"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Line 26"/>
          <p:cNvSpPr>
            <a:spLocks noChangeShapeType="1"/>
          </p:cNvSpPr>
          <p:nvPr/>
        </p:nvSpPr>
        <p:spPr bwMode="auto">
          <a:xfrm>
            <a:off x="4520565" y="2336897"/>
            <a:ext cx="6477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Line 27"/>
          <p:cNvSpPr>
            <a:spLocks noChangeShapeType="1"/>
          </p:cNvSpPr>
          <p:nvPr/>
        </p:nvSpPr>
        <p:spPr bwMode="auto">
          <a:xfrm>
            <a:off x="3933969" y="2336897"/>
            <a:ext cx="58659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 name="Line 28"/>
          <p:cNvSpPr>
            <a:spLocks noChangeShapeType="1"/>
          </p:cNvSpPr>
          <p:nvPr/>
        </p:nvSpPr>
        <p:spPr bwMode="auto">
          <a:xfrm>
            <a:off x="5096828" y="1130969"/>
            <a:ext cx="0" cy="7828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Rectangle 29"/>
          <p:cNvSpPr>
            <a:spLocks noChangeArrowheads="1"/>
          </p:cNvSpPr>
          <p:nvPr/>
        </p:nvSpPr>
        <p:spPr bwMode="auto">
          <a:xfrm>
            <a:off x="5023803" y="554706"/>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0" name="Line 30"/>
          <p:cNvSpPr>
            <a:spLocks noChangeShapeType="1"/>
          </p:cNvSpPr>
          <p:nvPr/>
        </p:nvSpPr>
        <p:spPr bwMode="auto">
          <a:xfrm>
            <a:off x="4974590" y="272957"/>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Line 31"/>
          <p:cNvSpPr>
            <a:spLocks noChangeShapeType="1"/>
          </p:cNvSpPr>
          <p:nvPr/>
        </p:nvSpPr>
        <p:spPr bwMode="auto">
          <a:xfrm>
            <a:off x="5119053" y="254669"/>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2" name="Group 35"/>
          <p:cNvGrpSpPr>
            <a:grpSpLocks/>
          </p:cNvGrpSpPr>
          <p:nvPr/>
        </p:nvGrpSpPr>
        <p:grpSpPr bwMode="auto">
          <a:xfrm>
            <a:off x="4974590" y="3245619"/>
            <a:ext cx="504825" cy="144463"/>
            <a:chOff x="2517" y="3929"/>
            <a:chExt cx="318" cy="91"/>
          </a:xfrm>
        </p:grpSpPr>
        <p:sp>
          <p:nvSpPr>
            <p:cNvPr id="13" name="Line 36"/>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 name="Line 37"/>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38"/>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 name="Line 39"/>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Line 40"/>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8" name="Rectangle 29"/>
          <p:cNvSpPr>
            <a:spLocks noChangeArrowheads="1"/>
          </p:cNvSpPr>
          <p:nvPr/>
        </p:nvSpPr>
        <p:spPr bwMode="auto">
          <a:xfrm>
            <a:off x="2502982" y="2249319"/>
            <a:ext cx="721243" cy="2036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 name="Line 28"/>
          <p:cNvSpPr>
            <a:spLocks noChangeShapeType="1"/>
          </p:cNvSpPr>
          <p:nvPr/>
        </p:nvSpPr>
        <p:spPr bwMode="auto">
          <a:xfrm>
            <a:off x="5185538" y="2768697"/>
            <a:ext cx="1" cy="4513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20" name="直線コネクタ 19"/>
          <p:cNvCxnSpPr/>
          <p:nvPr/>
        </p:nvCxnSpPr>
        <p:spPr>
          <a:xfrm>
            <a:off x="3430299" y="2344009"/>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5061491" y="1579529"/>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5227106" y="733026"/>
            <a:ext cx="479618" cy="369332"/>
          </a:xfrm>
          <a:prstGeom prst="rect">
            <a:avLst/>
          </a:prstGeom>
          <a:noFill/>
        </p:spPr>
        <p:txBody>
          <a:bodyPr wrap="none" rtlCol="0">
            <a:spAutoFit/>
          </a:bodyPr>
          <a:lstStyle/>
          <a:p>
            <a:r>
              <a:rPr kumimoji="1" lang="en-US" altLang="ja-JP" dirty="0"/>
              <a:t>R2</a:t>
            </a:r>
            <a:endParaRPr kumimoji="1" lang="ja-JP" altLang="en-US" dirty="0"/>
          </a:p>
        </p:txBody>
      </p:sp>
      <p:sp>
        <p:nvSpPr>
          <p:cNvPr id="23" name="テキスト ボックス 22"/>
          <p:cNvSpPr txBox="1"/>
          <p:nvPr/>
        </p:nvSpPr>
        <p:spPr>
          <a:xfrm>
            <a:off x="5219599" y="2083663"/>
            <a:ext cx="646331" cy="369332"/>
          </a:xfrm>
          <a:prstGeom prst="rect">
            <a:avLst/>
          </a:prstGeom>
          <a:noFill/>
        </p:spPr>
        <p:txBody>
          <a:bodyPr wrap="none" rtlCol="0">
            <a:spAutoFit/>
          </a:bodyPr>
          <a:lstStyle/>
          <a:p>
            <a:r>
              <a:rPr kumimoji="1" lang="en-US" altLang="ja-JP" dirty="0"/>
              <a:t>OFF</a:t>
            </a:r>
            <a:endParaRPr kumimoji="1" lang="ja-JP" altLang="en-US" dirty="0"/>
          </a:p>
        </p:txBody>
      </p:sp>
      <p:cxnSp>
        <p:nvCxnSpPr>
          <p:cNvPr id="24" name="直線コネクタ 23"/>
          <p:cNvCxnSpPr/>
          <p:nvPr/>
        </p:nvCxnSpPr>
        <p:spPr>
          <a:xfrm>
            <a:off x="3233916" y="2351137"/>
            <a:ext cx="2932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2091078" y="2351137"/>
            <a:ext cx="4431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5188790" y="1210197"/>
            <a:ext cx="338554" cy="369332"/>
          </a:xfrm>
          <a:prstGeom prst="rect">
            <a:avLst/>
          </a:prstGeom>
          <a:noFill/>
        </p:spPr>
        <p:txBody>
          <a:bodyPr wrap="none" rtlCol="0">
            <a:spAutoFit/>
          </a:bodyPr>
          <a:lstStyle/>
          <a:p>
            <a:r>
              <a:rPr kumimoji="1" lang="en-US" altLang="ja-JP" dirty="0"/>
              <a:t>Y</a:t>
            </a:r>
            <a:endParaRPr kumimoji="1" lang="ja-JP" altLang="en-US" dirty="0"/>
          </a:p>
        </p:txBody>
      </p:sp>
      <p:sp>
        <p:nvSpPr>
          <p:cNvPr id="27" name="テキスト ボックス 26"/>
          <p:cNvSpPr txBox="1"/>
          <p:nvPr/>
        </p:nvSpPr>
        <p:spPr>
          <a:xfrm>
            <a:off x="2534219" y="1751665"/>
            <a:ext cx="479618" cy="369332"/>
          </a:xfrm>
          <a:prstGeom prst="rect">
            <a:avLst/>
          </a:prstGeom>
          <a:noFill/>
        </p:spPr>
        <p:txBody>
          <a:bodyPr wrap="none" rtlCol="0">
            <a:spAutoFit/>
          </a:bodyPr>
          <a:lstStyle/>
          <a:p>
            <a:r>
              <a:rPr kumimoji="1" lang="en-US" altLang="ja-JP" dirty="0"/>
              <a:t>R1</a:t>
            </a:r>
            <a:endParaRPr kumimoji="1" lang="ja-JP" altLang="en-US" dirty="0"/>
          </a:p>
        </p:txBody>
      </p:sp>
      <p:sp>
        <p:nvSpPr>
          <p:cNvPr id="30" name="テキスト ボックス 29"/>
          <p:cNvSpPr txBox="1"/>
          <p:nvPr/>
        </p:nvSpPr>
        <p:spPr>
          <a:xfrm>
            <a:off x="5374286" y="100740"/>
            <a:ext cx="569387" cy="369332"/>
          </a:xfrm>
          <a:prstGeom prst="rect">
            <a:avLst/>
          </a:prstGeom>
          <a:noFill/>
        </p:spPr>
        <p:txBody>
          <a:bodyPr wrap="none" rtlCol="0">
            <a:spAutoFit/>
          </a:bodyPr>
          <a:lstStyle/>
          <a:p>
            <a:r>
              <a:rPr lang="en-US" altLang="ja-JP" dirty="0" err="1"/>
              <a:t>Vcc</a:t>
            </a:r>
            <a:endParaRPr kumimoji="1" lang="ja-JP" altLang="en-US" dirty="0"/>
          </a:p>
        </p:txBody>
      </p:sp>
      <p:grpSp>
        <p:nvGrpSpPr>
          <p:cNvPr id="57" name="Group 81"/>
          <p:cNvGrpSpPr>
            <a:grpSpLocks/>
          </p:cNvGrpSpPr>
          <p:nvPr/>
        </p:nvGrpSpPr>
        <p:grpSpPr bwMode="auto">
          <a:xfrm>
            <a:off x="2329624" y="4651936"/>
            <a:ext cx="1368425" cy="576263"/>
            <a:chOff x="1051" y="1978"/>
            <a:chExt cx="1133" cy="363"/>
          </a:xfrm>
        </p:grpSpPr>
        <p:sp>
          <p:nvSpPr>
            <p:cNvPr id="58" name="AutoShape 82"/>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9" name="Line 83"/>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 name="Line 84"/>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1" name="Line 85"/>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62" name="Rectangle 29"/>
          <p:cNvSpPr>
            <a:spLocks noChangeArrowheads="1"/>
          </p:cNvSpPr>
          <p:nvPr/>
        </p:nvSpPr>
        <p:spPr bwMode="auto">
          <a:xfrm>
            <a:off x="1363488" y="4839042"/>
            <a:ext cx="721243" cy="2036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cxnSp>
        <p:nvCxnSpPr>
          <p:cNvPr id="63" name="直線コネクタ 62"/>
          <p:cNvCxnSpPr/>
          <p:nvPr/>
        </p:nvCxnSpPr>
        <p:spPr>
          <a:xfrm>
            <a:off x="2094422" y="4940860"/>
            <a:ext cx="2932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a:off x="951584" y="4940860"/>
            <a:ext cx="44314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5" name="Group 35"/>
          <p:cNvGrpSpPr>
            <a:grpSpLocks/>
          </p:cNvGrpSpPr>
          <p:nvPr/>
        </p:nvGrpSpPr>
        <p:grpSpPr bwMode="auto">
          <a:xfrm>
            <a:off x="3488096" y="5417142"/>
            <a:ext cx="504825" cy="144463"/>
            <a:chOff x="2517" y="3929"/>
            <a:chExt cx="318" cy="91"/>
          </a:xfrm>
        </p:grpSpPr>
        <p:sp>
          <p:nvSpPr>
            <p:cNvPr id="66" name="Line 36"/>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7" name="Line 37"/>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8" name="Line 38"/>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9" name="Line 39"/>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0" name="Line 40"/>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71" name="Line 28"/>
          <p:cNvSpPr>
            <a:spLocks noChangeShapeType="1"/>
          </p:cNvSpPr>
          <p:nvPr/>
        </p:nvSpPr>
        <p:spPr bwMode="auto">
          <a:xfrm>
            <a:off x="3699044" y="4940220"/>
            <a:ext cx="1" cy="45136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2" name="テキスト ボックス 71"/>
          <p:cNvSpPr txBox="1"/>
          <p:nvPr/>
        </p:nvSpPr>
        <p:spPr>
          <a:xfrm>
            <a:off x="1484300" y="4355629"/>
            <a:ext cx="479618" cy="369332"/>
          </a:xfrm>
          <a:prstGeom prst="rect">
            <a:avLst/>
          </a:prstGeom>
          <a:noFill/>
        </p:spPr>
        <p:txBody>
          <a:bodyPr wrap="none" rtlCol="0">
            <a:spAutoFit/>
          </a:bodyPr>
          <a:lstStyle/>
          <a:p>
            <a:r>
              <a:rPr kumimoji="1" lang="en-US" altLang="ja-JP" dirty="0"/>
              <a:t>R1</a:t>
            </a:r>
            <a:endParaRPr kumimoji="1" lang="ja-JP" altLang="en-US" dirty="0"/>
          </a:p>
        </p:txBody>
      </p:sp>
      <p:cxnSp>
        <p:nvCxnSpPr>
          <p:cNvPr id="74" name="直線矢印コネクタ 73"/>
          <p:cNvCxnSpPr/>
          <p:nvPr/>
        </p:nvCxnSpPr>
        <p:spPr>
          <a:xfrm>
            <a:off x="2502982" y="4597171"/>
            <a:ext cx="64793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テキスト ボックス 74"/>
          <p:cNvSpPr txBox="1"/>
          <p:nvPr/>
        </p:nvSpPr>
        <p:spPr>
          <a:xfrm>
            <a:off x="2582592" y="4247892"/>
            <a:ext cx="402674" cy="369332"/>
          </a:xfrm>
          <a:prstGeom prst="rect">
            <a:avLst/>
          </a:prstGeom>
          <a:noFill/>
        </p:spPr>
        <p:txBody>
          <a:bodyPr wrap="none" rtlCol="0">
            <a:spAutoFit/>
          </a:bodyPr>
          <a:lstStyle/>
          <a:p>
            <a:r>
              <a:rPr lang="en-US" altLang="ja-JP" dirty="0"/>
              <a:t>IB</a:t>
            </a:r>
            <a:endParaRPr kumimoji="1" lang="ja-JP" altLang="en-US" dirty="0"/>
          </a:p>
        </p:txBody>
      </p:sp>
      <p:cxnSp>
        <p:nvCxnSpPr>
          <p:cNvPr id="77" name="直線コネクタ 76"/>
          <p:cNvCxnSpPr/>
          <p:nvPr/>
        </p:nvCxnSpPr>
        <p:spPr>
          <a:xfrm>
            <a:off x="4629511" y="4901121"/>
            <a:ext cx="0" cy="12059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円/楕円 77"/>
          <p:cNvSpPr/>
          <p:nvPr/>
        </p:nvSpPr>
        <p:spPr>
          <a:xfrm>
            <a:off x="4486210" y="5260913"/>
            <a:ext cx="313898" cy="40705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9" name="直線矢印コネクタ 78"/>
          <p:cNvCxnSpPr/>
          <p:nvPr/>
        </p:nvCxnSpPr>
        <p:spPr>
          <a:xfrm>
            <a:off x="4629511" y="5342801"/>
            <a:ext cx="0" cy="2592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0" name="Group 35"/>
          <p:cNvGrpSpPr>
            <a:grpSpLocks/>
          </p:cNvGrpSpPr>
          <p:nvPr/>
        </p:nvGrpSpPr>
        <p:grpSpPr bwMode="auto">
          <a:xfrm>
            <a:off x="4404871" y="6034793"/>
            <a:ext cx="504825" cy="144463"/>
            <a:chOff x="2517" y="3929"/>
            <a:chExt cx="318" cy="91"/>
          </a:xfrm>
        </p:grpSpPr>
        <p:sp>
          <p:nvSpPr>
            <p:cNvPr id="81" name="Line 36"/>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 name="Line 37"/>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3" name="Line 38"/>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4" name="Line 39"/>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5" name="Line 40"/>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86" name="Rectangle 29"/>
          <p:cNvSpPr>
            <a:spLocks noChangeArrowheads="1"/>
          </p:cNvSpPr>
          <p:nvPr/>
        </p:nvSpPr>
        <p:spPr bwMode="auto">
          <a:xfrm>
            <a:off x="4555100" y="4278442"/>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87" name="Line 30"/>
          <p:cNvSpPr>
            <a:spLocks noChangeShapeType="1"/>
          </p:cNvSpPr>
          <p:nvPr/>
        </p:nvSpPr>
        <p:spPr bwMode="auto">
          <a:xfrm>
            <a:off x="4505887" y="3996693"/>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 name="Line 31"/>
          <p:cNvSpPr>
            <a:spLocks noChangeShapeType="1"/>
          </p:cNvSpPr>
          <p:nvPr/>
        </p:nvSpPr>
        <p:spPr bwMode="auto">
          <a:xfrm>
            <a:off x="4650350" y="3978405"/>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0" name="テキスト ボックス 89"/>
          <p:cNvSpPr txBox="1"/>
          <p:nvPr/>
        </p:nvSpPr>
        <p:spPr>
          <a:xfrm>
            <a:off x="4672138" y="4059946"/>
            <a:ext cx="479618" cy="369332"/>
          </a:xfrm>
          <a:prstGeom prst="rect">
            <a:avLst/>
          </a:prstGeom>
          <a:noFill/>
        </p:spPr>
        <p:txBody>
          <a:bodyPr wrap="none" rtlCol="0">
            <a:spAutoFit/>
          </a:bodyPr>
          <a:lstStyle/>
          <a:p>
            <a:r>
              <a:rPr kumimoji="1" lang="en-US" altLang="ja-JP" dirty="0"/>
              <a:t>R2</a:t>
            </a:r>
            <a:endParaRPr kumimoji="1" lang="ja-JP" altLang="en-US" dirty="0"/>
          </a:p>
        </p:txBody>
      </p:sp>
      <p:sp>
        <p:nvSpPr>
          <p:cNvPr id="91" name="テキスト ボックス 90"/>
          <p:cNvSpPr txBox="1"/>
          <p:nvPr/>
        </p:nvSpPr>
        <p:spPr>
          <a:xfrm>
            <a:off x="5092803" y="4617224"/>
            <a:ext cx="338554" cy="369332"/>
          </a:xfrm>
          <a:prstGeom prst="rect">
            <a:avLst/>
          </a:prstGeom>
          <a:noFill/>
        </p:spPr>
        <p:txBody>
          <a:bodyPr wrap="none" rtlCol="0">
            <a:spAutoFit/>
          </a:bodyPr>
          <a:lstStyle/>
          <a:p>
            <a:r>
              <a:rPr kumimoji="1" lang="en-US" altLang="ja-JP" dirty="0"/>
              <a:t>Y</a:t>
            </a:r>
            <a:endParaRPr kumimoji="1" lang="ja-JP" altLang="en-US" dirty="0"/>
          </a:p>
        </p:txBody>
      </p:sp>
      <p:cxnSp>
        <p:nvCxnSpPr>
          <p:cNvPr id="92" name="直線コネクタ 91"/>
          <p:cNvCxnSpPr/>
          <p:nvPr/>
        </p:nvCxnSpPr>
        <p:spPr>
          <a:xfrm>
            <a:off x="4613795" y="5042679"/>
            <a:ext cx="50367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テキスト ボックス 94"/>
          <p:cNvSpPr txBox="1"/>
          <p:nvPr/>
        </p:nvSpPr>
        <p:spPr>
          <a:xfrm>
            <a:off x="4915469" y="5260870"/>
            <a:ext cx="1056700" cy="369332"/>
          </a:xfrm>
          <a:prstGeom prst="rect">
            <a:avLst/>
          </a:prstGeom>
          <a:noFill/>
        </p:spPr>
        <p:txBody>
          <a:bodyPr wrap="none" rtlCol="0">
            <a:spAutoFit/>
          </a:bodyPr>
          <a:lstStyle/>
          <a:p>
            <a:r>
              <a:rPr kumimoji="1" lang="en-US" altLang="ja-JP" dirty="0" err="1"/>
              <a:t>hFE×IB</a:t>
            </a:r>
            <a:endParaRPr kumimoji="1" lang="ja-JP" altLang="en-US" dirty="0"/>
          </a:p>
        </p:txBody>
      </p:sp>
      <p:sp>
        <p:nvSpPr>
          <p:cNvPr id="96" name="テキスト ボックス 95"/>
          <p:cNvSpPr txBox="1"/>
          <p:nvPr/>
        </p:nvSpPr>
        <p:spPr>
          <a:xfrm>
            <a:off x="246774" y="345062"/>
            <a:ext cx="4493538" cy="523220"/>
          </a:xfrm>
          <a:prstGeom prst="rect">
            <a:avLst/>
          </a:prstGeom>
          <a:noFill/>
        </p:spPr>
        <p:txBody>
          <a:bodyPr wrap="none" rtlCol="0">
            <a:spAutoFit/>
          </a:bodyPr>
          <a:lstStyle/>
          <a:p>
            <a:r>
              <a:rPr kumimoji="1" lang="ja-JP" altLang="en-US" sz="2800" dirty="0"/>
              <a:t>大信号増幅回路の等価回路</a:t>
            </a:r>
          </a:p>
        </p:txBody>
      </p:sp>
      <p:sp>
        <p:nvSpPr>
          <p:cNvPr id="97" name="テキスト ボックス 96"/>
          <p:cNvSpPr txBox="1"/>
          <p:nvPr/>
        </p:nvSpPr>
        <p:spPr>
          <a:xfrm>
            <a:off x="5146663" y="3811173"/>
            <a:ext cx="569387" cy="369332"/>
          </a:xfrm>
          <a:prstGeom prst="rect">
            <a:avLst/>
          </a:prstGeom>
          <a:noFill/>
        </p:spPr>
        <p:txBody>
          <a:bodyPr wrap="none" rtlCol="0">
            <a:spAutoFit/>
          </a:bodyPr>
          <a:lstStyle/>
          <a:p>
            <a:r>
              <a:rPr lang="en-US" altLang="ja-JP" dirty="0" err="1"/>
              <a:t>Vcc</a:t>
            </a:r>
            <a:endParaRPr kumimoji="1" lang="ja-JP" altLang="en-US" dirty="0"/>
          </a:p>
        </p:txBody>
      </p:sp>
      <p:pic>
        <p:nvPicPr>
          <p:cNvPr id="2" name="オーディオ 1">
            <a:hlinkClick r:id="" action="ppaction://media"/>
            <a:extLst>
              <a:ext uri="{FF2B5EF4-FFF2-40B4-BE49-F238E27FC236}">
                <a16:creationId xmlns:a16="http://schemas.microsoft.com/office/drawing/2014/main" id="{EA9EBF22-4A07-446A-A437-ACF91C7DDF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932618797"/>
      </p:ext>
    </p:extLst>
  </p:cSld>
  <p:clrMapOvr>
    <a:masterClrMapping/>
  </p:clrMapOvr>
  <mc:AlternateContent xmlns:mc="http://schemas.openxmlformats.org/markup-compatibility/2006" xmlns:p14="http://schemas.microsoft.com/office/powerpoint/2010/main">
    <mc:Choice Requires="p14">
      <p:transition spd="slow" p14:dur="2000" advTm="121845"/>
    </mc:Choice>
    <mc:Fallback xmlns="">
      <p:transition spd="slow" advTm="121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107" x="8997950" y="3738563"/>
          <p14:tracePt t="2115" x="8934450" y="3738563"/>
          <p14:tracePt t="2123" x="8897938" y="3738563"/>
          <p14:tracePt t="2130" x="8870950" y="3738563"/>
          <p14:tracePt t="2204" x="8861425" y="3738563"/>
          <p14:tracePt t="2324" x="8851900" y="3738563"/>
          <p14:tracePt t="2331" x="8824913" y="3738563"/>
          <p14:tracePt t="2341" x="8815388" y="3738563"/>
          <p14:tracePt t="2349" x="8797925" y="3730625"/>
          <p14:tracePt t="2354" x="8788400" y="3702050"/>
          <p14:tracePt t="2367" x="8770938" y="3684588"/>
          <p14:tracePt t="2372" x="8761413" y="3657600"/>
          <p14:tracePt t="2382" x="8751888" y="3638550"/>
          <p14:tracePt t="2387" x="8742363" y="3602038"/>
          <p14:tracePt t="2395" x="8715375" y="3575050"/>
          <p14:tracePt t="2403" x="8697913" y="3538538"/>
          <p14:tracePt t="2420" x="8678863" y="3511550"/>
          <p14:tracePt t="2426" x="8669338" y="3492500"/>
          <p14:tracePt t="2434" x="8661400" y="3482975"/>
          <p14:tracePt t="2442" x="8651875" y="3446463"/>
          <p14:tracePt t="2458" x="8615363" y="3402013"/>
          <p14:tracePt t="2466" x="8615363" y="3392488"/>
          <p14:tracePt t="2474" x="8596313" y="3365500"/>
          <p14:tracePt t="2482" x="8588375" y="3346450"/>
          <p14:tracePt t="2490" x="8578850" y="3309938"/>
          <p14:tracePt t="2498" x="8569325" y="3309938"/>
          <p14:tracePt t="2508" x="8551863" y="3282950"/>
          <p14:tracePt t="2516" x="8551863" y="3265488"/>
          <p14:tracePt t="2523" x="8515350" y="3228975"/>
          <p14:tracePt t="2533" x="8505825" y="3200400"/>
          <p14:tracePt t="2539" x="8496300" y="3192463"/>
          <p14:tracePt t="2550" x="8478838" y="3155950"/>
          <p14:tracePt t="2555" x="8469313" y="3127375"/>
          <p14:tracePt t="2566" x="8459788" y="3119438"/>
          <p14:tracePt t="2571" x="8451850" y="3100388"/>
          <p14:tracePt t="2580" x="8442325" y="3073400"/>
          <p14:tracePt t="2586" x="8423275" y="3046413"/>
          <p14:tracePt t="2598" x="8415338" y="3027363"/>
          <p14:tracePt t="2602" x="8405813" y="3000375"/>
          <p14:tracePt t="2610" x="8396288" y="2973388"/>
          <p14:tracePt t="2618" x="8378825" y="2954338"/>
          <p14:tracePt t="2626" x="8369300" y="2946400"/>
          <p14:tracePt t="2634" x="8369300" y="2936875"/>
          <p14:tracePt t="2642" x="8359775" y="2917825"/>
          <p14:tracePt t="2650" x="8350250" y="2909888"/>
          <p14:tracePt t="2658" x="8342313" y="2900363"/>
          <p14:tracePt t="2666" x="8332788" y="2881313"/>
          <p14:tracePt t="2682" x="8332788" y="2873375"/>
          <p14:tracePt t="2698" x="8332788" y="2854325"/>
          <p14:tracePt t="2726" x="8332788" y="2844800"/>
          <p14:tracePt t="2837" x="8332788" y="2836863"/>
          <p14:tracePt t="2849" x="8323263" y="2827338"/>
          <p14:tracePt t="2867" x="8313738" y="2827338"/>
          <p14:tracePt t="2878" x="8305800" y="2817813"/>
          <p14:tracePt t="2892" x="8305800" y="2808288"/>
          <p14:tracePt t="2898" x="8296275" y="2800350"/>
          <p14:tracePt t="2914" x="8286750" y="2790825"/>
          <p14:tracePt t="2923" x="8259763" y="2754313"/>
          <p14:tracePt t="2930" x="8240713" y="2735263"/>
          <p14:tracePt t="2938" x="8196263" y="2698750"/>
          <p14:tracePt t="2947" x="8169275" y="2681288"/>
          <p14:tracePt t="2954" x="8132763" y="2644775"/>
          <p14:tracePt t="2963" x="8104188" y="2625725"/>
          <p14:tracePt t="2970" x="8067675" y="2598738"/>
          <p14:tracePt t="2979" x="8050213" y="2589213"/>
          <p14:tracePt t="2986" x="8031163" y="2562225"/>
          <p14:tracePt t="2994" x="8023225" y="2562225"/>
          <p14:tracePt t="3002" x="8004175" y="2535238"/>
          <p14:tracePt t="3010" x="8004175" y="2525713"/>
          <p14:tracePt t="3018" x="7994650" y="2508250"/>
          <p14:tracePt t="3026" x="7986713" y="2481263"/>
          <p14:tracePt t="3034" x="7986713" y="2462213"/>
          <p14:tracePt t="3042" x="7986713" y="2452688"/>
          <p14:tracePt t="3050" x="7986713" y="2416175"/>
          <p14:tracePt t="3060" x="7977188" y="2371725"/>
          <p14:tracePt t="3066" x="7977188" y="2352675"/>
          <p14:tracePt t="3074" x="7977188" y="2316163"/>
          <p14:tracePt t="3082" x="7977188" y="2262188"/>
          <p14:tracePt t="3091" x="7950200" y="2197100"/>
          <p14:tracePt t="3098" x="7950200" y="2160588"/>
          <p14:tracePt t="3106" x="7940675" y="2097088"/>
          <p14:tracePt t="3114" x="7921625" y="2043113"/>
          <p14:tracePt t="3122" x="7894638" y="1979613"/>
          <p14:tracePt t="3131" x="7867650" y="1897063"/>
          <p14:tracePt t="3138" x="7867650" y="1841500"/>
          <p14:tracePt t="3146" x="7831138" y="1778000"/>
          <p14:tracePt t="3154" x="7831138" y="1741488"/>
          <p14:tracePt t="3162" x="7821613" y="1697038"/>
          <p14:tracePt t="3170" x="7804150" y="1668463"/>
          <p14:tracePt t="3179" x="7794625" y="1624013"/>
          <p14:tracePt t="3186" x="7794625" y="1568450"/>
          <p14:tracePt t="3195" x="7794625" y="1541463"/>
          <p14:tracePt t="3202" x="7794625" y="1504950"/>
          <p14:tracePt t="3210" x="7794625" y="1477963"/>
          <p14:tracePt t="3219" x="7794625" y="1458913"/>
          <p14:tracePt t="3226" x="7794625" y="1431925"/>
          <p14:tracePt t="3234" x="7794625" y="1422400"/>
          <p14:tracePt t="3242" x="7794625" y="1412875"/>
          <p14:tracePt t="3250" x="7794625" y="1395413"/>
          <p14:tracePt t="3258" x="7777163" y="1368425"/>
          <p14:tracePt t="3274" x="7767638" y="1331913"/>
          <p14:tracePt t="3282" x="7758113" y="1295400"/>
          <p14:tracePt t="3290" x="7748588" y="1276350"/>
          <p14:tracePt t="3314" x="7740650" y="1268413"/>
          <p14:tracePt t="3323" x="7721600" y="1249363"/>
          <p14:tracePt t="3380" x="7721600" y="1239838"/>
          <p14:tracePt t="3522" x="7721600" y="1249363"/>
          <p14:tracePt t="3530" x="7721600" y="1276350"/>
          <p14:tracePt t="3538" x="7721600" y="1331913"/>
          <p14:tracePt t="3546" x="7712075" y="1358900"/>
          <p14:tracePt t="3554" x="7704138" y="1404938"/>
          <p14:tracePt t="3563" x="7675563" y="1449388"/>
          <p14:tracePt t="3570" x="7667625" y="1485900"/>
          <p14:tracePt t="3579" x="7658100" y="1522413"/>
          <p14:tracePt t="3586" x="7658100" y="1558925"/>
          <p14:tracePt t="3597" x="7648575" y="1595438"/>
          <p14:tracePt t="3602" x="7631113" y="1624013"/>
          <p14:tracePt t="3618" x="7631113" y="1641475"/>
          <p14:tracePt t="3626" x="7631113" y="1651000"/>
          <p14:tracePt t="3675" x="7621588" y="1660525"/>
          <p14:tracePt t="3940" x="7621588" y="1677988"/>
          <p14:tracePt t="3949" x="7612063" y="1697038"/>
          <p14:tracePt t="3956" x="7612063" y="1741488"/>
          <p14:tracePt t="3968" x="7602538" y="1760538"/>
          <p14:tracePt t="3971" x="7602538" y="1787525"/>
          <p14:tracePt t="3982" x="7602538" y="1833563"/>
          <p14:tracePt t="3986" x="7585075" y="1860550"/>
          <p14:tracePt t="3994" x="7575550" y="1887538"/>
          <p14:tracePt t="4002" x="7558088" y="1933575"/>
          <p14:tracePt t="4010" x="7548563" y="1960563"/>
          <p14:tracePt t="4018" x="7548563" y="1987550"/>
          <p14:tracePt t="4026" x="7531100" y="2024063"/>
          <p14:tracePt t="4034" x="7531100" y="2043113"/>
          <p14:tracePt t="4042" x="7521575" y="2060575"/>
          <p14:tracePt t="4051" x="7521575" y="2079625"/>
          <p14:tracePt t="4066" x="7521575" y="2089150"/>
          <p14:tracePt t="4074" x="7512050" y="2089150"/>
          <p14:tracePt t="4476" x="7512050" y="2097088"/>
          <p14:tracePt t="4482" x="7521575" y="2116138"/>
          <p14:tracePt t="4490" x="7521575" y="2125663"/>
          <p14:tracePt t="4498" x="7521575" y="2143125"/>
          <p14:tracePt t="4506" x="7521575" y="2179638"/>
          <p14:tracePt t="4514" x="7521575" y="2216150"/>
          <p14:tracePt t="4522" x="7521575" y="2243138"/>
          <p14:tracePt t="4530" x="7521575" y="2279650"/>
          <p14:tracePt t="4538" x="7521575" y="2325688"/>
          <p14:tracePt t="4547" x="7521575" y="2352675"/>
          <p14:tracePt t="4554" x="7521575" y="2379663"/>
          <p14:tracePt t="4563" x="7521575" y="2408238"/>
          <p14:tracePt t="4570" x="7521575" y="2425700"/>
          <p14:tracePt t="4580" x="7521575" y="2435225"/>
          <p14:tracePt t="4586" x="7531100" y="2462213"/>
          <p14:tracePt t="4602" x="7531100" y="2471738"/>
          <p14:tracePt t="4620" x="7539038" y="2481263"/>
          <p14:tracePt t="4732" x="7548563" y="2489200"/>
          <p14:tracePt t="4907" x="7558088" y="2508250"/>
          <p14:tracePt t="4915" x="7575550" y="2517775"/>
          <p14:tracePt t="4923" x="7612063" y="2525713"/>
          <p14:tracePt t="4939" x="7612063" y="2554288"/>
          <p14:tracePt t="4954" x="7594600" y="2562225"/>
          <p14:tracePt t="10694" x="7512050" y="2554288"/>
          <p14:tracePt t="10698" x="7248525" y="2498725"/>
          <p14:tracePt t="10706" x="7102475" y="2444750"/>
          <p14:tracePt t="10714" x="6983413" y="2398713"/>
          <p14:tracePt t="10723" x="6883400" y="2371725"/>
          <p14:tracePt t="10730" x="6791325" y="2316163"/>
          <p14:tracePt t="10739" x="6710363" y="2262188"/>
          <p14:tracePt t="10746" x="6681788" y="2243138"/>
          <p14:tracePt t="10755" x="6681788" y="2233613"/>
          <p14:tracePt t="10844" x="6627813" y="2233613"/>
          <p14:tracePt t="10852" x="6518275" y="2270125"/>
          <p14:tracePt t="10860" x="6381750" y="2343150"/>
          <p14:tracePt t="10868" x="6189663" y="2408238"/>
          <p14:tracePt t="10876" x="6043613" y="2462213"/>
          <p14:tracePt t="10883" x="5870575" y="2544763"/>
          <p14:tracePt t="10891" x="5724525" y="2589213"/>
          <p14:tracePt t="10900" x="5607050" y="2617788"/>
          <p14:tracePt t="10907" x="5514975" y="2654300"/>
          <p14:tracePt t="10917" x="5451475" y="2654300"/>
          <p14:tracePt t="10923" x="5424488" y="2662238"/>
          <p14:tracePt t="10930" x="5414963" y="2662238"/>
          <p14:tracePt t="10940" x="5405438" y="2671763"/>
          <p14:tracePt t="10988" x="5387975" y="2671763"/>
          <p14:tracePt t="11003" x="5305425" y="2698750"/>
          <p14:tracePt t="11014" x="5251450" y="2708275"/>
          <p14:tracePt t="11021" x="5159375" y="2727325"/>
          <p14:tracePt t="11027" x="5068888" y="2727325"/>
          <p14:tracePt t="11034" x="5005388" y="2735263"/>
          <p14:tracePt t="11042" x="4922838" y="2763838"/>
          <p14:tracePt t="11050" x="4849813" y="2763838"/>
          <p14:tracePt t="11058" x="4795838" y="2771775"/>
          <p14:tracePt t="11066" x="4686300" y="2790825"/>
          <p14:tracePt t="11074" x="4603750" y="2790825"/>
          <p14:tracePt t="11082" x="4530725" y="2790825"/>
          <p14:tracePt t="11091" x="4476750" y="2790825"/>
          <p14:tracePt t="11098" x="4421188" y="2790825"/>
          <p14:tracePt t="11109" x="4394200" y="2790825"/>
          <p14:tracePt t="11126" x="4384675" y="2790825"/>
          <p14:tracePt t="11141" x="4367213" y="2781300"/>
          <p14:tracePt t="11149" x="4348163" y="2763838"/>
          <p14:tracePt t="11154" x="4330700" y="2735263"/>
          <p14:tracePt t="11164" x="4321175" y="2708275"/>
          <p14:tracePt t="11171" x="4284663" y="2662238"/>
          <p14:tracePt t="11178" x="4275138" y="2654300"/>
          <p14:tracePt t="11186" x="4257675" y="2617788"/>
          <p14:tracePt t="11195" x="4221163" y="2571750"/>
          <p14:tracePt t="11202" x="4202113" y="2554288"/>
          <p14:tracePt t="11210" x="4165600" y="2517775"/>
          <p14:tracePt t="11218" x="4138613" y="2508250"/>
          <p14:tracePt t="11226" x="4121150" y="2489200"/>
          <p14:tracePt t="11234" x="4084638" y="2462213"/>
          <p14:tracePt t="11242" x="4084638" y="2452688"/>
          <p14:tracePt t="11250" x="4075113" y="2435225"/>
          <p14:tracePt t="11258" x="4065588" y="2416175"/>
          <p14:tracePt t="11266" x="4038600" y="2389188"/>
          <p14:tracePt t="11274" x="4038600" y="2379663"/>
          <p14:tracePt t="11282" x="4038600" y="2362200"/>
          <p14:tracePt t="11290" x="4021138" y="2335213"/>
          <p14:tracePt t="11298" x="4021138" y="2289175"/>
          <p14:tracePt t="11307" x="4021138" y="2262188"/>
          <p14:tracePt t="11315" x="4021138" y="2233613"/>
          <p14:tracePt t="11323" x="4021138" y="2216150"/>
          <p14:tracePt t="11331" x="4021138" y="2170113"/>
          <p14:tracePt t="11339" x="4021138" y="2160588"/>
          <p14:tracePt t="11347" x="4021138" y="2143125"/>
          <p14:tracePt t="11355" x="4048125" y="2116138"/>
          <p14:tracePt t="11365" x="4057650" y="2097088"/>
          <p14:tracePt t="11370" x="4065588" y="2079625"/>
          <p14:tracePt t="11378" x="4094163" y="2060575"/>
          <p14:tracePt t="11395" x="4102100" y="2052638"/>
          <p14:tracePt t="11402" x="4111625" y="2043113"/>
          <p14:tracePt t="11410" x="4121150" y="2043113"/>
          <p14:tracePt t="11426" x="4129088" y="2043113"/>
          <p14:tracePt t="11435" x="4138613" y="2033588"/>
          <p14:tracePt t="11443" x="4165600" y="2033588"/>
          <p14:tracePt t="11459" x="4175125" y="2024063"/>
          <p14:tracePt t="11469" x="4194175" y="2016125"/>
          <p14:tracePt t="11475" x="4211638" y="2006600"/>
          <p14:tracePt t="11484" x="4248150" y="1997075"/>
          <p14:tracePt t="11492" x="4311650" y="1979613"/>
          <p14:tracePt t="11500" x="4384675" y="1970088"/>
          <p14:tracePt t="11506" x="4403725" y="1970088"/>
          <p14:tracePt t="11514" x="4440238" y="1951038"/>
          <p14:tracePt t="11522" x="4521200" y="1933575"/>
          <p14:tracePt t="11530" x="4630738" y="1924050"/>
          <p14:tracePt t="11538" x="4722813" y="1924050"/>
          <p14:tracePt t="11547" x="4813300" y="1924050"/>
          <p14:tracePt t="11554" x="4913313" y="1924050"/>
          <p14:tracePt t="11562" x="4986338" y="1924050"/>
          <p14:tracePt t="11570" x="5041900" y="1924050"/>
          <p14:tracePt t="11578" x="5095875" y="1924050"/>
          <p14:tracePt t="11586" x="5141913" y="1924050"/>
          <p14:tracePt t="11602" x="5159375" y="1924050"/>
          <p14:tracePt t="11692" x="5168900" y="1924050"/>
          <p14:tracePt t="11700" x="5178425" y="1924050"/>
          <p14:tracePt t="11708" x="5205413" y="1924050"/>
          <p14:tracePt t="11716" x="5214938" y="1933575"/>
          <p14:tracePt t="11724" x="5224463" y="1951038"/>
          <p14:tracePt t="11731" x="5224463" y="1987550"/>
          <p14:tracePt t="11739" x="5232400" y="2024063"/>
          <p14:tracePt t="11746" x="5241925" y="2043113"/>
          <p14:tracePt t="11755" x="5241925" y="2070100"/>
          <p14:tracePt t="11764" x="5260975" y="2097088"/>
          <p14:tracePt t="11771" x="5268913" y="2106613"/>
          <p14:tracePt t="11781" x="5278438" y="2125663"/>
          <p14:tracePt t="11797" x="5278438" y="2143125"/>
          <p14:tracePt t="11802" x="5287963" y="2160588"/>
          <p14:tracePt t="11818" x="5287963" y="2170113"/>
          <p14:tracePt t="11826" x="5287963" y="2179638"/>
          <p14:tracePt t="11834" x="5287963" y="2189163"/>
          <p14:tracePt t="11843" x="5287963" y="2206625"/>
          <p14:tracePt t="11851" x="5287963" y="2225675"/>
          <p14:tracePt t="11859" x="5287963" y="2262188"/>
          <p14:tracePt t="11867" x="5287963" y="2270125"/>
          <p14:tracePt t="11875" x="5287963" y="2316163"/>
          <p14:tracePt t="11883" x="5287963" y="2343150"/>
          <p14:tracePt t="11896" x="5287963" y="2362200"/>
          <p14:tracePt t="11899" x="5287963" y="2379663"/>
          <p14:tracePt t="11906" x="5287963" y="2398713"/>
          <p14:tracePt t="11914" x="5287963" y="2416175"/>
          <p14:tracePt t="11922" x="5287963" y="2435225"/>
          <p14:tracePt t="11930" x="5287963" y="2462213"/>
          <p14:tracePt t="11938" x="5287963" y="2481263"/>
          <p14:tracePt t="11946" x="5251450" y="2508250"/>
          <p14:tracePt t="11954" x="5241925" y="2525713"/>
          <p14:tracePt t="11963" x="5232400" y="2544763"/>
          <p14:tracePt t="11971" x="5214938" y="2571750"/>
          <p14:tracePt t="11984" x="5187950" y="2617788"/>
          <p14:tracePt t="11988" x="5159375" y="2635250"/>
          <p14:tracePt t="11999" x="5141913" y="2662238"/>
          <p14:tracePt t="12002" x="5095875" y="2698750"/>
          <p14:tracePt t="12010" x="5078413" y="2717800"/>
          <p14:tracePt t="12018" x="5049838" y="2727325"/>
          <p14:tracePt t="12026" x="5032375" y="2744788"/>
          <p14:tracePt t="12034" x="5022850" y="2754313"/>
          <p14:tracePt t="12042" x="5014913" y="2763838"/>
          <p14:tracePt t="12058" x="4995863" y="2771775"/>
          <p14:tracePt t="12098" x="4978400" y="2790825"/>
          <p14:tracePt t="12106" x="4968875" y="2790825"/>
          <p14:tracePt t="12123" x="4959350" y="2800350"/>
          <p14:tracePt t="12139" x="4949825" y="2800350"/>
          <p14:tracePt t="12147" x="4949825" y="2808288"/>
          <p14:tracePt t="12155" x="4932363" y="2808288"/>
          <p14:tracePt t="12166" x="4922838" y="2808288"/>
          <p14:tracePt t="12172" x="4895850" y="2808288"/>
          <p14:tracePt t="12179" x="4876800" y="2808288"/>
          <p14:tracePt t="12186" x="4859338" y="2817813"/>
          <p14:tracePt t="17020" x="4813300" y="2771775"/>
          <p14:tracePt t="17030" x="4803775" y="2754313"/>
          <p14:tracePt t="17036" x="4776788" y="2717800"/>
          <p14:tracePt t="17043" x="4759325" y="2690813"/>
          <p14:tracePt t="17051" x="4722813" y="2644775"/>
          <p14:tracePt t="17060" x="4703763" y="2625725"/>
          <p14:tracePt t="17066" x="4667250" y="2581275"/>
          <p14:tracePt t="17074" x="4659313" y="2571750"/>
          <p14:tracePt t="17082" x="4649788" y="2562225"/>
          <p14:tracePt t="17286" x="4649788" y="2535238"/>
          <p14:tracePt t="17772" x="4649788" y="2525713"/>
          <p14:tracePt t="17779" x="4649788" y="2508250"/>
          <p14:tracePt t="17788" x="4649788" y="2498725"/>
          <p14:tracePt t="17809" x="4649788" y="2489200"/>
          <p14:tracePt t="17820" x="4649788" y="2481263"/>
          <p14:tracePt t="17844" x="4649788" y="2471738"/>
          <p14:tracePt t="17868" x="4649788" y="2462213"/>
          <p14:tracePt t="17956" x="4649788" y="2452688"/>
          <p14:tracePt t="17980" x="4649788" y="2444750"/>
          <p14:tracePt t="17988" x="4649788" y="2425700"/>
          <p14:tracePt t="18002" x="4649788" y="2416175"/>
          <p14:tracePt t="18010" x="4649788" y="2408238"/>
          <p14:tracePt t="18106" x="4649788" y="2389188"/>
          <p14:tracePt t="18114" x="4649788" y="2371725"/>
          <p14:tracePt t="18122" x="4649788" y="2325688"/>
          <p14:tracePt t="18130" x="4649788" y="2306638"/>
          <p14:tracePt t="18138" x="4649788" y="2270125"/>
          <p14:tracePt t="18146" x="4649788" y="2233613"/>
          <p14:tracePt t="18154" x="4649788" y="2216150"/>
          <p14:tracePt t="18162" x="4649788" y="2179638"/>
          <p14:tracePt t="18170" x="4649788" y="2143125"/>
          <p14:tracePt t="18179" x="4649788" y="2116138"/>
          <p14:tracePt t="18186" x="4649788" y="2079625"/>
          <p14:tracePt t="18196" x="4659313" y="2052638"/>
          <p14:tracePt t="18202" x="4667250" y="2024063"/>
          <p14:tracePt t="18213" x="4676775" y="2016125"/>
          <p14:tracePt t="18226" x="4676775" y="1997075"/>
          <p14:tracePt t="18380" x="4676775" y="1979613"/>
          <p14:tracePt t="18391" x="4695825" y="1951038"/>
          <p14:tracePt t="18394" x="4749800" y="1914525"/>
          <p14:tracePt t="18402" x="4795838" y="1906588"/>
          <p14:tracePt t="18411" x="4840288" y="1870075"/>
          <p14:tracePt t="18418" x="4859338" y="1860550"/>
          <p14:tracePt t="18426" x="4913313" y="1824038"/>
          <p14:tracePt t="18434" x="4932363" y="1814513"/>
          <p14:tracePt t="18442" x="4949825" y="1804988"/>
          <p14:tracePt t="18450" x="4986338" y="1797050"/>
          <p14:tracePt t="18458" x="5005388" y="1778000"/>
          <p14:tracePt t="18474" x="5022850" y="1768475"/>
          <p14:tracePt t="18482" x="5032375" y="1768475"/>
          <p14:tracePt t="18938" x="5049838" y="1768475"/>
          <p14:tracePt t="18946" x="5078413" y="1768475"/>
          <p14:tracePt t="18954" x="5095875" y="1768475"/>
          <p14:tracePt t="18962" x="5105400" y="1768475"/>
          <p14:tracePt t="21484" x="5114925" y="1768475"/>
          <p14:tracePt t="21493" x="5122863" y="1768475"/>
          <p14:tracePt t="21786" x="5132388" y="1768475"/>
          <p14:tracePt t="21802" x="5151438" y="1768475"/>
          <p14:tracePt t="21827" x="5159375" y="1778000"/>
          <p14:tracePt t="21834" x="5168900" y="1778000"/>
          <p14:tracePt t="21858" x="5168900" y="1797050"/>
          <p14:tracePt t="21866" x="5168900" y="1804988"/>
          <p14:tracePt t="21874" x="5168900" y="1814513"/>
          <p14:tracePt t="21882" x="5168900" y="1824038"/>
          <p14:tracePt t="21890" x="5168900" y="1841500"/>
          <p14:tracePt t="21948" x="5168900" y="1851025"/>
          <p14:tracePt t="21963" x="5168900" y="1878013"/>
          <p14:tracePt t="21971" x="5168900" y="1887538"/>
          <p14:tracePt t="21979" x="5168900" y="1924050"/>
          <p14:tracePt t="21986" x="5168900" y="1951038"/>
          <p14:tracePt t="21994" x="5168900" y="1997075"/>
          <p14:tracePt t="22002" x="5168900" y="2033588"/>
          <p14:tracePt t="22011" x="5168900" y="2079625"/>
          <p14:tracePt t="22018" x="5187950" y="2106613"/>
          <p14:tracePt t="22028" x="5187950" y="2152650"/>
          <p14:tracePt t="22034" x="5187950" y="2179638"/>
          <p14:tracePt t="22042" x="5187950" y="2197100"/>
          <p14:tracePt t="22050" x="5187950" y="2206625"/>
          <p14:tracePt t="22138" x="5195888" y="2206625"/>
          <p14:tracePt t="26292" x="5232400" y="2225675"/>
          <p14:tracePt t="26302" x="5251450" y="2233613"/>
          <p14:tracePt t="26306" x="5278438" y="2262188"/>
          <p14:tracePt t="26314" x="5297488" y="2289175"/>
          <p14:tracePt t="26322" x="5314950" y="2316163"/>
          <p14:tracePt t="26330" x="5314950" y="2352675"/>
          <p14:tracePt t="26338" x="5324475" y="2379663"/>
          <p14:tracePt t="26346" x="5324475" y="2389188"/>
          <p14:tracePt t="26354" x="5324475" y="2398713"/>
          <p14:tracePt t="26362" x="5324475" y="2408238"/>
          <p14:tracePt t="26378" x="5324475" y="2416175"/>
          <p14:tracePt t="26430" x="5324475" y="2435225"/>
          <p14:tracePt t="26437" x="5324475" y="2452688"/>
          <p14:tracePt t="26442" x="5324475" y="2462213"/>
          <p14:tracePt t="26450" x="5324475" y="2481263"/>
          <p14:tracePt t="26458" x="5324475" y="2517775"/>
          <p14:tracePt t="26466" x="5305425" y="2535238"/>
          <p14:tracePt t="26474" x="5287963" y="2571750"/>
          <p14:tracePt t="26482" x="5260975" y="2617788"/>
          <p14:tracePt t="26490" x="5241925" y="2635250"/>
          <p14:tracePt t="26498" x="5205413" y="2681288"/>
          <p14:tracePt t="26507" x="5168900" y="2727325"/>
          <p14:tracePt t="26514" x="5141913" y="2744788"/>
          <p14:tracePt t="26523" x="5095875" y="2781300"/>
          <p14:tracePt t="26530" x="5049838" y="2800350"/>
          <p14:tracePt t="26538" x="5005388" y="2836863"/>
          <p14:tracePt t="26546" x="4978400" y="2854325"/>
          <p14:tracePt t="26554" x="4949825" y="2863850"/>
          <p14:tracePt t="26564" x="4941888" y="2863850"/>
          <p14:tracePt t="26571" x="4913313" y="2890838"/>
          <p14:tracePt t="26587" x="4905375" y="2890838"/>
          <p14:tracePt t="26611" x="4895850" y="2890838"/>
          <p14:tracePt t="26619" x="4868863" y="2890838"/>
          <p14:tracePt t="26630" x="4859338" y="2890838"/>
          <p14:tracePt t="26635" x="4840288" y="2900363"/>
          <p14:tracePt t="26646" x="4803775" y="2900363"/>
          <p14:tracePt t="26651" x="4749800" y="2900363"/>
          <p14:tracePt t="26659" x="4686300" y="2900363"/>
          <p14:tracePt t="26667" x="4613275" y="2900363"/>
          <p14:tracePt t="26675" x="4521200" y="2900363"/>
          <p14:tracePt t="26683" x="4467225" y="2900363"/>
          <p14:tracePt t="26691" x="4440238" y="2900363"/>
          <p14:tracePt t="26699" x="4394200" y="2900363"/>
          <p14:tracePt t="26707" x="4367213" y="2890838"/>
          <p14:tracePt t="26718" x="4357688" y="2890838"/>
          <p14:tracePt t="26724" x="4340225" y="2881313"/>
          <p14:tracePt t="26731" x="4321175" y="2873375"/>
          <p14:tracePt t="26739" x="4303713" y="2854325"/>
          <p14:tracePt t="26748" x="4294188" y="2836863"/>
          <p14:tracePt t="26754" x="4284663" y="2790825"/>
          <p14:tracePt t="26762" x="4257675" y="2744788"/>
          <p14:tracePt t="26770" x="4248150" y="2690813"/>
          <p14:tracePt t="26778" x="4248150" y="2635250"/>
          <p14:tracePt t="26786" x="4238625" y="2571750"/>
          <p14:tracePt t="26794" x="4238625" y="2544763"/>
          <p14:tracePt t="26802" x="4230688" y="2489200"/>
          <p14:tracePt t="26813" x="4230688" y="2444750"/>
          <p14:tracePt t="26819" x="4230688" y="2389188"/>
          <p14:tracePt t="26830" x="4202113" y="2362200"/>
          <p14:tracePt t="26835" x="4202113" y="2335213"/>
          <p14:tracePt t="26845" x="4202113" y="2306638"/>
          <p14:tracePt t="26851" x="4194175" y="2270125"/>
          <p14:tracePt t="26867" x="4194175" y="2252663"/>
          <p14:tracePt t="26875" x="4194175" y="2216150"/>
          <p14:tracePt t="26883" x="4194175" y="2206625"/>
          <p14:tracePt t="26896" x="4194175" y="2170113"/>
          <p14:tracePt t="26898" x="4184650" y="2143125"/>
          <p14:tracePt t="26906" x="4184650" y="2116138"/>
          <p14:tracePt t="26914" x="4184650" y="2106613"/>
          <p14:tracePt t="26922" x="4184650" y="2070100"/>
          <p14:tracePt t="26930" x="4194175" y="2043113"/>
          <p14:tracePt t="26938" x="4202113" y="2024063"/>
          <p14:tracePt t="26946" x="4230688" y="1987550"/>
          <p14:tracePt t="26954" x="4248150" y="1960563"/>
          <p14:tracePt t="26962" x="4267200" y="1951038"/>
          <p14:tracePt t="26970" x="4311650" y="1906588"/>
          <p14:tracePt t="26979" x="4321175" y="1897063"/>
          <p14:tracePt t="26986" x="4357688" y="1878013"/>
          <p14:tracePt t="26994" x="4367213" y="1870075"/>
          <p14:tracePt t="27002" x="4394200" y="1860550"/>
          <p14:tracePt t="27010" x="4413250" y="1851025"/>
          <p14:tracePt t="27018" x="4448175" y="1841500"/>
          <p14:tracePt t="27027" x="4467225" y="1833563"/>
          <p14:tracePt t="27034" x="4494213" y="1824038"/>
          <p14:tracePt t="27049" x="4503738" y="1824038"/>
          <p14:tracePt t="27053" x="4557713" y="1824038"/>
          <p14:tracePt t="27059" x="4659313" y="1824038"/>
          <p14:tracePt t="27066" x="4730750" y="1824038"/>
          <p14:tracePt t="27074" x="4803775" y="1824038"/>
          <p14:tracePt t="27082" x="4913313" y="1841500"/>
          <p14:tracePt t="27090" x="4995863" y="1878013"/>
          <p14:tracePt t="27098" x="5078413" y="1924050"/>
          <p14:tracePt t="27107" x="5187950" y="1951038"/>
          <p14:tracePt t="27114" x="5268913" y="1979613"/>
          <p14:tracePt t="27122" x="5334000" y="2016125"/>
          <p14:tracePt t="27130" x="5360988" y="2033588"/>
          <p14:tracePt t="27138" x="5397500" y="2033588"/>
          <p14:tracePt t="27146" x="5397500" y="2043113"/>
          <p14:tracePt t="27162" x="5424488" y="2060575"/>
          <p14:tracePt t="27274" x="5424488" y="2070100"/>
          <p14:tracePt t="27282" x="5424488" y="2097088"/>
          <p14:tracePt t="27290" x="5424488" y="2106613"/>
          <p14:tracePt t="27298" x="5424488" y="2143125"/>
          <p14:tracePt t="27306" x="5424488" y="2160588"/>
          <p14:tracePt t="27322" x="5414963" y="2189163"/>
          <p14:tracePt t="27330" x="5414963" y="2206625"/>
          <p14:tracePt t="27338" x="5387975" y="2225675"/>
          <p14:tracePt t="27347" x="5387975" y="2233613"/>
          <p14:tracePt t="27354" x="5387975" y="2243138"/>
          <p14:tracePt t="27378" x="5387975" y="2252663"/>
          <p14:tracePt t="27450" x="5387975" y="2270125"/>
          <p14:tracePt t="27458" x="5387975" y="2279650"/>
          <p14:tracePt t="27466" x="5387975" y="2289175"/>
          <p14:tracePt t="27482" x="5368925" y="2316163"/>
          <p14:tracePt t="27490" x="5368925" y="2335213"/>
          <p14:tracePt t="27498" x="5351463" y="2343150"/>
          <p14:tracePt t="27506" x="5314950" y="2379663"/>
          <p14:tracePt t="27522" x="5287963" y="2408238"/>
          <p14:tracePt t="27530" x="5278438" y="2416175"/>
          <p14:tracePt t="27538" x="5268913" y="2425700"/>
          <p14:tracePt t="27546" x="5268913" y="2435225"/>
          <p14:tracePt t="27554" x="5260975" y="2444750"/>
          <p14:tracePt t="27618" x="5241925" y="2462213"/>
          <p14:tracePt t="27626" x="5232400" y="2462213"/>
          <p14:tracePt t="27634" x="5205413" y="2489200"/>
          <p14:tracePt t="27642" x="5141913" y="2535238"/>
          <p14:tracePt t="27650" x="5114925" y="2554288"/>
          <p14:tracePt t="27658" x="5068888" y="2608263"/>
          <p14:tracePt t="27666" x="5005388" y="2654300"/>
          <p14:tracePt t="27674" x="4959350" y="2671763"/>
          <p14:tracePt t="27682" x="4922838" y="2708275"/>
          <p14:tracePt t="27690" x="4895850" y="2727325"/>
          <p14:tracePt t="27698" x="4859338" y="2744788"/>
          <p14:tracePt t="27714" x="4859338" y="2754313"/>
          <p14:tracePt t="27900" x="4859338" y="2790825"/>
          <p14:tracePt t="27910" x="4849813" y="2854325"/>
          <p14:tracePt t="27914" x="4832350" y="2909888"/>
          <p14:tracePt t="27923" x="4786313" y="2973388"/>
          <p14:tracePt t="27931" x="4776788" y="3054350"/>
          <p14:tracePt t="27938" x="4767263" y="3146425"/>
          <p14:tracePt t="27947" x="4722813" y="3228975"/>
          <p14:tracePt t="27954" x="4695825" y="3309938"/>
          <p14:tracePt t="27962" x="4667250" y="3419475"/>
          <p14:tracePt t="27970" x="4659313" y="3511550"/>
          <p14:tracePt t="27979" x="4640263" y="3629025"/>
          <p14:tracePt t="27986" x="4630738" y="3738563"/>
          <p14:tracePt t="27994" x="4630738" y="3830638"/>
          <p14:tracePt t="28002" x="4586288" y="3957638"/>
          <p14:tracePt t="28010" x="4557713" y="4094163"/>
          <p14:tracePt t="28018" x="4513263" y="4222750"/>
          <p14:tracePt t="28028" x="4484688" y="4359275"/>
          <p14:tracePt t="28034" x="4440238" y="4486275"/>
          <p14:tracePt t="28042" x="4413250" y="4595813"/>
          <p14:tracePt t="28050" x="4367213" y="4714875"/>
          <p14:tracePt t="28058" x="4340225" y="4833938"/>
          <p14:tracePt t="28066" x="4311650" y="4924425"/>
          <p14:tracePt t="28074" x="4284663" y="5006975"/>
          <p14:tracePt t="28082" x="4257675" y="5097463"/>
          <p14:tracePt t="28090" x="4211638" y="5180013"/>
          <p14:tracePt t="28098" x="4202113" y="5226050"/>
          <p14:tracePt t="28107" x="4165600" y="5270500"/>
          <p14:tracePt t="28116" x="4157663" y="5316538"/>
          <p14:tracePt t="28131" x="4148138" y="5326063"/>
          <p14:tracePt t="28138" x="4129088" y="5335588"/>
          <p14:tracePt t="28204" x="4121150" y="5353050"/>
          <p14:tracePt t="28217" x="4084638" y="5380038"/>
          <p14:tracePt t="28220" x="4021138" y="5416550"/>
          <p14:tracePt t="28228" x="3902075" y="5489575"/>
          <p14:tracePt t="28234" x="3856038" y="5508625"/>
          <p14:tracePt t="28242" x="3775075" y="5562600"/>
          <p14:tracePt t="28250" x="3709988" y="5608638"/>
          <p14:tracePt t="28258" x="3665538" y="5645150"/>
          <p14:tracePt t="28266" x="3629025" y="5672138"/>
          <p14:tracePt t="28274" x="3582988" y="5691188"/>
          <p14:tracePt t="28282" x="3536950" y="5727700"/>
          <p14:tracePt t="28290" x="3509963" y="5754688"/>
          <p14:tracePt t="28298" x="3490913" y="5764213"/>
          <p14:tracePt t="28306" x="3482975" y="5764213"/>
          <p14:tracePt t="28364" x="3463925" y="5764213"/>
          <p14:tracePt t="28373" x="3455988" y="5735638"/>
          <p14:tracePt t="28379" x="3446463" y="5708650"/>
          <p14:tracePt t="28388" x="3419475" y="5662613"/>
          <p14:tracePt t="28396" x="3400425" y="5618163"/>
          <p14:tracePt t="28402" x="3363913" y="5589588"/>
          <p14:tracePt t="28411" x="3354388" y="5572125"/>
          <p14:tracePt t="28418" x="3309938" y="5535613"/>
          <p14:tracePt t="28428" x="3263900" y="5499100"/>
          <p14:tracePt t="28434" x="3217863" y="5481638"/>
          <p14:tracePt t="28444" x="3208338" y="5481638"/>
          <p14:tracePt t="28451" x="3190875" y="5462588"/>
          <p14:tracePt t="28509" x="3190875" y="5453063"/>
          <p14:tracePt t="28518" x="3190875" y="5426075"/>
          <p14:tracePt t="28524" x="3208338" y="5372100"/>
          <p14:tracePt t="28536" x="3254375" y="5316538"/>
          <p14:tracePt t="28539" x="3354388" y="5262563"/>
          <p14:tracePt t="28546" x="3436938" y="5189538"/>
          <p14:tracePt t="28554" x="3536950" y="5133975"/>
          <p14:tracePt t="28562" x="3636963" y="5060950"/>
          <p14:tracePt t="28570" x="3719513" y="5024438"/>
          <p14:tracePt t="28578" x="3838575" y="4960938"/>
          <p14:tracePt t="28586" x="3883025" y="4933950"/>
          <p14:tracePt t="28594" x="3965575" y="4906963"/>
          <p14:tracePt t="28602" x="4021138" y="4887913"/>
          <p14:tracePt t="28611" x="4029075" y="4878388"/>
          <p14:tracePt t="28618" x="4048125" y="4878388"/>
          <p14:tracePt t="28627" x="4057650" y="4878388"/>
          <p14:tracePt t="28634" x="4065588" y="4878388"/>
          <p14:tracePt t="28642" x="4075113" y="4878388"/>
          <p14:tracePt t="28650" x="4094163" y="4878388"/>
          <p14:tracePt t="28658" x="4138613" y="4878388"/>
          <p14:tracePt t="28666" x="4221163" y="4887913"/>
          <p14:tracePt t="28674" x="4303713" y="4914900"/>
          <p14:tracePt t="28682" x="4421188" y="4979988"/>
          <p14:tracePt t="28691" x="4567238" y="4987925"/>
          <p14:tracePt t="28699" x="4676775" y="5033963"/>
          <p14:tracePt t="28707" x="4832350" y="5060950"/>
          <p14:tracePt t="28716" x="4959350" y="5106988"/>
          <p14:tracePt t="28722" x="5095875" y="5133975"/>
          <p14:tracePt t="28730" x="5224463" y="5180013"/>
          <p14:tracePt t="28738" x="5287963" y="5233988"/>
          <p14:tracePt t="28746" x="5341938" y="5270500"/>
          <p14:tracePt t="28754" x="5368925" y="5299075"/>
          <p14:tracePt t="28762" x="5378450" y="5326063"/>
          <p14:tracePt t="28770" x="5397500" y="5362575"/>
          <p14:tracePt t="28779" x="5397500" y="5389563"/>
          <p14:tracePt t="28786" x="5397500" y="5408613"/>
          <p14:tracePt t="28794" x="5397500" y="5435600"/>
          <p14:tracePt t="28802" x="5397500" y="5481638"/>
          <p14:tracePt t="28810" x="5387975" y="5499100"/>
          <p14:tracePt t="28818" x="5387975" y="5508625"/>
          <p14:tracePt t="28827" x="5378450" y="5526088"/>
          <p14:tracePt t="28834" x="5360988" y="5554663"/>
          <p14:tracePt t="28842" x="5334000" y="5572125"/>
          <p14:tracePt t="28850" x="5314950" y="5589588"/>
          <p14:tracePt t="28858" x="5305425" y="5599113"/>
          <p14:tracePt t="28874" x="5297488" y="5608638"/>
          <p14:tracePt t="28898" x="5260975" y="5626100"/>
          <p14:tracePt t="28907" x="5214938" y="5654675"/>
          <p14:tracePt t="28914" x="5187950" y="5672138"/>
          <p14:tracePt t="28922" x="5159375" y="5681663"/>
          <p14:tracePt t="28930" x="5114925" y="5691188"/>
          <p14:tracePt t="28939" x="5078413" y="5699125"/>
          <p14:tracePt t="28946" x="5032375" y="5718175"/>
          <p14:tracePt t="28954" x="5005388" y="5735638"/>
          <p14:tracePt t="28962" x="4959350" y="5745163"/>
          <p14:tracePt t="28970" x="4932363" y="5764213"/>
          <p14:tracePt t="28978" x="4895850" y="5772150"/>
          <p14:tracePt t="28986" x="4859338" y="5800725"/>
          <p14:tracePt t="28994" x="4849813" y="5800725"/>
          <p14:tracePt t="29002" x="4840288" y="5808663"/>
          <p14:tracePt t="29010" x="4813300" y="5808663"/>
          <p14:tracePt t="29018" x="4795838" y="5827713"/>
          <p14:tracePt t="29027" x="4776788" y="5827713"/>
          <p14:tracePt t="29034" x="4759325" y="5837238"/>
          <p14:tracePt t="29042" x="4730750" y="5845175"/>
          <p14:tracePt t="29050" x="4667250" y="5854700"/>
          <p14:tracePt t="29058" x="4640263" y="5864225"/>
          <p14:tracePt t="29066" x="4622800" y="5881688"/>
          <p14:tracePt t="29074" x="4613275" y="5881688"/>
          <p14:tracePt t="29082" x="4603750" y="5881688"/>
          <p14:tracePt t="29090" x="4594225" y="5881688"/>
          <p14:tracePt t="29099" x="4586288" y="5881688"/>
          <p14:tracePt t="29108" x="4576763" y="5881688"/>
          <p14:tracePt t="29114" x="4567238" y="5881688"/>
          <p14:tracePt t="29123" x="4530725" y="5881688"/>
          <p14:tracePt t="29130" x="4513263" y="5881688"/>
          <p14:tracePt t="29138" x="4457700" y="5873750"/>
          <p14:tracePt t="29146" x="4413250" y="5864225"/>
          <p14:tracePt t="29154" x="4330700" y="5837238"/>
          <p14:tracePt t="29162" x="4267200" y="5791200"/>
          <p14:tracePt t="29170" x="4211638" y="5781675"/>
          <p14:tracePt t="29178" x="4129088" y="5754688"/>
          <p14:tracePt t="29186" x="4057650" y="5745163"/>
          <p14:tracePt t="29195" x="3975100" y="5735638"/>
          <p14:tracePt t="29202" x="3902075" y="5735638"/>
          <p14:tracePt t="29210" x="3846513" y="5718175"/>
          <p14:tracePt t="29218" x="3802063" y="5718175"/>
          <p14:tracePt t="29227" x="3765550" y="5718175"/>
          <p14:tracePt t="29234" x="3746500" y="5718175"/>
          <p14:tracePt t="29242" x="3719513" y="5718175"/>
          <p14:tracePt t="29250" x="3709988" y="5718175"/>
          <p14:tracePt t="29258" x="3702050" y="5718175"/>
          <p14:tracePt t="29308" x="3692525" y="5718175"/>
          <p14:tracePt t="29317" x="3665538" y="5691188"/>
          <p14:tracePt t="29324" x="3646488" y="5645150"/>
          <p14:tracePt t="29331" x="3592513" y="5562600"/>
          <p14:tracePt t="29340" x="3563938" y="5499100"/>
          <p14:tracePt t="29348" x="3509963" y="5435600"/>
          <p14:tracePt t="29355" x="3473450" y="5372100"/>
          <p14:tracePt t="29363" x="3446463" y="5326063"/>
          <p14:tracePt t="29371" x="3390900" y="5226050"/>
          <p14:tracePt t="29378" x="3373438" y="5170488"/>
          <p14:tracePt t="29387" x="3327400" y="5106988"/>
          <p14:tracePt t="29395" x="3273425" y="5006975"/>
          <p14:tracePt t="29404" x="3236913" y="4924425"/>
          <p14:tracePt t="29412" x="3208338" y="4878388"/>
          <p14:tracePt t="29418" x="3200400" y="4851400"/>
          <p14:tracePt t="29427" x="3190875" y="4814888"/>
          <p14:tracePt t="29435" x="3181350" y="4760913"/>
          <p14:tracePt t="29442" x="3181350" y="4724400"/>
          <p14:tracePt t="29450" x="3163888" y="4687888"/>
          <p14:tracePt t="29458" x="3163888" y="4651375"/>
          <p14:tracePt t="29467" x="3163888" y="4605338"/>
          <p14:tracePt t="29475" x="3163888" y="4587875"/>
          <p14:tracePt t="29483" x="3163888" y="4551363"/>
          <p14:tracePt t="29491" x="3171825" y="4522788"/>
          <p14:tracePt t="29499" x="3200400" y="4478338"/>
          <p14:tracePt t="29508" x="3227388" y="4441825"/>
          <p14:tracePt t="29519" x="3244850" y="4422775"/>
          <p14:tracePt t="29523" x="3281363" y="4376738"/>
          <p14:tracePt t="29533" x="3300413" y="4349750"/>
          <p14:tracePt t="29538" x="3327400" y="4332288"/>
          <p14:tracePt t="29546" x="3354388" y="4313238"/>
          <p14:tracePt t="29554" x="3419475" y="4295775"/>
          <p14:tracePt t="29562" x="3482975" y="4268788"/>
          <p14:tracePt t="29570" x="3556000" y="4259263"/>
          <p14:tracePt t="29578" x="3629025" y="4259263"/>
          <p14:tracePt t="29586" x="3729038" y="4232275"/>
          <p14:tracePt t="29595" x="3819525" y="4232275"/>
          <p14:tracePt t="29603" x="3948113" y="4232275"/>
          <p14:tracePt t="29614" x="4038600" y="4213225"/>
          <p14:tracePt t="29619" x="4148138" y="4213225"/>
          <p14:tracePt t="29631" x="4238625" y="4213225"/>
          <p14:tracePt t="29635" x="4311650" y="4213225"/>
          <p14:tracePt t="29646" x="4357688" y="4213225"/>
          <p14:tracePt t="29651" x="4384675" y="4213225"/>
          <p14:tracePt t="29658" x="4403725" y="4213225"/>
          <p14:tracePt t="29691" x="4413250" y="4222750"/>
          <p14:tracePt t="29699" x="4430713" y="4232275"/>
          <p14:tracePt t="29707" x="4440238" y="4240213"/>
          <p14:tracePt t="29718" x="4448175" y="4268788"/>
          <p14:tracePt t="29724" x="4457700" y="4303713"/>
          <p14:tracePt t="29733" x="4484688" y="4340225"/>
          <p14:tracePt t="29742" x="4513263" y="4386263"/>
          <p14:tracePt t="29747" x="4530725" y="4432300"/>
          <p14:tracePt t="29753" x="4549775" y="4459288"/>
          <p14:tracePt t="29762" x="4586288" y="4522788"/>
          <p14:tracePt t="29770" x="4603750" y="4578350"/>
          <p14:tracePt t="29778" x="4622800" y="4614863"/>
          <p14:tracePt t="29786" x="4640263" y="4668838"/>
          <p14:tracePt t="29794" x="4659313" y="4714875"/>
          <p14:tracePt t="29802" x="4667250" y="4751388"/>
          <p14:tracePt t="29810" x="4667250" y="4797425"/>
          <p14:tracePt t="29818" x="4676775" y="4814888"/>
          <p14:tracePt t="29827" x="4676775" y="4851400"/>
          <p14:tracePt t="29834" x="4676775" y="4870450"/>
          <p14:tracePt t="29843" x="4676775" y="4897438"/>
          <p14:tracePt t="29850" x="4676775" y="4943475"/>
          <p14:tracePt t="29858" x="4676775" y="4960938"/>
          <p14:tracePt t="29867" x="4676775" y="4987925"/>
          <p14:tracePt t="29875" x="4676775" y="5006975"/>
          <p14:tracePt t="29883" x="4676775" y="5043488"/>
          <p14:tracePt t="29898" x="4640263" y="5097463"/>
          <p14:tracePt t="29906" x="4622800" y="5116513"/>
          <p14:tracePt t="29916" x="4586288" y="5160963"/>
          <p14:tracePt t="29923" x="4567238" y="5189538"/>
          <p14:tracePt t="29933" x="4521200" y="5233988"/>
          <p14:tracePt t="29938" x="4494213" y="5270500"/>
          <p14:tracePt t="29946" x="4448175" y="5289550"/>
          <p14:tracePt t="29954" x="4394200" y="5343525"/>
          <p14:tracePt t="29962" x="4348163" y="5389563"/>
          <p14:tracePt t="29970" x="4303713" y="5416550"/>
          <p14:tracePt t="29979" x="4257675" y="5453063"/>
          <p14:tracePt t="29986" x="4211638" y="5472113"/>
          <p14:tracePt t="29994" x="4165600" y="5508625"/>
          <p14:tracePt t="30002" x="4129088" y="5526088"/>
          <p14:tracePt t="30010" x="4084638" y="5562600"/>
          <p14:tracePt t="30019" x="4038600" y="5581650"/>
          <p14:tracePt t="30046" x="4021138" y="5599113"/>
          <p14:tracePt t="30364" x="4021138" y="5581650"/>
          <p14:tracePt t="30373" x="4021138" y="5562600"/>
          <p14:tracePt t="30379" x="4021138" y="5535613"/>
          <p14:tracePt t="30483" x="4021138" y="5526088"/>
          <p14:tracePt t="30556" x="4021138" y="5518150"/>
          <p14:tracePt t="30572" x="4021138" y="5489575"/>
          <p14:tracePt t="30578" x="4021138" y="5472113"/>
          <p14:tracePt t="30587" x="4021138" y="5445125"/>
          <p14:tracePt t="30596" x="4021138" y="5416550"/>
          <p14:tracePt t="30602" x="4021138" y="5372100"/>
          <p14:tracePt t="30612" x="4021138" y="5335588"/>
          <p14:tracePt t="30618" x="4021138" y="5289550"/>
          <p14:tracePt t="30628" x="4021138" y="5262563"/>
          <p14:tracePt t="30635" x="4021138" y="5226050"/>
          <p14:tracePt t="30651" x="4021138" y="5189538"/>
          <p14:tracePt t="30663" x="4021138" y="5170488"/>
          <p14:tracePt t="30676" x="4021138" y="5160963"/>
          <p14:tracePt t="30812" x="4021138" y="5153025"/>
          <p14:tracePt t="30828" x="3975100" y="5133975"/>
          <p14:tracePt t="30836" x="3829050" y="5133975"/>
          <p14:tracePt t="30845" x="3683000" y="5133975"/>
          <p14:tracePt t="30851" x="3519488" y="5133975"/>
          <p14:tracePt t="30859" x="3317875" y="5133975"/>
          <p14:tracePt t="30867" x="3144838" y="5133975"/>
          <p14:tracePt t="30875" x="2944813" y="5133975"/>
          <p14:tracePt t="30883" x="2762250" y="5133975"/>
          <p14:tracePt t="30896" x="2598738" y="5133975"/>
          <p14:tracePt t="30898" x="2452688" y="5133975"/>
          <p14:tracePt t="30907" x="2324100" y="5133975"/>
          <p14:tracePt t="30914" x="2251075" y="5133975"/>
          <p14:tracePt t="30923" x="2214563" y="5133975"/>
          <p14:tracePt t="30930" x="2179638" y="5133975"/>
          <p14:tracePt t="30994" x="2160588" y="5133975"/>
          <p14:tracePt t="31003" x="2133600" y="5133975"/>
          <p14:tracePt t="31013" x="2078038" y="5133975"/>
          <p14:tracePt t="31020" x="1987550" y="5133975"/>
          <p14:tracePt t="31029" x="1860550" y="5143500"/>
          <p14:tracePt t="31037" x="1731963" y="5160963"/>
          <p14:tracePt t="31045" x="1622425" y="5170488"/>
          <p14:tracePt t="31051" x="1495425" y="5170488"/>
          <p14:tracePt t="31058" x="1366838" y="5170488"/>
          <p14:tracePt t="31066" x="1239838" y="5170488"/>
          <p14:tracePt t="31074" x="1130300" y="5170488"/>
          <p14:tracePt t="31082" x="1003300" y="5170488"/>
          <p14:tracePt t="31090" x="920750" y="5170488"/>
          <p14:tracePt t="31098" x="811213" y="5170488"/>
          <p14:tracePt t="31106" x="738188" y="5170488"/>
          <p14:tracePt t="31114" x="684213" y="5170488"/>
          <p14:tracePt t="31123" x="628650" y="5170488"/>
          <p14:tracePt t="31130" x="584200" y="5170488"/>
          <p14:tracePt t="31146" x="555625" y="5170488"/>
          <p14:tracePt t="31228" x="538163" y="5153025"/>
          <p14:tracePt t="31423" x="538163" y="5143500"/>
          <p14:tracePt t="31430" x="611188" y="5133975"/>
          <p14:tracePt t="31441" x="738188" y="5116513"/>
          <p14:tracePt t="31444" x="866775" y="5089525"/>
          <p14:tracePt t="31450" x="957263" y="5080000"/>
          <p14:tracePt t="31458" x="1057275" y="5080000"/>
          <p14:tracePt t="31466" x="1130300" y="5080000"/>
          <p14:tracePt t="31474" x="1185863" y="5070475"/>
          <p14:tracePt t="31482" x="1230313" y="5053013"/>
          <p14:tracePt t="31490" x="1249363" y="5053013"/>
          <p14:tracePt t="31498" x="1276350" y="5053013"/>
          <p14:tracePt t="31658" x="1285875" y="5053013"/>
          <p14:tracePt t="31674" x="1312863" y="5024438"/>
          <p14:tracePt t="31682" x="1422400" y="5016500"/>
          <p14:tracePt t="31690" x="1531938" y="4997450"/>
          <p14:tracePt t="31698" x="1668463" y="4970463"/>
          <p14:tracePt t="31707" x="1795463" y="4960938"/>
          <p14:tracePt t="31715" x="1924050" y="4960938"/>
          <p14:tracePt t="31723" x="2051050" y="4943475"/>
          <p14:tracePt t="31731" x="2143125" y="4943475"/>
          <p14:tracePt t="31739" x="2270125" y="4943475"/>
          <p14:tracePt t="31748" x="2343150" y="4943475"/>
          <p14:tracePt t="31755" x="2397125" y="4943475"/>
          <p14:tracePt t="31763" x="2462213" y="4943475"/>
          <p14:tracePt t="31771" x="2470150" y="4943475"/>
          <p14:tracePt t="31779" x="2498725" y="4933950"/>
          <p14:tracePt t="31900" x="2525713" y="4933950"/>
          <p14:tracePt t="31908" x="2570163" y="4933950"/>
          <p14:tracePt t="31915" x="2625725" y="4933950"/>
          <p14:tracePt t="31923" x="2679700" y="4933950"/>
          <p14:tracePt t="31931" x="2771775" y="4906963"/>
          <p14:tracePt t="31939" x="2871788" y="4887913"/>
          <p14:tracePt t="31947" x="2981325" y="4878388"/>
          <p14:tracePt t="31955" x="3054350" y="4870450"/>
          <p14:tracePt t="31962" x="3171825" y="4851400"/>
          <p14:tracePt t="31971" x="3227388" y="4841875"/>
          <p14:tracePt t="31981" x="3281363" y="4841875"/>
          <p14:tracePt t="31986" x="3327400" y="4833938"/>
          <p14:tracePt t="31995" x="3346450" y="4833938"/>
          <p14:tracePt t="32001" x="3354388" y="4833938"/>
          <p14:tracePt t="32011" x="3363913" y="4824413"/>
          <p14:tracePt t="32147" x="3373438" y="4824413"/>
          <p14:tracePt t="32155" x="3400425" y="4732338"/>
          <p14:tracePt t="32163" x="3419475" y="4641850"/>
          <p14:tracePt t="32171" x="3446463" y="4514850"/>
          <p14:tracePt t="32178" x="3490913" y="4376738"/>
          <p14:tracePt t="32187" x="3536950" y="4232275"/>
          <p14:tracePt t="32195" x="3619500" y="4094163"/>
          <p14:tracePt t="32203" x="3746500" y="3930650"/>
          <p14:tracePt t="32212" x="3856038" y="3784600"/>
          <p14:tracePt t="32219" x="3948113" y="3648075"/>
          <p14:tracePt t="32229" x="4057650" y="3511550"/>
          <p14:tracePt t="32235" x="4129088" y="3392488"/>
          <p14:tracePt t="32244" x="4202113" y="3292475"/>
          <p14:tracePt t="32250" x="4221163" y="3246438"/>
          <p14:tracePt t="32258" x="4275138" y="3182938"/>
          <p14:tracePt t="32266" x="4284663" y="3136900"/>
          <p14:tracePt t="32274" x="4294188" y="3119438"/>
          <p14:tracePt t="32282" x="4311650" y="3090863"/>
          <p14:tracePt t="32290" x="4311650" y="3082925"/>
          <p14:tracePt t="32445" x="4311650" y="3073400"/>
          <p14:tracePt t="32452" x="4311650" y="3036888"/>
          <p14:tracePt t="32460" x="4311650" y="2990850"/>
          <p14:tracePt t="32468" x="4311650" y="2954338"/>
          <p14:tracePt t="32475" x="4257675" y="2890838"/>
          <p14:tracePt t="32484" x="4238625" y="2844800"/>
          <p14:tracePt t="32491" x="4184650" y="2771775"/>
          <p14:tracePt t="32499" x="4138613" y="2727325"/>
          <p14:tracePt t="32507" x="4121150" y="2708275"/>
          <p14:tracePt t="32515" x="4057650" y="2671763"/>
          <p14:tracePt t="32524" x="4011613" y="2654300"/>
          <p14:tracePt t="32531" x="3965575" y="2617788"/>
          <p14:tracePt t="32539" x="3902075" y="2598738"/>
          <p14:tracePt t="32634" x="3892550" y="2598738"/>
          <p14:tracePt t="32651" x="3856038" y="2598738"/>
          <p14:tracePt t="32660" x="3838575" y="2598738"/>
          <p14:tracePt t="32667" x="3810000" y="2598738"/>
          <p14:tracePt t="32677" x="3765550" y="2598738"/>
          <p14:tracePt t="32682" x="3729038" y="2598738"/>
          <p14:tracePt t="32690" x="3709988" y="2598738"/>
          <p14:tracePt t="32698" x="3665538" y="2562225"/>
          <p14:tracePt t="32706" x="3600450" y="2554288"/>
          <p14:tracePt t="32714" x="3573463" y="2535238"/>
          <p14:tracePt t="32723" x="3536950" y="2535238"/>
          <p14:tracePt t="32730" x="3490913" y="2517775"/>
          <p14:tracePt t="32739" x="3427413" y="2508250"/>
          <p14:tracePt t="32746" x="3400425" y="2508250"/>
          <p14:tracePt t="32754" x="3382963" y="2498725"/>
          <p14:tracePt t="32762" x="3373438" y="2498725"/>
          <p14:tracePt t="32770" x="3354388" y="2498725"/>
          <p14:tracePt t="33010" x="3346450" y="2498725"/>
          <p14:tracePt t="33018" x="3455988" y="2481263"/>
          <p14:tracePt t="33026" x="3582988" y="2452688"/>
          <p14:tracePt t="33034" x="3746500" y="2452688"/>
          <p14:tracePt t="33047" x="3892550" y="2452688"/>
          <p14:tracePt t="33049" x="4002088" y="2452688"/>
          <p14:tracePt t="33059" x="4129088" y="2452688"/>
          <p14:tracePt t="33066" x="4257675" y="2452688"/>
          <p14:tracePt t="33075" x="4367213" y="2452688"/>
          <p14:tracePt t="33082" x="4457700" y="2452688"/>
          <p14:tracePt t="33091" x="4513263" y="2452688"/>
          <p14:tracePt t="33098" x="4567238" y="2452688"/>
          <p14:tracePt t="33107" x="4603750" y="2452688"/>
          <p14:tracePt t="33114" x="4613275" y="2452688"/>
          <p14:tracePt t="33238" x="4649788" y="2452688"/>
          <p14:tracePt t="33246" x="4667250" y="2452688"/>
          <p14:tracePt t="33252" x="4713288" y="2489200"/>
          <p14:tracePt t="33261" x="4740275" y="2517775"/>
          <p14:tracePt t="33266" x="4749800" y="2554288"/>
          <p14:tracePt t="33274" x="4767263" y="2571750"/>
          <p14:tracePt t="33282" x="4786313" y="2598738"/>
          <p14:tracePt t="33290" x="4786313" y="2617788"/>
          <p14:tracePt t="33300" x="4813300" y="2654300"/>
          <p14:tracePt t="33308" x="4822825" y="2654300"/>
          <p14:tracePt t="33316" x="4840288" y="2698750"/>
          <p14:tracePt t="33324" x="4859338" y="2708275"/>
          <p14:tracePt t="33332" x="4868863" y="2708275"/>
          <p14:tracePt t="33339" x="4886325" y="2735263"/>
          <p14:tracePt t="33346" x="4895850" y="2744788"/>
          <p14:tracePt t="33354" x="4905375" y="2754313"/>
          <p14:tracePt t="33362" x="4922838" y="2781300"/>
          <p14:tracePt t="33370" x="4932363" y="2790825"/>
          <p14:tracePt t="33380" x="4941888" y="2800350"/>
          <p14:tracePt t="33387" x="4949825" y="2817813"/>
          <p14:tracePt t="33395" x="4959350" y="2836863"/>
          <p14:tracePt t="33402" x="4968875" y="2873375"/>
          <p14:tracePt t="33410" x="4986338" y="2890838"/>
          <p14:tracePt t="33426" x="5005388" y="2936875"/>
          <p14:tracePt t="33435" x="5005388" y="2946400"/>
          <p14:tracePt t="33447" x="5005388" y="2963863"/>
          <p14:tracePt t="33452" x="5014913" y="2990850"/>
          <p14:tracePt t="33464" x="5022850" y="3000375"/>
          <p14:tracePt t="33468" x="5041900" y="3017838"/>
          <p14:tracePt t="33485" x="5041900" y="3027363"/>
          <p14:tracePt t="33620" x="5049838" y="3036888"/>
          <p14:tracePt t="33631" x="5078413" y="3046413"/>
          <p14:tracePt t="33634" x="5095875" y="3063875"/>
          <p14:tracePt t="33649" x="5105400" y="3073400"/>
          <p14:tracePt t="33661" x="5105400" y="3127375"/>
          <p14:tracePt t="33668" x="5059363" y="3209925"/>
          <p14:tracePt t="33676" x="4922838" y="3309938"/>
          <p14:tracePt t="33683" x="4822825" y="3402013"/>
          <p14:tracePt t="33691" x="4686300" y="3511550"/>
          <p14:tracePt t="33698" x="4530725" y="3629025"/>
          <p14:tracePt t="33706" x="4403725" y="3738563"/>
          <p14:tracePt t="33714" x="4267200" y="3848100"/>
          <p14:tracePt t="33724" x="4129088" y="3967163"/>
          <p14:tracePt t="33733" x="3975100" y="4113213"/>
          <p14:tracePt t="33739" x="3783013" y="4232275"/>
          <p14:tracePt t="33747" x="3646488" y="4349750"/>
          <p14:tracePt t="33754" x="3490913" y="4478338"/>
          <p14:tracePt t="33763" x="3390900" y="4568825"/>
          <p14:tracePt t="33770" x="3281363" y="4668838"/>
          <p14:tracePt t="33779" x="3200400" y="4751388"/>
          <p14:tracePt t="33786" x="3117850" y="4851400"/>
          <p14:tracePt t="33795" x="3063875" y="4924425"/>
          <p14:tracePt t="33802" x="3008313" y="5006975"/>
          <p14:tracePt t="33811" x="2990850" y="5033963"/>
          <p14:tracePt t="33818" x="2954338" y="5097463"/>
          <p14:tracePt t="33827" x="2935288" y="5133975"/>
          <p14:tracePt t="33834" x="2935288" y="5153025"/>
          <p14:tracePt t="33846" x="2925763" y="5170488"/>
          <p14:tracePt t="33851" x="2917825" y="5189538"/>
          <p14:tracePt t="33862" x="2917825" y="5197475"/>
          <p14:tracePt t="33867" x="2908300" y="5207000"/>
          <p14:tracePt t="34188" x="2908300" y="5226050"/>
          <p14:tracePt t="34316" x="2908300" y="5197475"/>
          <p14:tracePt t="34324" x="2908300" y="5189538"/>
          <p14:tracePt t="34332" x="2908300" y="5153025"/>
          <p14:tracePt t="34341" x="2898775" y="5133975"/>
          <p14:tracePt t="34347" x="2889250" y="5116513"/>
          <p14:tracePt t="34355" x="2889250" y="5089525"/>
          <p14:tracePt t="34362" x="2852738" y="5043488"/>
          <p14:tracePt t="34371" x="2852738" y="4997450"/>
          <p14:tracePt t="34379" x="2844800" y="4960938"/>
          <p14:tracePt t="34387" x="2835275" y="4933950"/>
          <p14:tracePt t="34394" x="2835275" y="4887913"/>
          <p14:tracePt t="34402" x="2808288" y="4860925"/>
          <p14:tracePt t="34411" x="2798763" y="4841875"/>
          <p14:tracePt t="34420" x="2789238" y="4787900"/>
          <p14:tracePt t="34428" x="2781300" y="4778375"/>
          <p14:tracePt t="34435" x="2781300" y="4751388"/>
          <p14:tracePt t="34443" x="2781300" y="4732338"/>
          <p14:tracePt t="34450" x="2781300" y="4714875"/>
          <p14:tracePt t="34459" x="2762250" y="4687888"/>
          <p14:tracePt t="34474" x="2762250" y="4668838"/>
          <p14:tracePt t="34482" x="2752725" y="4651375"/>
          <p14:tracePt t="34490" x="2752725" y="4641850"/>
          <p14:tracePt t="34498" x="2744788" y="4632325"/>
          <p14:tracePt t="34506" x="2744788" y="4614863"/>
          <p14:tracePt t="34515" x="2744788" y="4605338"/>
          <p14:tracePt t="34522" x="2744788" y="4595813"/>
          <p14:tracePt t="34530" x="2744788" y="4587875"/>
          <p14:tracePt t="34538" x="2744788" y="4578350"/>
          <p14:tracePt t="34546" x="2744788" y="4568825"/>
          <p14:tracePt t="34555" x="2744788" y="4559300"/>
          <p14:tracePt t="34563" x="2744788" y="4551363"/>
          <p14:tracePt t="34571" x="2762250" y="4532313"/>
          <p14:tracePt t="34579" x="2771775" y="4522788"/>
          <p14:tracePt t="34587" x="2798763" y="4505325"/>
          <p14:tracePt t="34603" x="2825750" y="4486275"/>
          <p14:tracePt t="34612" x="2844800" y="4478338"/>
          <p14:tracePt t="34619" x="2862263" y="4478338"/>
          <p14:tracePt t="34631" x="2908300" y="4478338"/>
          <p14:tracePt t="34635" x="2917825" y="4478338"/>
          <p14:tracePt t="34650" x="2935288" y="4478338"/>
          <p14:tracePt t="34658" x="2944813" y="4478338"/>
          <p14:tracePt t="34682" x="2954338" y="4478338"/>
          <p14:tracePt t="34723" x="2962275" y="4478338"/>
          <p14:tracePt t="34739" x="2971800" y="4486275"/>
          <p14:tracePt t="34747" x="2981325" y="4495800"/>
          <p14:tracePt t="34755" x="3017838" y="4522788"/>
          <p14:tracePt t="34767" x="3044825" y="4532313"/>
          <p14:tracePt t="34770" x="3136900" y="4595813"/>
          <p14:tracePt t="34781" x="3217863" y="4641850"/>
          <p14:tracePt t="34788" x="3281363" y="4678363"/>
          <p14:tracePt t="34796" x="3346450" y="4714875"/>
          <p14:tracePt t="34802" x="3409950" y="4751388"/>
          <p14:tracePt t="34810" x="3455988" y="4778375"/>
          <p14:tracePt t="34819" x="3473450" y="4797425"/>
          <p14:tracePt t="34829" x="3482975" y="4805363"/>
          <p14:tracePt t="34835" x="3509963" y="4814888"/>
          <p14:tracePt t="34845" x="3519488" y="4824413"/>
          <p14:tracePt t="34938" x="3519488" y="4860925"/>
          <p14:tracePt t="34946" x="3519488" y="4878388"/>
          <p14:tracePt t="34954" x="3519488" y="4924425"/>
          <p14:tracePt t="34962" x="3509963" y="4960938"/>
          <p14:tracePt t="34970" x="3509963" y="4970463"/>
          <p14:tracePt t="34978" x="3500438" y="4997450"/>
          <p14:tracePt t="34986" x="3473450" y="5033963"/>
          <p14:tracePt t="34994" x="3455988" y="5060950"/>
          <p14:tracePt t="35002" x="3446463" y="5070475"/>
          <p14:tracePt t="35011" x="3446463" y="5080000"/>
          <p14:tracePt t="35018" x="3436938" y="5106988"/>
          <p14:tracePt t="35026" x="3419475" y="5126038"/>
          <p14:tracePt t="35034" x="3409950" y="5143500"/>
          <p14:tracePt t="35044" x="3400425" y="5153025"/>
          <p14:tracePt t="35050" x="3382963" y="5170488"/>
          <p14:tracePt t="35060" x="3363913" y="5197475"/>
          <p14:tracePt t="35066" x="3346450" y="5216525"/>
          <p14:tracePt t="35074" x="3327400" y="5226050"/>
          <p14:tracePt t="35082" x="3309938" y="5243513"/>
          <p14:tracePt t="35091" x="3263900" y="5270500"/>
          <p14:tracePt t="35098" x="3236913" y="5280025"/>
          <p14:tracePt t="35106" x="3171825" y="5316538"/>
          <p14:tracePt t="35114" x="3144838" y="5326063"/>
          <p14:tracePt t="35123" x="3090863" y="5326063"/>
          <p14:tracePt t="35130" x="3027363" y="5335588"/>
          <p14:tracePt t="35139" x="2954338" y="5343525"/>
          <p14:tracePt t="35146" x="2908300" y="5372100"/>
          <p14:tracePt t="35154" x="2871788" y="5372100"/>
          <p14:tracePt t="35162" x="2825750" y="5372100"/>
          <p14:tracePt t="35170" x="2798763" y="5372100"/>
          <p14:tracePt t="35178" x="2781300" y="5372100"/>
          <p14:tracePt t="35186" x="2762250" y="5372100"/>
          <p14:tracePt t="35194" x="2744788" y="5372100"/>
          <p14:tracePt t="35210" x="2735263" y="5372100"/>
          <p14:tracePt t="35227" x="2716213" y="5362575"/>
          <p14:tracePt t="35234" x="2708275" y="5343525"/>
          <p14:tracePt t="35245" x="2708275" y="5326063"/>
          <p14:tracePt t="35250" x="2708275" y="5316538"/>
          <p14:tracePt t="35258" x="2689225" y="5270500"/>
          <p14:tracePt t="35266" x="2671763" y="5243513"/>
          <p14:tracePt t="35274" x="2662238" y="5216525"/>
          <p14:tracePt t="35282" x="2662238" y="5197475"/>
          <p14:tracePt t="35290" x="2643188" y="5153025"/>
          <p14:tracePt t="35298" x="2635250" y="5133975"/>
          <p14:tracePt t="35306" x="2616200" y="5116513"/>
          <p14:tracePt t="35315" x="2606675" y="5089525"/>
          <p14:tracePt t="35323" x="2598738" y="5060950"/>
          <p14:tracePt t="35334" x="2579688" y="5043488"/>
          <p14:tracePt t="35340" x="2570163" y="5006975"/>
          <p14:tracePt t="35350" x="2562225" y="4997450"/>
          <p14:tracePt t="35362" x="2543175" y="4979988"/>
          <p14:tracePt t="35378" x="2543175" y="4970463"/>
          <p14:tracePt t="35386" x="2533650" y="4951413"/>
          <p14:tracePt t="35394" x="2533650" y="4943475"/>
          <p14:tracePt t="35410" x="2533650" y="4933950"/>
          <p14:tracePt t="35419" x="2533650" y="4924425"/>
          <p14:tracePt t="35426" x="2533650" y="4914900"/>
          <p14:tracePt t="35434" x="2533650" y="4906963"/>
          <p14:tracePt t="35451" x="2533650" y="4897438"/>
          <p14:tracePt t="35458" x="2533650" y="4860925"/>
          <p14:tracePt t="35466" x="2533650" y="4851400"/>
          <p14:tracePt t="35474" x="2533650" y="4824413"/>
          <p14:tracePt t="35482" x="2543175" y="4805363"/>
          <p14:tracePt t="35490" x="2552700" y="4797425"/>
          <p14:tracePt t="35498" x="2562225" y="4778375"/>
          <p14:tracePt t="35506" x="2570163" y="4751388"/>
          <p14:tracePt t="35514" x="2606675" y="4724400"/>
          <p14:tracePt t="35530" x="2635250" y="4697413"/>
          <p14:tracePt t="35538" x="2679700" y="4687888"/>
          <p14:tracePt t="35546" x="2708275" y="4660900"/>
          <p14:tracePt t="35554" x="2771775" y="4641850"/>
          <p14:tracePt t="35562" x="2798763" y="4641850"/>
          <p14:tracePt t="35570" x="2871788" y="4632325"/>
          <p14:tracePt t="35578" x="2962275" y="4605338"/>
          <p14:tracePt t="35586" x="3035300" y="4605338"/>
          <p14:tracePt t="35595" x="3117850" y="4595813"/>
          <p14:tracePt t="35602" x="3190875" y="4578350"/>
          <p14:tracePt t="35611" x="3281363" y="4578350"/>
          <p14:tracePt t="35618" x="3327400" y="4568825"/>
          <p14:tracePt t="35626" x="3363913" y="4568825"/>
          <p14:tracePt t="35634" x="3382963" y="4551363"/>
          <p14:tracePt t="35691" x="3390900" y="4551363"/>
          <p14:tracePt t="35740" x="3409950" y="4559300"/>
          <p14:tracePt t="35749" x="3419475" y="4578350"/>
          <p14:tracePt t="35757" x="3427413" y="4605338"/>
          <p14:tracePt t="35763" x="3455988" y="4651375"/>
          <p14:tracePt t="35771" x="3463925" y="4660900"/>
          <p14:tracePt t="35778" x="3473450" y="4687888"/>
          <p14:tracePt t="35786" x="3473450" y="4705350"/>
          <p14:tracePt t="35795" x="3482975" y="4724400"/>
          <p14:tracePt t="35811" x="3482975" y="4732338"/>
          <p14:tracePt t="35842" x="3482975" y="4741863"/>
          <p14:tracePt t="35859" x="3482975" y="4760913"/>
          <p14:tracePt t="35866" x="3482975" y="4778375"/>
          <p14:tracePt t="35874" x="3482975" y="4805363"/>
          <p14:tracePt t="35882" x="3482975" y="4814888"/>
          <p14:tracePt t="35896" x="3482975" y="4833938"/>
          <p14:tracePt t="35899" x="3473450" y="4860925"/>
          <p14:tracePt t="35907" x="3455988" y="4906963"/>
          <p14:tracePt t="35915" x="3436938" y="4933950"/>
          <p14:tracePt t="35923" x="3427413" y="4979988"/>
          <p14:tracePt t="35931" x="3390900" y="5024438"/>
          <p14:tracePt t="35939" x="3382963" y="5033963"/>
          <p14:tracePt t="35946" x="3354388" y="5089525"/>
          <p14:tracePt t="35955" x="3346450" y="5097463"/>
          <p14:tracePt t="35965" x="3336925" y="5106988"/>
          <p14:tracePt t="35970" x="3327400" y="5116513"/>
          <p14:tracePt t="35978" x="3309938" y="5133975"/>
          <p14:tracePt t="35986" x="3300413" y="5143500"/>
          <p14:tracePt t="36002" x="3300413" y="5153025"/>
          <p14:tracePt t="36010" x="3290888" y="5160963"/>
          <p14:tracePt t="36018" x="3281363" y="5180013"/>
          <p14:tracePt t="36042" x="3273425" y="5189538"/>
          <p14:tracePt t="36058" x="3263900" y="5197475"/>
          <p14:tracePt t="36066" x="3254375" y="5207000"/>
          <p14:tracePt t="36074" x="3236913" y="5226050"/>
          <p14:tracePt t="36082" x="3217863" y="5226050"/>
          <p14:tracePt t="36090" x="3171825" y="5262563"/>
          <p14:tracePt t="36099" x="3154363" y="5270500"/>
          <p14:tracePt t="36106" x="3108325" y="5280025"/>
          <p14:tracePt t="36114" x="3044825" y="5307013"/>
          <p14:tracePt t="36122" x="3017838" y="5307013"/>
          <p14:tracePt t="36130" x="2990850" y="5316538"/>
          <p14:tracePt t="36142" x="2944813" y="5326063"/>
          <p14:tracePt t="36156" x="2917825" y="5335588"/>
          <p14:tracePt t="36276" x="2908300" y="5335588"/>
          <p14:tracePt t="36285" x="2898775" y="5335588"/>
          <p14:tracePt t="36292" x="2881313" y="5335588"/>
          <p14:tracePt t="36299" x="2862263" y="5335588"/>
          <p14:tracePt t="36516" x="2852738" y="5335588"/>
          <p14:tracePt t="36533" x="2844800" y="5335588"/>
          <p14:tracePt t="36644" x="2844800" y="5326063"/>
          <p14:tracePt t="36651" x="2817813" y="5289550"/>
          <p14:tracePt t="36662" x="2808288" y="5243513"/>
          <p14:tracePt t="36668" x="2798763" y="5226050"/>
          <p14:tracePt t="36679" x="2781300" y="5197475"/>
          <p14:tracePt t="36683" x="2771775" y="5153025"/>
          <p14:tracePt t="36691" x="2762250" y="5126038"/>
          <p14:tracePt t="36699" x="2744788" y="5089525"/>
          <p14:tracePt t="36707" x="2744788" y="5070475"/>
          <p14:tracePt t="36715" x="2725738" y="5033963"/>
          <p14:tracePt t="36723" x="2716213" y="5016500"/>
          <p14:tracePt t="36731" x="2716213" y="5006975"/>
          <p14:tracePt t="36739" x="2716213" y="4997450"/>
          <p14:tracePt t="36747" x="2708275" y="4979988"/>
          <p14:tracePt t="36754" x="2708275" y="4970463"/>
          <p14:tracePt t="36763" x="2708275" y="4943475"/>
          <p14:tracePt t="36772" x="2698750" y="4924425"/>
          <p14:tracePt t="36780" x="2662238" y="4851400"/>
          <p14:tracePt t="36787" x="2662238" y="4833938"/>
          <p14:tracePt t="36794" x="2662238" y="4814888"/>
          <p14:tracePt t="36802" x="2662238" y="4787900"/>
          <p14:tracePt t="36810" x="2662238" y="4768850"/>
          <p14:tracePt t="36818" x="2662238" y="4732338"/>
          <p14:tracePt t="36826" x="2662238" y="4724400"/>
          <p14:tracePt t="36834" x="2671763" y="4714875"/>
          <p14:tracePt t="36844" x="2679700" y="4687888"/>
          <p14:tracePt t="36948" x="2689225" y="4678363"/>
          <p14:tracePt t="36956" x="2762250" y="4668838"/>
          <p14:tracePt t="36964" x="2835275" y="4668838"/>
          <p14:tracePt t="36971" x="2962275" y="4668838"/>
          <p14:tracePt t="36979" x="3071813" y="4668838"/>
          <p14:tracePt t="36987" x="3200400" y="4668838"/>
          <p14:tracePt t="36995" x="3309938" y="4668838"/>
          <p14:tracePt t="37002" x="3382963" y="4668838"/>
          <p14:tracePt t="37010" x="3446463" y="4668838"/>
          <p14:tracePt t="37018" x="3473450" y="4668838"/>
          <p14:tracePt t="37026" x="3482975" y="4668838"/>
          <p14:tracePt t="37292" x="3490913" y="4705350"/>
          <p14:tracePt t="37300" x="3500438" y="4732338"/>
          <p14:tracePt t="37308" x="3519488" y="4768850"/>
          <p14:tracePt t="37316" x="3527425" y="4778375"/>
          <p14:tracePt t="37324" x="3536950" y="4805363"/>
          <p14:tracePt t="37334" x="3546475" y="4824413"/>
          <p14:tracePt t="37340" x="3546475" y="4851400"/>
          <p14:tracePt t="37349" x="3556000" y="4870450"/>
          <p14:tracePt t="37354" x="3573463" y="4906963"/>
          <p14:tracePt t="37362" x="3573463" y="4924425"/>
          <p14:tracePt t="37370" x="3573463" y="4933950"/>
          <p14:tracePt t="37378" x="3582988" y="4943475"/>
          <p14:tracePt t="37386" x="3582988" y="4960938"/>
          <p14:tracePt t="37394" x="3582988" y="4970463"/>
          <p14:tracePt t="37402" x="3582988" y="4987925"/>
          <p14:tracePt t="37410" x="3582988" y="5006975"/>
          <p14:tracePt t="37419" x="3582988" y="5016500"/>
          <p14:tracePt t="37430" x="3582988" y="5033963"/>
          <p14:tracePt t="37437" x="3582988" y="5053013"/>
          <p14:tracePt t="37455" x="3582988" y="5070475"/>
          <p14:tracePt t="37463" x="3582988" y="5080000"/>
          <p14:tracePt t="37468" x="3582988" y="5089525"/>
          <p14:tracePt t="37478" x="3582988" y="5106988"/>
          <p14:tracePt t="37484" x="3582988" y="5126038"/>
          <p14:tracePt t="37499" x="3582988" y="5133975"/>
          <p14:tracePt t="37508" x="3582988" y="5153025"/>
          <p14:tracePt t="37515" x="3573463" y="5189538"/>
          <p14:tracePt t="37531" x="3563938" y="5216525"/>
          <p14:tracePt t="37539" x="3556000" y="5226050"/>
          <p14:tracePt t="37550" x="3546475" y="5243513"/>
          <p14:tracePt t="37553" x="3536950" y="5243513"/>
          <p14:tracePt t="37562" x="3527425" y="5262563"/>
          <p14:tracePt t="37570" x="3527425" y="5270500"/>
          <p14:tracePt t="37578" x="3519488" y="5299075"/>
          <p14:tracePt t="37586" x="3509963" y="5307013"/>
          <p14:tracePt t="37594" x="3490913" y="5326063"/>
          <p14:tracePt t="37602" x="3473450" y="5343525"/>
          <p14:tracePt t="37611" x="3455988" y="5362575"/>
          <p14:tracePt t="37619" x="3409950" y="5380038"/>
          <p14:tracePt t="37629" x="3390900" y="5408613"/>
          <p14:tracePt t="37635" x="3327400" y="5426075"/>
          <p14:tracePt t="37646" x="3300413" y="5445125"/>
          <p14:tracePt t="37651" x="3281363" y="5453063"/>
          <p14:tracePt t="37662" x="3273425" y="5462588"/>
          <p14:tracePt t="37665" x="3263900" y="5472113"/>
          <p14:tracePt t="37802" x="3263900" y="5435600"/>
          <p14:tracePt t="37810" x="3263900" y="5408613"/>
          <p14:tracePt t="37819" x="3263900" y="5389563"/>
          <p14:tracePt t="37826" x="3300413" y="5326063"/>
          <p14:tracePt t="37835" x="3317875" y="5299075"/>
          <p14:tracePt t="37845" x="3317875" y="5280025"/>
          <p14:tracePt t="37851" x="3317875" y="5233988"/>
          <p14:tracePt t="37861" x="3346450" y="5207000"/>
          <p14:tracePt t="37867" x="3346450" y="5189538"/>
          <p14:tracePt t="37875" x="3346450" y="5180013"/>
          <p14:tracePt t="37883" x="3346450" y="5153025"/>
          <p14:tracePt t="37924" x="3346450" y="5143500"/>
          <p14:tracePt t="38051" x="3346450" y="5133975"/>
          <p14:tracePt t="38059" x="3290888" y="5116513"/>
          <p14:tracePt t="38066" x="3144838" y="5097463"/>
          <p14:tracePt t="38074" x="2981325" y="5080000"/>
          <p14:tracePt t="38082" x="2798763" y="5033963"/>
          <p14:tracePt t="38090" x="2598738" y="5024438"/>
          <p14:tracePt t="38098" x="2479675" y="4997450"/>
          <p14:tracePt t="38106" x="2333625" y="4960938"/>
          <p14:tracePt t="38114" x="2206625" y="4951413"/>
          <p14:tracePt t="38122" x="2078038" y="4933950"/>
          <p14:tracePt t="38130" x="1968500" y="4924425"/>
          <p14:tracePt t="38138" x="1868488" y="4897438"/>
          <p14:tracePt t="38146" x="1831975" y="4897438"/>
          <p14:tracePt t="38154" x="1787525" y="4878388"/>
          <p14:tracePt t="38421" x="1758950" y="4878388"/>
          <p14:tracePt t="38428" x="1704975" y="4878388"/>
          <p14:tracePt t="38438" x="1649413" y="4878388"/>
          <p14:tracePt t="38447" x="1585913" y="4878388"/>
          <p14:tracePt t="38451" x="1531938" y="4878388"/>
          <p14:tracePt t="38459" x="1495425" y="4878388"/>
          <p14:tracePt t="38467" x="1468438" y="4878388"/>
          <p14:tracePt t="38475" x="1458913" y="4878388"/>
          <p14:tracePt t="38491" x="1439863" y="4878388"/>
          <p14:tracePt t="38732" x="1458913" y="4878388"/>
          <p14:tracePt t="38740" x="1512888" y="4860925"/>
          <p14:tracePt t="38746" x="1585913" y="4833938"/>
          <p14:tracePt t="38754" x="1704975" y="4824413"/>
          <p14:tracePt t="38762" x="1814513" y="4805363"/>
          <p14:tracePt t="38770" x="1941513" y="4797425"/>
          <p14:tracePt t="38779" x="2087563" y="4768850"/>
          <p14:tracePt t="38786" x="2187575" y="4751388"/>
          <p14:tracePt t="38794" x="2297113" y="4741863"/>
          <p14:tracePt t="38803" x="2406650" y="4697413"/>
          <p14:tracePt t="38812" x="2489200" y="4697413"/>
          <p14:tracePt t="38819" x="2525713" y="4687888"/>
          <p14:tracePt t="38829" x="2570163" y="4687888"/>
          <p14:tracePt t="38834" x="2598738" y="4678363"/>
          <p14:tracePt t="38915" x="2606675" y="4678363"/>
          <p14:tracePt t="38924" x="2652713" y="4678363"/>
          <p14:tracePt t="38931" x="2725738" y="4678363"/>
          <p14:tracePt t="38940" x="2835275" y="4678363"/>
          <p14:tracePt t="38947" x="2925763" y="4678363"/>
          <p14:tracePt t="38955" x="3035300" y="4678363"/>
          <p14:tracePt t="38962" x="3117850" y="4678363"/>
          <p14:tracePt t="38970" x="3190875" y="4678363"/>
          <p14:tracePt t="38979" x="3263900" y="4678363"/>
          <p14:tracePt t="38986" x="3336925" y="4678363"/>
          <p14:tracePt t="38994" x="3390900" y="4678363"/>
          <p14:tracePt t="39002" x="3419475" y="4678363"/>
          <p14:tracePt t="39010" x="3455988" y="4678363"/>
          <p14:tracePt t="39114" x="3509963" y="4678363"/>
          <p14:tracePt t="39123" x="3563938" y="4678363"/>
          <p14:tracePt t="39130" x="3619500" y="4678363"/>
          <p14:tracePt t="39138" x="3673475" y="4678363"/>
          <p14:tracePt t="39146" x="3729038" y="4678363"/>
          <p14:tracePt t="39154" x="3765550" y="4678363"/>
          <p14:tracePt t="39163" x="3775075" y="4678363"/>
          <p14:tracePt t="39172" x="3783013" y="4678363"/>
          <p14:tracePt t="39284" x="3792538" y="4678363"/>
          <p14:tracePt t="39292" x="3810000" y="4705350"/>
          <p14:tracePt t="39300" x="3810000" y="4724400"/>
          <p14:tracePt t="39307" x="3819525" y="4724400"/>
          <p14:tracePt t="39314" x="3829050" y="4732338"/>
          <p14:tracePt t="39322" x="3829050" y="4760913"/>
          <p14:tracePt t="39330" x="3838575" y="4778375"/>
          <p14:tracePt t="39338" x="3856038" y="4814888"/>
          <p14:tracePt t="39346" x="3856038" y="4824413"/>
          <p14:tracePt t="39354" x="3856038" y="4860925"/>
          <p14:tracePt t="39362" x="3865563" y="4860925"/>
          <p14:tracePt t="39370" x="3875088" y="4878388"/>
          <p14:tracePt t="39378" x="3875088" y="4914900"/>
          <p14:tracePt t="39387" x="3883025" y="4943475"/>
          <p14:tracePt t="39394" x="3911600" y="4970463"/>
          <p14:tracePt t="39404" x="3911600" y="4979988"/>
          <p14:tracePt t="39413" x="3911600" y="5016500"/>
          <p14:tracePt t="39421" x="3929063" y="5033963"/>
          <p14:tracePt t="39429" x="3929063" y="5043488"/>
          <p14:tracePt t="39437" x="3938588" y="5060950"/>
          <p14:tracePt t="39526" x="3948113" y="5070475"/>
          <p14:tracePt t="39533" x="3948113" y="5089525"/>
          <p14:tracePt t="39539" x="3948113" y="5097463"/>
          <p14:tracePt t="39547" x="3948113" y="5133975"/>
          <p14:tracePt t="39555" x="3948113" y="5153025"/>
          <p14:tracePt t="39565" x="3948113" y="5180013"/>
          <p14:tracePt t="39570" x="3948113" y="5197475"/>
          <p14:tracePt t="39578" x="3948113" y="5233988"/>
          <p14:tracePt t="39586" x="3948113" y="5280025"/>
          <p14:tracePt t="39594" x="3948113" y="5299075"/>
          <p14:tracePt t="39602" x="3948113" y="5326063"/>
          <p14:tracePt t="39619" x="3948113" y="5335588"/>
          <p14:tracePt t="39844" x="3965575" y="5316538"/>
          <p14:tracePt t="39852" x="4002088" y="5299075"/>
          <p14:tracePt t="39864" x="4057650" y="5270500"/>
          <p14:tracePt t="39869" x="4102100" y="5262563"/>
          <p14:tracePt t="39879" x="4138613" y="5243513"/>
          <p14:tracePt t="39882" x="4175125" y="5226050"/>
          <p14:tracePt t="39897" x="4211638" y="5226050"/>
          <p14:tracePt t="39898" x="4267200" y="5216525"/>
          <p14:tracePt t="39906" x="4348163" y="5216525"/>
          <p14:tracePt t="39914" x="4403725" y="5207000"/>
          <p14:tracePt t="39922" x="4457700" y="5207000"/>
          <p14:tracePt t="39930" x="4494213" y="5189538"/>
          <p14:tracePt t="39938" x="4521200" y="5189538"/>
          <p14:tracePt t="39962" x="4530725" y="5180013"/>
          <p14:tracePt t="40063" x="4540250" y="5189538"/>
          <p14:tracePt t="40066" x="4557713" y="5189538"/>
          <p14:tracePt t="40075" x="4613275" y="5207000"/>
          <p14:tracePt t="40082" x="4640263" y="5207000"/>
          <p14:tracePt t="40090" x="4686300" y="5233988"/>
          <p14:tracePt t="40098" x="4730750" y="5243513"/>
          <p14:tracePt t="40106" x="4803775" y="5253038"/>
          <p14:tracePt t="40114" x="4876800" y="5270500"/>
          <p14:tracePt t="40122" x="4978400" y="5299075"/>
          <p14:tracePt t="40131" x="5059363" y="5316538"/>
          <p14:tracePt t="40140" x="5132388" y="5316538"/>
          <p14:tracePt t="40146" x="5205413" y="5335588"/>
          <p14:tracePt t="40154" x="5232400" y="5335588"/>
          <p14:tracePt t="40162" x="5297488" y="5353050"/>
          <p14:tracePt t="40178" x="5314950" y="5353050"/>
          <p14:tracePt t="40628" x="5314950" y="5362575"/>
          <p14:tracePt t="40637" x="5314950" y="5389563"/>
          <p14:tracePt t="40644" x="5314950" y="5416550"/>
          <p14:tracePt t="40653" x="5314950" y="5453063"/>
          <p14:tracePt t="40662" x="5314950" y="5489575"/>
          <p14:tracePt t="40670" x="5314950" y="5518150"/>
          <p14:tracePt t="40674" x="5314950" y="5562600"/>
          <p14:tracePt t="40682" x="5314950" y="5589588"/>
          <p14:tracePt t="40690" x="5314950" y="5608638"/>
          <p14:tracePt t="40698" x="5314950" y="5635625"/>
          <p14:tracePt t="40706" x="5314950" y="5654675"/>
          <p14:tracePt t="40714" x="5314950" y="5681663"/>
          <p14:tracePt t="40722" x="5305425" y="5691188"/>
          <p14:tracePt t="40858" x="5305425" y="5699125"/>
          <p14:tracePt t="40867" x="5278438" y="5708650"/>
          <p14:tracePt t="40876" x="5232400" y="5718175"/>
          <p14:tracePt t="40883" x="5168900" y="5745163"/>
          <p14:tracePt t="40891" x="5114925" y="5754688"/>
          <p14:tracePt t="40901" x="5095875" y="5764213"/>
          <p14:tracePt t="40916" x="5041900" y="5772150"/>
          <p14:tracePt t="40923" x="5022850" y="5800725"/>
          <p14:tracePt t="40932" x="5014913" y="5808663"/>
          <p14:tracePt t="41034" x="4995863" y="5818188"/>
          <p14:tracePt t="41041" x="4978400" y="5827713"/>
          <p14:tracePt t="41050" x="4968875" y="5837238"/>
          <p14:tracePt t="41059" x="4959350" y="5845175"/>
          <p14:tracePt t="41066" x="4949825" y="5854700"/>
          <p14:tracePt t="41074" x="4941888" y="5854700"/>
          <p14:tracePt t="41250" x="4932363" y="5854700"/>
          <p14:tracePt t="41258" x="4932363" y="5837238"/>
          <p14:tracePt t="41266" x="4932363" y="5827713"/>
          <p14:tracePt t="41274" x="4932363" y="5800725"/>
          <p14:tracePt t="41282" x="4932363" y="5791200"/>
          <p14:tracePt t="41290" x="4932363" y="5781675"/>
          <p14:tracePt t="41298" x="4932363" y="5754688"/>
          <p14:tracePt t="41314" x="4922838" y="5745163"/>
          <p14:tracePt t="41330" x="4922838" y="5727700"/>
          <p14:tracePt t="41338" x="4922838" y="5718175"/>
          <p14:tracePt t="41346" x="4913313" y="5699125"/>
          <p14:tracePt t="41354" x="4913313" y="5662613"/>
          <p14:tracePt t="41362" x="4886325" y="5618163"/>
          <p14:tracePt t="41370" x="4886325" y="5572125"/>
          <p14:tracePt t="41378" x="4886325" y="5545138"/>
          <p14:tracePt t="41386" x="4876800" y="5489575"/>
          <p14:tracePt t="41394" x="4876800" y="5445125"/>
          <p14:tracePt t="41402" x="4868863" y="5389563"/>
          <p14:tracePt t="41411" x="4868863" y="5362575"/>
          <p14:tracePt t="41418" x="4868863" y="5335588"/>
          <p14:tracePt t="41428" x="4868863" y="5307013"/>
          <p14:tracePt t="41435" x="4868863" y="5289550"/>
          <p14:tracePt t="41444" x="4859338" y="5243513"/>
          <p14:tracePt t="41451" x="4859338" y="5216525"/>
          <p14:tracePt t="41460" x="4859338" y="5207000"/>
          <p14:tracePt t="41466" x="4859338" y="5170488"/>
          <p14:tracePt t="41475" x="4859338" y="5153025"/>
          <p14:tracePt t="41483" x="4859338" y="5116513"/>
          <p14:tracePt t="41491" x="4859338" y="5070475"/>
          <p14:tracePt t="41498" x="4832350" y="5033963"/>
          <p14:tracePt t="41507" x="4832350" y="4987925"/>
          <p14:tracePt t="41514" x="4832350" y="4933950"/>
          <p14:tracePt t="41523" x="4832350" y="4897438"/>
          <p14:tracePt t="41531" x="4822825" y="4824413"/>
          <p14:tracePt t="41539" x="4822825" y="4768850"/>
          <p14:tracePt t="41546" x="4822825" y="4705350"/>
          <p14:tracePt t="41556" x="4822825" y="4614863"/>
          <p14:tracePt t="41567" x="4813300" y="4541838"/>
          <p14:tracePt t="41572" x="4795838" y="4478338"/>
          <p14:tracePt t="41580" x="4795838" y="4422775"/>
          <p14:tracePt t="41587" x="4767263" y="4349750"/>
          <p14:tracePt t="41595" x="4767263" y="4313238"/>
          <p14:tracePt t="41602" x="4767263" y="4286250"/>
          <p14:tracePt t="41610" x="4759325" y="4249738"/>
          <p14:tracePt t="41619" x="4749800" y="4203700"/>
          <p14:tracePt t="41627" x="4749800" y="4195763"/>
          <p14:tracePt t="41635" x="4749800" y="4186238"/>
          <p14:tracePt t="41643" x="4749800" y="4159250"/>
          <p14:tracePt t="41660" x="4749800" y="4149725"/>
          <p14:tracePt t="42082" x="4749800" y="4159250"/>
          <p14:tracePt t="42090" x="4749800" y="4232275"/>
          <p14:tracePt t="42098" x="4749800" y="4268788"/>
          <p14:tracePt t="42106" x="4749800" y="4322763"/>
          <p14:tracePt t="42114" x="4786313" y="4422775"/>
          <p14:tracePt t="42122" x="4786313" y="4468813"/>
          <p14:tracePt t="42130" x="4795838" y="4532313"/>
          <p14:tracePt t="42138" x="4840288" y="4632325"/>
          <p14:tracePt t="42147" x="4868863" y="4732338"/>
          <p14:tracePt t="42154" x="4876800" y="4841875"/>
          <p14:tracePt t="42163" x="4922838" y="4924425"/>
          <p14:tracePt t="42169" x="4949825" y="5016500"/>
          <p14:tracePt t="42181" x="4986338" y="5097463"/>
          <p14:tracePt t="42188" x="4995863" y="5143500"/>
          <p14:tracePt t="42194" x="5005388" y="5180013"/>
          <p14:tracePt t="42202" x="5032375" y="5243513"/>
          <p14:tracePt t="42212" x="5032375" y="5270500"/>
          <p14:tracePt t="42218" x="5041900" y="5289550"/>
          <p14:tracePt t="42226" x="5041900" y="5307013"/>
          <p14:tracePt t="42234" x="5041900" y="5316538"/>
          <p14:tracePt t="42315" x="5041900" y="5335588"/>
          <p14:tracePt t="42324" x="5041900" y="5362575"/>
          <p14:tracePt t="42333" x="5041900" y="5408613"/>
          <p14:tracePt t="42340" x="5041900" y="5426075"/>
          <p14:tracePt t="42348" x="5041900" y="5462588"/>
          <p14:tracePt t="42356" x="5041900" y="5481638"/>
          <p14:tracePt t="42365" x="5049838" y="5526088"/>
          <p14:tracePt t="42370" x="5049838" y="5554663"/>
          <p14:tracePt t="42378" x="5049838" y="5572125"/>
          <p14:tracePt t="42388" x="5059363" y="5599113"/>
          <p14:tracePt t="42394" x="5059363" y="5608638"/>
          <p14:tracePt t="42402" x="5059363" y="5626100"/>
          <p14:tracePt t="42410" x="5059363" y="5645150"/>
          <p14:tracePt t="42418" x="5086350" y="5672138"/>
          <p14:tracePt t="42426" x="5086350" y="5691188"/>
          <p14:tracePt t="42435" x="5086350" y="5699125"/>
          <p14:tracePt t="42442" x="5086350" y="5708650"/>
          <p14:tracePt t="42459" x="5086350" y="5727700"/>
          <p14:tracePt t="42466" x="5086350" y="5735638"/>
          <p14:tracePt t="42474" x="5086350" y="5754688"/>
          <p14:tracePt t="42482" x="5086350" y="5772150"/>
          <p14:tracePt t="42498" x="5086350" y="5781675"/>
          <p14:tracePt t="42818" x="5086350" y="5791200"/>
          <p14:tracePt t="42842" x="5086350" y="5818188"/>
          <p14:tracePt t="42850" x="5086350" y="5837238"/>
          <p14:tracePt t="42866" x="5086350" y="5854700"/>
          <p14:tracePt t="42874" x="5086350" y="5864225"/>
          <p14:tracePt t="42898" x="5086350" y="5873750"/>
          <p14:tracePt t="43146" x="5086350" y="5854700"/>
          <p14:tracePt t="43155" x="5086350" y="5837238"/>
          <p14:tracePt t="43170" x="5086350" y="5827713"/>
          <p14:tracePt t="43178" x="5086350" y="5808663"/>
          <p14:tracePt t="43186" x="5086350" y="5791200"/>
          <p14:tracePt t="43194" x="5086350" y="5754688"/>
          <p14:tracePt t="43202" x="5086350" y="5718175"/>
          <p14:tracePt t="43210" x="5086350" y="5691188"/>
          <p14:tracePt t="43218" x="5086350" y="5645150"/>
          <p14:tracePt t="43226" x="5086350" y="5618163"/>
          <p14:tracePt t="43235" x="5086350" y="5562600"/>
          <p14:tracePt t="43243" x="5086350" y="5526088"/>
          <p14:tracePt t="43251" x="5086350" y="5472113"/>
          <p14:tracePt t="43260" x="5086350" y="5408613"/>
          <p14:tracePt t="43268" x="5086350" y="5353050"/>
          <p14:tracePt t="43274" x="5078413" y="5280025"/>
          <p14:tracePt t="43282" x="5059363" y="5197475"/>
          <p14:tracePt t="43290" x="5049838" y="5160963"/>
          <p14:tracePt t="43298" x="5022850" y="5060950"/>
          <p14:tracePt t="43306" x="5014913" y="5033963"/>
          <p14:tracePt t="43314" x="5005388" y="4979988"/>
          <p14:tracePt t="43322" x="4986338" y="4933950"/>
          <p14:tracePt t="43330" x="4968875" y="4887913"/>
          <p14:tracePt t="43338" x="4959350" y="4841875"/>
          <p14:tracePt t="43346" x="4949825" y="4805363"/>
          <p14:tracePt t="43354" x="4949825" y="4778375"/>
          <p14:tracePt t="43362" x="4949825" y="4732338"/>
          <p14:tracePt t="43370" x="4941888" y="4714875"/>
          <p14:tracePt t="43378" x="4941888" y="4687888"/>
          <p14:tracePt t="43386" x="4932363" y="4651375"/>
          <p14:tracePt t="43394" x="4905375" y="4614863"/>
          <p14:tracePt t="43402" x="4905375" y="4568825"/>
          <p14:tracePt t="43411" x="4895850" y="4532313"/>
          <p14:tracePt t="43418" x="4895850" y="4486275"/>
          <p14:tracePt t="43426" x="4886325" y="4459288"/>
          <p14:tracePt t="43434" x="4886325" y="4432300"/>
          <p14:tracePt t="43444" x="4868863" y="4395788"/>
          <p14:tracePt t="43451" x="4868863" y="4386263"/>
          <p14:tracePt t="43578" x="4868863" y="4376738"/>
          <p14:tracePt t="43586" x="4868863" y="4349750"/>
          <p14:tracePt t="43594" x="4868863" y="4340225"/>
          <p14:tracePt t="43602" x="4859338" y="4322763"/>
          <p14:tracePt t="43612" x="4822825" y="4295775"/>
          <p14:tracePt t="43618" x="4803775" y="4286250"/>
          <p14:tracePt t="43627" x="4786313" y="4240213"/>
          <p14:tracePt t="43634" x="4767263" y="4222750"/>
          <p14:tracePt t="43642" x="4759325" y="4203700"/>
          <p14:tracePt t="43650" x="4740275" y="4186238"/>
          <p14:tracePt t="43659" x="4713288" y="4149725"/>
          <p14:tracePt t="43666" x="4695825" y="4122738"/>
          <p14:tracePt t="43674" x="4695825" y="4103688"/>
          <p14:tracePt t="43682" x="4686300" y="4094163"/>
          <p14:tracePt t="43690" x="4676775" y="4076700"/>
          <p14:tracePt t="43698" x="4667250" y="4067175"/>
          <p14:tracePt t="44228" x="4640263" y="4067175"/>
          <p14:tracePt t="44234" x="4613275" y="4113213"/>
          <p14:tracePt t="44242" x="4613275" y="4203700"/>
          <p14:tracePt t="44250" x="4613275" y="4276725"/>
          <p14:tracePt t="44259" x="4613275" y="4332288"/>
          <p14:tracePt t="44267" x="4613275" y="4432300"/>
          <p14:tracePt t="44274" x="4613275" y="4541838"/>
          <p14:tracePt t="44282" x="4613275" y="4614863"/>
          <p14:tracePt t="44290" x="4622800" y="4687888"/>
          <p14:tracePt t="44298" x="4630738" y="4797425"/>
          <p14:tracePt t="44306" x="4649788" y="4878388"/>
          <p14:tracePt t="44314" x="4649788" y="4933950"/>
          <p14:tracePt t="44322" x="4649788" y="5006975"/>
          <p14:tracePt t="44330" x="4649788" y="5053013"/>
          <p14:tracePt t="44338" x="4649788" y="5106988"/>
          <p14:tracePt t="44346" x="4649788" y="5143500"/>
          <p14:tracePt t="44354" x="4649788" y="5189538"/>
          <p14:tracePt t="44362" x="4649788" y="5216525"/>
          <p14:tracePt t="44370" x="4649788" y="5253038"/>
          <p14:tracePt t="44378" x="4649788" y="5299075"/>
          <p14:tracePt t="44386" x="4649788" y="5316538"/>
          <p14:tracePt t="44394" x="4649788" y="5353050"/>
          <p14:tracePt t="44402" x="4649788" y="5399088"/>
          <p14:tracePt t="44410" x="4649788" y="5416550"/>
          <p14:tracePt t="44419" x="4649788" y="5445125"/>
          <p14:tracePt t="44430" x="4649788" y="5462588"/>
          <p14:tracePt t="44437" x="4649788" y="5481638"/>
          <p14:tracePt t="44452" x="4659313" y="5499100"/>
          <p14:tracePt t="44484" x="4659313" y="5518150"/>
          <p14:tracePt t="44508" x="4659313" y="5526088"/>
          <p14:tracePt t="44517" x="4659313" y="5535613"/>
          <p14:tracePt t="44523" x="4659313" y="5562600"/>
          <p14:tracePt t="44531" x="4659313" y="5572125"/>
          <p14:tracePt t="44538" x="4659313" y="5608638"/>
          <p14:tracePt t="44547" x="4659313" y="5626100"/>
          <p14:tracePt t="44555" x="4659313" y="5654675"/>
          <p14:tracePt t="44562" x="4659313" y="5708650"/>
          <p14:tracePt t="44571" x="4659313" y="5735638"/>
          <p14:tracePt t="44579" x="4659313" y="5772150"/>
          <p14:tracePt t="44587" x="4659313" y="5818188"/>
          <p14:tracePt t="44595" x="4659313" y="5837238"/>
          <p14:tracePt t="44603" x="4659313" y="5864225"/>
          <p14:tracePt t="44611" x="4659313" y="5881688"/>
          <p14:tracePt t="44619" x="4659313" y="5900738"/>
          <p14:tracePt t="44628" x="4659313" y="5918200"/>
          <p14:tracePt t="44635" x="4659313" y="5946775"/>
          <p14:tracePt t="44644" x="4659313" y="5954713"/>
          <p14:tracePt t="44651" x="4659313" y="5964238"/>
          <p14:tracePt t="44667" x="4659313" y="5973763"/>
          <p14:tracePt t="45836" x="4659313" y="5991225"/>
          <p14:tracePt t="45844" x="4659313" y="6000750"/>
          <p14:tracePt t="45851" x="4659313" y="6027738"/>
          <p14:tracePt t="45863" x="4659313" y="6037263"/>
          <p14:tracePt t="45868" x="4659313" y="6046788"/>
          <p14:tracePt t="45882" x="4659313" y="6073775"/>
          <p14:tracePt t="45906" x="4659313" y="6083300"/>
          <p14:tracePt t="45914" x="4659313" y="6091238"/>
          <p14:tracePt t="45938" x="4659313" y="6110288"/>
          <p14:tracePt t="46629" x="4659313" y="6083300"/>
          <p14:tracePt t="46637" x="4659313" y="6073775"/>
          <p14:tracePt t="46642" x="4659313" y="6064250"/>
          <p14:tracePt t="46650" x="4659313" y="6054725"/>
          <p14:tracePt t="46660" x="4659313" y="6046788"/>
          <p14:tracePt t="46666" x="4667250" y="6027738"/>
          <p14:tracePt t="46682" x="4667250" y="6010275"/>
          <p14:tracePt t="46690" x="4667250" y="6000750"/>
          <p14:tracePt t="46700" x="4667250" y="5991225"/>
          <p14:tracePt t="46716" x="4676775" y="5964238"/>
          <p14:tracePt t="46726" x="4676775" y="5954713"/>
          <p14:tracePt t="46740" x="4686300" y="5937250"/>
          <p14:tracePt t="46748" x="4686300" y="5927725"/>
          <p14:tracePt t="46758" x="4695825" y="5900738"/>
          <p14:tracePt t="46762" x="4695825" y="5881688"/>
          <p14:tracePt t="46771" x="4695825" y="5864225"/>
          <p14:tracePt t="46780" x="4695825" y="5827713"/>
          <p14:tracePt t="46790" x="4703763" y="5791200"/>
          <p14:tracePt t="46794" x="4722813" y="5764213"/>
          <p14:tracePt t="46802" x="4722813" y="5727700"/>
          <p14:tracePt t="46810" x="4730750" y="5691188"/>
          <p14:tracePt t="46818" x="4730750" y="5654675"/>
          <p14:tracePt t="46826" x="4730750" y="5608638"/>
          <p14:tracePt t="46834" x="4730750" y="5554663"/>
          <p14:tracePt t="46842" x="4730750" y="5518150"/>
          <p14:tracePt t="46850" x="4730750" y="5462588"/>
          <p14:tracePt t="46859" x="4730750" y="5435600"/>
          <p14:tracePt t="46866" x="4730750" y="5389563"/>
          <p14:tracePt t="46875" x="4730750" y="5353050"/>
          <p14:tracePt t="46882" x="4730750" y="5316538"/>
          <p14:tracePt t="46893" x="4730750" y="5307013"/>
          <p14:tracePt t="46898" x="4730750" y="5270500"/>
          <p14:tracePt t="46906" x="4730750" y="5253038"/>
          <p14:tracePt t="46914" x="4730750" y="5226050"/>
          <p14:tracePt t="46922" x="4730750" y="5216525"/>
          <p14:tracePt t="46938" x="4730750" y="5207000"/>
          <p14:tracePt t="46946" x="4730750" y="5189538"/>
          <p14:tracePt t="46963" x="4730750" y="5180013"/>
          <p14:tracePt t="46987" x="4730750" y="5170488"/>
          <p14:tracePt t="46995" x="4730750" y="5160963"/>
          <p14:tracePt t="47003" x="4730750" y="5133975"/>
          <p14:tracePt t="47019" x="4730750" y="5126038"/>
          <p14:tracePt t="47027" x="4730750" y="5097463"/>
          <p14:tracePt t="47035" x="4730750" y="5080000"/>
          <p14:tracePt t="47045" x="4730750" y="5070475"/>
          <p14:tracePt t="47051" x="4730750" y="5060950"/>
          <p14:tracePt t="47062" x="4730750" y="5053013"/>
          <p14:tracePt t="47066" x="4730750" y="5043488"/>
          <p14:tracePt t="47267" x="4730750" y="5024438"/>
          <p14:tracePt t="47275" x="4730750" y="5016500"/>
          <p14:tracePt t="47306" x="4730750" y="5006975"/>
          <p14:tracePt t="47498" x="4730750" y="5016500"/>
          <p14:tracePt t="47506" x="4722813" y="5024438"/>
          <p14:tracePt t="47514" x="4713288" y="5043488"/>
          <p14:tracePt t="47530" x="4713288" y="5053013"/>
          <p14:tracePt t="47546" x="4703763" y="5060950"/>
          <p14:tracePt t="47594" x="4703763" y="5080000"/>
          <p14:tracePt t="47956" x="4695825" y="5089525"/>
          <p14:tracePt t="47962" x="4686300" y="5106988"/>
          <p14:tracePt t="47970" x="4686300" y="5126038"/>
          <p14:tracePt t="47978" x="4676775" y="5133975"/>
          <p14:tracePt t="47986" x="4676775" y="5143500"/>
          <p14:tracePt t="47994" x="4667250" y="5153025"/>
          <p14:tracePt t="48002" x="4667250" y="5160963"/>
          <p14:tracePt t="48010" x="4659313" y="5180013"/>
          <p14:tracePt t="48026" x="4659313" y="5189538"/>
          <p14:tracePt t="48058" x="4659313" y="5197475"/>
          <p14:tracePt t="48067" x="4649788" y="5207000"/>
          <p14:tracePt t="48276" x="4649788" y="5189538"/>
          <p14:tracePt t="48287" x="4649788" y="5170488"/>
          <p14:tracePt t="48294" x="4649788" y="5143500"/>
          <p14:tracePt t="48299" x="4649788" y="5126038"/>
          <p14:tracePt t="48307" x="4649788" y="5089525"/>
          <p14:tracePt t="48323" x="4649788" y="5070475"/>
          <p14:tracePt t="48330" x="4649788" y="5053013"/>
          <p14:tracePt t="48338" x="4649788" y="5043488"/>
          <p14:tracePt t="48354" x="4649788" y="5033963"/>
          <p14:tracePt t="48508" x="4649788" y="5006975"/>
          <p14:tracePt t="48516" x="4649788" y="4997450"/>
          <p14:tracePt t="48532" x="4649788" y="4987925"/>
          <p14:tracePt t="48541" x="4649788" y="4970463"/>
          <p14:tracePt t="48549" x="4649788" y="4951413"/>
          <p14:tracePt t="48555" x="4649788" y="4943475"/>
          <p14:tracePt t="48563" x="4649788" y="4906963"/>
          <p14:tracePt t="48570" x="4649788" y="4878388"/>
          <p14:tracePt t="48578" x="4649788" y="4824413"/>
          <p14:tracePt t="48586" x="4649788" y="4768850"/>
          <p14:tracePt t="48594" x="4649788" y="4714875"/>
          <p14:tracePt t="48602" x="4649788" y="4632325"/>
          <p14:tracePt t="48610" x="4649788" y="4559300"/>
          <p14:tracePt t="48618" x="4649788" y="4486275"/>
          <p14:tracePt t="48626" x="4649788" y="4395788"/>
          <p14:tracePt t="48634" x="4649788" y="4340225"/>
          <p14:tracePt t="48642" x="4649788" y="4286250"/>
          <p14:tracePt t="48650" x="4649788" y="4232275"/>
          <p14:tracePt t="48659" x="4649788" y="4195763"/>
          <p14:tracePt t="48666" x="4649788" y="4167188"/>
          <p14:tracePt t="48676" x="4649788" y="4159250"/>
          <p14:tracePt t="48682" x="4649788" y="4130675"/>
          <p14:tracePt t="48698" x="4649788" y="4122738"/>
          <p14:tracePt t="48706" x="4649788" y="4113213"/>
          <p14:tracePt t="48714" x="4649788" y="4094163"/>
          <p14:tracePt t="48722" x="4649788" y="4076700"/>
          <p14:tracePt t="48731" x="4649788" y="4067175"/>
          <p14:tracePt t="48739" x="4640263" y="4040188"/>
          <p14:tracePt t="48747" x="4630738" y="4021138"/>
          <p14:tracePt t="48764" x="4630738" y="3994150"/>
          <p14:tracePt t="48771" x="4622800" y="3984625"/>
          <p14:tracePt t="48783" x="4603750" y="3967163"/>
          <p14:tracePt t="48802" x="4586288" y="3948113"/>
          <p14:tracePt t="48834" x="4567238" y="3948113"/>
          <p14:tracePt t="48842" x="4549775" y="3948113"/>
          <p14:tracePt t="48850" x="4540250" y="3940175"/>
          <p14:tracePt t="48859" x="4521200" y="3940175"/>
          <p14:tracePt t="48867" x="4513263" y="3940175"/>
          <p14:tracePt t="48883" x="4503738" y="3940175"/>
          <p14:tracePt t="48897" x="4484688" y="3940175"/>
          <p14:tracePt t="48899" x="4476750" y="3940175"/>
          <p14:tracePt t="48907" x="4467225" y="3940175"/>
          <p14:tracePt t="48915" x="4440238" y="3930650"/>
          <p14:tracePt t="48923" x="4421188" y="3921125"/>
          <p14:tracePt t="48931" x="4367213" y="3903663"/>
          <p14:tracePt t="48939" x="4340225" y="3894138"/>
          <p14:tracePt t="48947" x="4275138" y="3840163"/>
          <p14:tracePt t="48955" x="4230688" y="3821113"/>
          <p14:tracePt t="48963" x="4165600" y="3784600"/>
          <p14:tracePt t="48971" x="4138613" y="3784600"/>
          <p14:tracePt t="48981" x="4094163" y="3757613"/>
          <p14:tracePt t="48987" x="4084638" y="3757613"/>
          <p14:tracePt t="48994" x="4075113" y="3757613"/>
          <p14:tracePt t="49164" x="4102100" y="3757613"/>
          <p14:tracePt t="49170" x="4194175" y="3757613"/>
          <p14:tracePt t="49178" x="4303713" y="3757613"/>
          <p14:tracePt t="49187" x="4413250" y="3784600"/>
          <p14:tracePt t="49194" x="4513263" y="3794125"/>
          <p14:tracePt t="49202" x="4622800" y="3811588"/>
          <p14:tracePt t="49210" x="4676775" y="3811588"/>
          <p14:tracePt t="49218" x="4713288" y="3811588"/>
          <p14:tracePt t="49226" x="4749800" y="3811588"/>
          <p14:tracePt t="49234" x="4776788" y="3811588"/>
          <p14:tracePt t="49242" x="4786313" y="3811588"/>
          <p14:tracePt t="49250" x="4795838" y="3811588"/>
          <p14:tracePt t="49522" x="4803775" y="3840163"/>
          <p14:tracePt t="49531" x="4776788" y="3911600"/>
          <p14:tracePt t="49539" x="4749800" y="3976688"/>
          <p14:tracePt t="49546" x="4730750" y="4086225"/>
          <p14:tracePt t="49555" x="4695825" y="4186238"/>
          <p14:tracePt t="49562" x="4695825" y="4313238"/>
          <p14:tracePt t="49570" x="4695825" y="4441825"/>
          <p14:tracePt t="49578" x="4695825" y="4605338"/>
          <p14:tracePt t="49588" x="4695825" y="4741863"/>
          <p14:tracePt t="49594" x="4695825" y="4906963"/>
          <p14:tracePt t="49602" x="4695825" y="5033963"/>
          <p14:tracePt t="49610" x="4713288" y="5189538"/>
          <p14:tracePt t="49618" x="4740275" y="5335588"/>
          <p14:tracePt t="49626" x="4740275" y="5426075"/>
          <p14:tracePt t="49634" x="4776788" y="5472113"/>
          <p14:tracePt t="49642" x="4786313" y="5535613"/>
          <p14:tracePt t="49650" x="4786313" y="5608638"/>
          <p14:tracePt t="49658" x="4803775" y="5645150"/>
          <p14:tracePt t="49666" x="4803775" y="5708650"/>
          <p14:tracePt t="49675" x="4803775" y="5745163"/>
          <p14:tracePt t="49683" x="4822825" y="5800725"/>
          <p14:tracePt t="49696" x="4822825" y="5818188"/>
          <p14:tracePt t="49698" x="4822825" y="5864225"/>
          <p14:tracePt t="49711" x="4822825" y="5891213"/>
          <p14:tracePt t="49715" x="4822825" y="5918200"/>
          <p14:tracePt t="49728" x="4822825" y="5946775"/>
          <p14:tracePt t="49730" x="4822825" y="5964238"/>
          <p14:tracePt t="49739" x="4822825" y="6010275"/>
          <p14:tracePt t="49747" x="4822825" y="6037263"/>
          <p14:tracePt t="49757" x="4822825" y="6064250"/>
          <p14:tracePt t="49763" x="4822825" y="6091238"/>
          <p14:tracePt t="49771" x="4822825" y="6137275"/>
          <p14:tracePt t="49779" x="4822825" y="6164263"/>
          <p14:tracePt t="49790" x="4822825" y="6192838"/>
          <p14:tracePt t="49794" x="4822825" y="6200775"/>
          <p14:tracePt t="49803" x="4822825" y="6237288"/>
          <p14:tracePt t="49810" x="4822825" y="6246813"/>
          <p14:tracePt t="49818" x="4822825" y="6273800"/>
          <p14:tracePt t="49826" x="4822825" y="6283325"/>
          <p14:tracePt t="49842" x="4822825" y="6292850"/>
          <p14:tracePt t="50092" x="4822825" y="6283325"/>
          <p14:tracePt t="50098" x="4822825" y="6256338"/>
          <p14:tracePt t="50114" x="4822825" y="6246813"/>
          <p14:tracePt t="50122" x="4822825" y="6237288"/>
          <p14:tracePt t="50198" x="4822825" y="6229350"/>
          <p14:tracePt t="50244" x="4822825" y="6219825"/>
          <p14:tracePt t="50274" x="4822825" y="6210300"/>
          <p14:tracePt t="50290" x="4822825" y="6200775"/>
          <p14:tracePt t="50306" x="4822825" y="6192838"/>
          <p14:tracePt t="50322" x="4822825" y="6173788"/>
          <p14:tracePt t="50338" x="4822825" y="6164263"/>
          <p14:tracePt t="50428" x="4822825" y="6156325"/>
          <p14:tracePt t="50487" x="4822825" y="6137275"/>
          <p14:tracePt t="50773" x="4822825" y="6119813"/>
          <p14:tracePt t="50781" x="4822825" y="6110288"/>
          <p14:tracePt t="50791" x="4822825" y="6091238"/>
          <p14:tracePt t="50794" x="4822825" y="6083300"/>
          <p14:tracePt t="50810" x="4822825" y="6073775"/>
          <p14:tracePt t="50818" x="4822825" y="6054725"/>
          <p14:tracePt t="50826" x="4822825" y="6046788"/>
          <p14:tracePt t="50842" x="4822825" y="6027738"/>
          <p14:tracePt t="50850" x="4822825" y="6010275"/>
          <p14:tracePt t="50858" x="4822825" y="6000750"/>
          <p14:tracePt t="50866" x="4822825" y="5991225"/>
          <p14:tracePt t="50895" x="4822825" y="5973763"/>
          <p14:tracePt t="50900" x="4822825" y="5964238"/>
          <p14:tracePt t="51585" x="4822825" y="5954713"/>
          <p14:tracePt t="51698" x="4822825" y="5927725"/>
          <p14:tracePt t="51706" x="4822825" y="5900738"/>
          <p14:tracePt t="51714" x="4822825" y="5854700"/>
          <p14:tracePt t="51722" x="4822825" y="5818188"/>
          <p14:tracePt t="51730" x="4822825" y="5791200"/>
          <p14:tracePt t="51738" x="4822825" y="5764213"/>
          <p14:tracePt t="51746" x="4822825" y="5718175"/>
          <p14:tracePt t="51754" x="4822825" y="5699125"/>
          <p14:tracePt t="51762" x="4822825" y="5681663"/>
          <p14:tracePt t="51770" x="4822825" y="5672138"/>
          <p14:tracePt t="51779" x="4813300" y="5654675"/>
          <p14:tracePt t="51874" x="4813300" y="5626100"/>
          <p14:tracePt t="51882" x="4813300" y="5618163"/>
          <p14:tracePt t="51893" x="4813300" y="5589588"/>
          <p14:tracePt t="51906" x="4813300" y="5572125"/>
          <p14:tracePt t="51914" x="4803775" y="5554663"/>
          <p14:tracePt t="51922" x="4795838" y="5535613"/>
          <p14:tracePt t="51938" x="4776788" y="5518150"/>
          <p14:tracePt t="51946" x="4776788" y="5499100"/>
          <p14:tracePt t="51954" x="4767263" y="5462588"/>
          <p14:tracePt t="51962" x="4767263" y="5445125"/>
          <p14:tracePt t="51970" x="4759325" y="5426075"/>
          <p14:tracePt t="51978" x="4730750" y="5389563"/>
          <p14:tracePt t="51986" x="4730750" y="5353050"/>
          <p14:tracePt t="51994" x="4722813" y="5335588"/>
          <p14:tracePt t="52002" x="4713288" y="5307013"/>
          <p14:tracePt t="52010" x="4713288" y="5289550"/>
          <p14:tracePt t="52018" x="4713288" y="5262563"/>
          <p14:tracePt t="52026" x="4703763" y="5243513"/>
          <p14:tracePt t="52034" x="4703763" y="5233988"/>
          <p14:tracePt t="52050" x="4703763" y="5216525"/>
          <p14:tracePt t="52170" x="4703763" y="5207000"/>
          <p14:tracePt t="52307" x="4667250" y="5197475"/>
          <p14:tracePt t="52314" x="4540250" y="5197475"/>
          <p14:tracePt t="52322" x="4376738" y="5233988"/>
          <p14:tracePt t="52330" x="4138613" y="5289550"/>
          <p14:tracePt t="52338" x="3819525" y="5326063"/>
          <p14:tracePt t="52346" x="3536950" y="5389563"/>
          <p14:tracePt t="52354" x="3217863" y="5426075"/>
          <p14:tracePt t="52362" x="2981325" y="5445125"/>
          <p14:tracePt t="52370" x="2762250" y="5489575"/>
          <p14:tracePt t="52378" x="2616200" y="5508625"/>
          <p14:tracePt t="52387" x="2525713" y="5518150"/>
          <p14:tracePt t="52394" x="2462213" y="5518150"/>
          <p14:tracePt t="52402" x="2433638" y="5518150"/>
          <p14:tracePt t="52410" x="2425700" y="5518150"/>
          <p14:tracePt t="52426" x="2416175" y="5518150"/>
          <p14:tracePt t="52434" x="2416175" y="5508625"/>
          <p14:tracePt t="52442" x="2416175" y="5462588"/>
          <p14:tracePt t="52450" x="2406650" y="5445125"/>
          <p14:tracePt t="52459" x="2406650" y="5416550"/>
          <p14:tracePt t="52468" x="2406650" y="5399088"/>
          <p14:tracePt t="52478" x="2360613" y="5353050"/>
          <p14:tracePt t="52484" x="2343150" y="5343525"/>
          <p14:tracePt t="52491" x="2316163" y="5335588"/>
          <p14:tracePt t="52498" x="2224088" y="5299075"/>
          <p14:tracePt t="52506" x="2133600" y="5270500"/>
          <p14:tracePt t="52514" x="2041525" y="5270500"/>
          <p14:tracePt t="52522" x="1960563" y="5253038"/>
          <p14:tracePt t="52530" x="1887538" y="5253038"/>
          <p14:tracePt t="52538" x="1841500" y="5233988"/>
          <p14:tracePt t="52546" x="1824038" y="5233988"/>
          <p14:tracePt t="52554" x="1824038" y="5226050"/>
          <p14:tracePt t="52626" x="1795463" y="5226050"/>
          <p14:tracePt t="52634" x="1731963" y="5207000"/>
          <p14:tracePt t="52642" x="1677988" y="5207000"/>
          <p14:tracePt t="52650" x="1604963" y="5207000"/>
          <p14:tracePt t="52659" x="1476375" y="5207000"/>
          <p14:tracePt t="52666" x="1330325" y="5207000"/>
          <p14:tracePt t="52675" x="1185863" y="5170488"/>
          <p14:tracePt t="52682" x="1020763" y="5160963"/>
          <p14:tracePt t="52691" x="893763" y="5143500"/>
          <p14:tracePt t="52698" x="711200" y="5116513"/>
          <p14:tracePt t="52706" x="555625" y="5080000"/>
          <p14:tracePt t="52714" x="428625" y="5080000"/>
          <p14:tracePt t="52722" x="301625" y="5070475"/>
          <p14:tracePt t="52730" x="209550" y="5070475"/>
          <p14:tracePt t="52738" x="127000" y="5043488"/>
          <p14:tracePt t="52746" x="100013" y="5033963"/>
          <p14:tracePt t="52754" x="73025" y="5033963"/>
          <p14:tracePt t="52762" x="63500" y="5033963"/>
          <p14:tracePt t="52922" x="63500" y="5016500"/>
          <p14:tracePt t="52931" x="82550" y="4987925"/>
          <p14:tracePt t="52938" x="100013" y="4970463"/>
          <p14:tracePt t="52946" x="109538" y="4943475"/>
          <p14:tracePt t="52954" x="119063" y="4924425"/>
          <p14:tracePt t="52962" x="146050" y="4906963"/>
          <p14:tracePt t="52970" x="163513" y="4878388"/>
          <p14:tracePt t="52978" x="173038" y="4870450"/>
          <p14:tracePt t="52994" x="182563" y="4841875"/>
          <p14:tracePt t="53178" x="182563" y="4833938"/>
          <p14:tracePt t="53186" x="192088" y="4814888"/>
          <p14:tracePt t="53196" x="219075" y="4797425"/>
          <p14:tracePt t="53204" x="301625" y="4797425"/>
          <p14:tracePt t="53213" x="409575" y="4787900"/>
          <p14:tracePt t="53220" x="547688" y="4768850"/>
          <p14:tracePt t="53228" x="620713" y="4768850"/>
          <p14:tracePt t="53235" x="747713" y="4751388"/>
          <p14:tracePt t="53244" x="874713" y="4751388"/>
          <p14:tracePt t="53251" x="1020763" y="4751388"/>
          <p14:tracePt t="53261" x="1130300" y="4751388"/>
          <p14:tracePt t="53267" x="1239838" y="4751388"/>
          <p14:tracePt t="53277" x="1312863" y="4732338"/>
          <p14:tracePt t="53283" x="1358900" y="4732338"/>
          <p14:tracePt t="53294" x="1412875" y="4714875"/>
          <p14:tracePt t="53298" x="1439863" y="4714875"/>
          <p14:tracePt t="53306" x="1458913" y="4705350"/>
          <p14:tracePt t="53314" x="1468438" y="4705350"/>
          <p14:tracePt t="53322" x="1495425" y="4697413"/>
          <p14:tracePt t="53330" x="1504950" y="4697413"/>
          <p14:tracePt t="53338" x="1531938" y="4697413"/>
          <p14:tracePt t="53346" x="1585913" y="4697413"/>
          <p14:tracePt t="53354" x="1658938" y="4697413"/>
          <p14:tracePt t="53362" x="1741488" y="4668838"/>
          <p14:tracePt t="53370" x="1868488" y="4668838"/>
          <p14:tracePt t="53378" x="1997075" y="4668838"/>
          <p14:tracePt t="53386" x="2124075" y="4668838"/>
          <p14:tracePt t="53394" x="2251075" y="4668838"/>
          <p14:tracePt t="53402" x="2397125" y="4668838"/>
          <p14:tracePt t="53410" x="2506663" y="4668838"/>
          <p14:tracePt t="53418" x="2598738" y="4668838"/>
          <p14:tracePt t="53426" x="2708275" y="4668838"/>
          <p14:tracePt t="53434" x="2798763" y="4668838"/>
          <p14:tracePt t="53442" x="2889250" y="4668838"/>
          <p14:tracePt t="53450" x="2962275" y="4668838"/>
          <p14:tracePt t="53459" x="2981325" y="4668838"/>
          <p14:tracePt t="53466" x="3027363" y="4687888"/>
          <p14:tracePt t="53482" x="3035300" y="4687888"/>
          <p14:tracePt t="53532" x="3044825" y="4687888"/>
          <p14:tracePt t="53540" x="3054350" y="4687888"/>
          <p14:tracePt t="53548" x="3081338" y="4697413"/>
          <p14:tracePt t="53557" x="3100388" y="4724400"/>
          <p14:tracePt t="53563" x="3144838" y="4741863"/>
          <p14:tracePt t="53571" x="3208338" y="4778375"/>
          <p14:tracePt t="53579" x="3236913" y="4787900"/>
          <p14:tracePt t="53586" x="3300413" y="4841875"/>
          <p14:tracePt t="53595" x="3409950" y="4870450"/>
          <p14:tracePt t="53601" x="3509963" y="4906963"/>
          <p14:tracePt t="53610" x="3636963" y="4933950"/>
          <p14:tracePt t="53618" x="3756025" y="4970463"/>
          <p14:tracePt t="53626" x="3846513" y="4997450"/>
          <p14:tracePt t="53634" x="3892550" y="5006975"/>
          <p14:tracePt t="53642" x="3938588" y="5043488"/>
          <p14:tracePt t="53650" x="3975100" y="5053013"/>
          <p14:tracePt t="53657" x="3992563" y="5060950"/>
          <p14:tracePt t="53674" x="4011613" y="5080000"/>
          <p14:tracePt t="53698" x="4021138" y="5097463"/>
          <p14:tracePt t="53707" x="4021138" y="5126038"/>
          <p14:tracePt t="53715" x="4029075" y="5143500"/>
          <p14:tracePt t="53725" x="4038600" y="5189538"/>
          <p14:tracePt t="53730" x="4048125" y="5216525"/>
          <p14:tracePt t="53739" x="4057650" y="5233988"/>
          <p14:tracePt t="53747" x="4065588" y="5280025"/>
          <p14:tracePt t="53755" x="4075113" y="5316538"/>
          <p14:tracePt t="53764" x="4075113" y="5335588"/>
          <p14:tracePt t="53771" x="4102100" y="5380038"/>
          <p14:tracePt t="53779" x="4111625" y="5408613"/>
          <p14:tracePt t="53787" x="4111625" y="5445125"/>
          <p14:tracePt t="53798" x="4111625" y="5481638"/>
          <p14:tracePt t="53803" x="4111625" y="5499100"/>
          <p14:tracePt t="53814" x="4111625" y="5526088"/>
          <p14:tracePt t="53818" x="4111625" y="5535613"/>
          <p14:tracePt t="53826" x="4111625" y="5562600"/>
          <p14:tracePt t="53835" x="4111625" y="5572125"/>
          <p14:tracePt t="53842" x="4111625" y="5581650"/>
          <p14:tracePt t="53866" x="4111625" y="5599113"/>
          <p14:tracePt t="54116" x="4121150" y="5635625"/>
          <p14:tracePt t="54126" x="4175125" y="5635625"/>
          <p14:tracePt t="54134" x="4284663" y="5645150"/>
          <p14:tracePt t="54141" x="4430713" y="5672138"/>
          <p14:tracePt t="54146" x="4540250" y="5672138"/>
          <p14:tracePt t="54154" x="4695825" y="5708650"/>
          <p14:tracePt t="54162" x="4822825" y="5708650"/>
          <p14:tracePt t="54170" x="5005388" y="5754688"/>
          <p14:tracePt t="54178" x="5132388" y="5764213"/>
          <p14:tracePt t="54186" x="5260975" y="5781675"/>
          <p14:tracePt t="54194" x="5378450" y="5791200"/>
          <p14:tracePt t="54203" x="5434013" y="5791200"/>
          <p14:tracePt t="54210" x="5478463" y="5818188"/>
          <p14:tracePt t="54218" x="5497513" y="5818188"/>
          <p14:tracePt t="54604" x="5470525" y="5818188"/>
          <p14:tracePt t="54612" x="5414963" y="5818188"/>
          <p14:tracePt t="54619" x="5324475" y="5818188"/>
          <p14:tracePt t="54627" x="5232400" y="5818188"/>
          <p14:tracePt t="54635" x="5159375" y="5818188"/>
          <p14:tracePt t="54644" x="5105400" y="5818188"/>
          <p14:tracePt t="54651" x="5059363" y="5818188"/>
          <p14:tracePt t="54661" x="5032375" y="5818188"/>
          <p14:tracePt t="54667" x="5022850" y="5818188"/>
          <p14:tracePt t="54678" x="5014913" y="5818188"/>
          <p14:tracePt t="54876" x="4995863" y="5808663"/>
          <p14:tracePt t="55197" x="5014913" y="5800725"/>
          <p14:tracePt t="55204" x="5068888" y="5800725"/>
          <p14:tracePt t="55211" x="5141913" y="5772150"/>
          <p14:tracePt t="55219" x="5205413" y="5764213"/>
          <p14:tracePt t="55228" x="5260975" y="5764213"/>
          <p14:tracePt t="55235" x="5297488" y="5764213"/>
          <p14:tracePt t="55243" x="5334000" y="5764213"/>
          <p14:tracePt t="55251" x="5360988" y="5754688"/>
          <p14:tracePt t="55267" x="5368925" y="5754688"/>
          <p14:tracePt t="55393" x="5378450" y="5754688"/>
          <p14:tracePt t="55398" x="5397500" y="5754688"/>
          <p14:tracePt t="55405" x="5451475" y="5754688"/>
          <p14:tracePt t="55410" x="5497513" y="5754688"/>
          <p14:tracePt t="55419" x="5524500" y="5754688"/>
          <p14:tracePt t="55427" x="5551488" y="5754688"/>
          <p14:tracePt t="55435" x="5561013" y="5754688"/>
          <p14:tracePt t="55442" x="5570538" y="5754688"/>
          <p14:tracePt t="55475" x="5588000" y="5754688"/>
          <p14:tracePt t="55500" x="5597525" y="5754688"/>
          <p14:tracePt t="55514" x="5607050" y="5754688"/>
          <p14:tracePt t="55530" x="5624513" y="5754688"/>
          <p14:tracePt t="55538" x="5643563" y="5754688"/>
          <p14:tracePt t="55546" x="5688013" y="5754688"/>
          <p14:tracePt t="55554" x="5724525" y="5754688"/>
          <p14:tracePt t="55562" x="5743575" y="5754688"/>
          <p14:tracePt t="55571" x="5770563" y="5754688"/>
          <p14:tracePt t="55579" x="5780088" y="5754688"/>
          <p14:tracePt t="55836" x="5688013" y="5754688"/>
          <p14:tracePt t="55842" x="5580063" y="5754688"/>
          <p14:tracePt t="55850" x="5451475" y="5754688"/>
          <p14:tracePt t="55858" x="5324475" y="5754688"/>
          <p14:tracePt t="55866" x="5214938" y="5754688"/>
          <p14:tracePt t="55874" x="5132388" y="5754688"/>
          <p14:tracePt t="55882" x="5086350" y="5764213"/>
          <p14:tracePt t="55895" x="5059363" y="5764213"/>
          <p14:tracePt t="55898" x="5041900" y="5772150"/>
          <p14:tracePt t="55908" x="5032375" y="5772150"/>
          <p14:tracePt t="56084" x="4959350" y="5772150"/>
          <p14:tracePt t="56093" x="4832350" y="5772150"/>
          <p14:tracePt t="56102" x="4703763" y="5772150"/>
          <p14:tracePt t="56111" x="4649788" y="5772150"/>
          <p14:tracePt t="56115" x="4594225" y="5772150"/>
          <p14:tracePt t="56122" x="4586288" y="5772150"/>
          <p14:tracePt t="56130" x="4576763" y="5772150"/>
          <p14:tracePt t="56226" x="4567238" y="5772150"/>
          <p14:tracePt t="56243" x="4567238" y="5764213"/>
          <p14:tracePt t="56259" x="4567238" y="5735638"/>
          <p14:tracePt t="56267" x="4567238" y="5727700"/>
          <p14:tracePt t="56276" x="4594225" y="5699125"/>
          <p14:tracePt t="56284" x="4594225" y="5691188"/>
          <p14:tracePt t="56296" x="4594225" y="5681663"/>
          <p14:tracePt t="56298" x="4603750" y="5645150"/>
          <p14:tracePt t="56310" x="4603750" y="5626100"/>
          <p14:tracePt t="56315" x="4603750" y="5599113"/>
          <p14:tracePt t="56325" x="4613275" y="5581650"/>
          <p14:tracePt t="56332" x="4613275" y="5562600"/>
          <p14:tracePt t="56338" x="4613275" y="5545138"/>
          <p14:tracePt t="56346" x="4640263" y="5518150"/>
          <p14:tracePt t="56354" x="4640263" y="5508625"/>
          <p14:tracePt t="56362" x="4640263" y="5499100"/>
          <p14:tracePt t="56371" x="4640263" y="5489575"/>
          <p14:tracePt t="56386" x="4640263" y="5472113"/>
          <p14:tracePt t="56394" x="4640263" y="5462588"/>
          <p14:tracePt t="56410" x="4640263" y="5453063"/>
          <p14:tracePt t="56419" x="4640263" y="5435600"/>
          <p14:tracePt t="56426" x="4640263" y="5426075"/>
          <p14:tracePt t="56435" x="4640263" y="5416550"/>
          <p14:tracePt t="56444" x="4640263" y="5389563"/>
          <p14:tracePt t="56451" x="4640263" y="5380038"/>
          <p14:tracePt t="56469" x="4640263" y="5372100"/>
          <p14:tracePt t="56477" x="4640263" y="5353050"/>
          <p14:tracePt t="56483" x="4640263" y="5343525"/>
          <p14:tracePt t="56494" x="4640263" y="5326063"/>
          <p14:tracePt t="56512" x="4640263" y="5299075"/>
          <p14:tracePt t="56514" x="4640263" y="5289550"/>
          <p14:tracePt t="56522" x="4640263" y="5280025"/>
          <p14:tracePt t="56530" x="4640263" y="5262563"/>
          <p14:tracePt t="56538" x="4640263" y="5243513"/>
          <p14:tracePt t="56546" x="4640263" y="5226050"/>
          <p14:tracePt t="56554" x="4640263" y="5216525"/>
          <p14:tracePt t="56562" x="4640263" y="5197475"/>
          <p14:tracePt t="56570" x="4640263" y="5180013"/>
          <p14:tracePt t="56578" x="4640263" y="5160963"/>
          <p14:tracePt t="56586" x="4640263" y="5153025"/>
          <p14:tracePt t="56594" x="4640263" y="5133975"/>
          <p14:tracePt t="56610" x="4640263" y="5126038"/>
          <p14:tracePt t="56619" x="4640263" y="5116513"/>
          <p14:tracePt t="56634" x="4640263" y="5097463"/>
          <p14:tracePt t="56842" x="4640263" y="5080000"/>
          <p14:tracePt t="56850" x="4640263" y="5053013"/>
          <p14:tracePt t="56858" x="4640263" y="5043488"/>
          <p14:tracePt t="56866" x="4640263" y="5033963"/>
          <p14:tracePt t="56875" x="4640263" y="5024438"/>
          <p14:tracePt t="56882" x="4640263" y="5006975"/>
          <p14:tracePt t="57075" x="4640263" y="5033963"/>
          <p14:tracePt t="57083" x="4640263" y="5043488"/>
          <p14:tracePt t="57094" x="4640263" y="5080000"/>
          <p14:tracePt t="57099" x="4640263" y="5097463"/>
          <p14:tracePt t="57110" x="4640263" y="5133975"/>
          <p14:tracePt t="57116" x="4640263" y="5180013"/>
          <p14:tracePt t="57123" x="4630738" y="5197475"/>
          <p14:tracePt t="57131" x="4630738" y="5226050"/>
          <p14:tracePt t="57139" x="4630738" y="5270500"/>
          <p14:tracePt t="57146" x="4630738" y="5289550"/>
          <p14:tracePt t="57155" x="4630738" y="5316538"/>
          <p14:tracePt t="57162" x="4630738" y="5335588"/>
          <p14:tracePt t="57170" x="4630738" y="5343525"/>
          <p14:tracePt t="57178" x="4630738" y="5353050"/>
          <p14:tracePt t="57187" x="4630738" y="5362575"/>
          <p14:tracePt t="57194" x="4630738" y="5372100"/>
          <p14:tracePt t="57218" x="4630738" y="5380038"/>
          <p14:tracePt t="57492" x="4630738" y="5372100"/>
          <p14:tracePt t="57503" x="4630738" y="5353050"/>
          <p14:tracePt t="57509" x="4640263" y="5307013"/>
          <p14:tracePt t="57515" x="4640263" y="5270500"/>
          <p14:tracePt t="57523" x="4640263" y="5253038"/>
          <p14:tracePt t="57530" x="4640263" y="5226050"/>
          <p14:tracePt t="57538" x="4640263" y="5180013"/>
          <p14:tracePt t="57546" x="4640263" y="5153025"/>
          <p14:tracePt t="57554" x="4640263" y="5133975"/>
          <p14:tracePt t="57562" x="4640263" y="5116513"/>
          <p14:tracePt t="57570" x="4640263" y="5106988"/>
          <p14:tracePt t="57578" x="4640263" y="5089525"/>
          <p14:tracePt t="57586" x="4630738" y="5080000"/>
          <p14:tracePt t="57602" x="4630738" y="5070475"/>
          <p14:tracePt t="57610" x="4630738" y="5053013"/>
          <p14:tracePt t="57618" x="4630738" y="5043488"/>
          <p14:tracePt t="57634" x="4630738" y="5033963"/>
          <p14:tracePt t="57642" x="4622800" y="5024438"/>
          <p14:tracePt t="57650" x="4613275" y="5024438"/>
          <p14:tracePt t="57658" x="4613275" y="5016500"/>
          <p14:tracePt t="57666" x="4613275" y="4997450"/>
          <p14:tracePt t="57699" x="4613275" y="4987925"/>
          <p14:tracePt t="57780" x="4603750" y="4979988"/>
          <p14:tracePt t="57836" x="4603750" y="4960938"/>
          <p14:tracePt t="57843" x="4594225" y="4897438"/>
          <p14:tracePt t="57853" x="4557713" y="4833938"/>
          <p14:tracePt t="57860" x="4540250" y="4751388"/>
          <p14:tracePt t="57867" x="4540250" y="4724400"/>
          <p14:tracePt t="57877" x="4530725" y="4651375"/>
          <p14:tracePt t="57883" x="4521200" y="4614863"/>
          <p14:tracePt t="57894" x="4521200" y="4568825"/>
          <p14:tracePt t="57911" x="4503738" y="4541838"/>
          <p14:tracePt t="57915" x="4503738" y="4522788"/>
          <p14:tracePt t="57931" x="4494213" y="4505325"/>
          <p14:tracePt t="58026" x="4494213" y="4468813"/>
          <p14:tracePt t="58034" x="4494213" y="4459288"/>
          <p14:tracePt t="58042" x="4494213" y="4441825"/>
          <p14:tracePt t="58050" x="4494213" y="4405313"/>
          <p14:tracePt t="58058" x="4494213" y="4376738"/>
          <p14:tracePt t="58066" x="4484688" y="4349750"/>
          <p14:tracePt t="58075" x="4448175" y="4303713"/>
          <p14:tracePt t="58083" x="4448175" y="4276725"/>
          <p14:tracePt t="58093" x="4421188" y="4232275"/>
          <p14:tracePt t="58099" x="4413250" y="4213225"/>
          <p14:tracePt t="58110" x="4394200" y="4159250"/>
          <p14:tracePt t="58114" x="4384675" y="4149725"/>
          <p14:tracePt t="58131" x="4384675" y="4130675"/>
          <p14:tracePt t="58228" x="4384675" y="4113213"/>
          <p14:tracePt t="58236" x="4384675" y="4103688"/>
          <p14:tracePt t="58243" x="4384675" y="4086225"/>
          <p14:tracePt t="58252" x="4384675" y="4067175"/>
          <p14:tracePt t="58263" x="4394200" y="4057650"/>
          <p14:tracePt t="58268" x="4413250" y="4030663"/>
          <p14:tracePt t="58278" x="4421188" y="4030663"/>
          <p14:tracePt t="58283" x="4440238" y="4013200"/>
          <p14:tracePt t="58296" x="4457700" y="3994150"/>
          <p14:tracePt t="58298" x="4467225" y="3984625"/>
          <p14:tracePt t="58307" x="4467225" y="3976688"/>
          <p14:tracePt t="58314" x="4476750" y="3976688"/>
          <p14:tracePt t="58634" x="4530725" y="3976688"/>
          <p14:tracePt t="58642" x="4603750" y="3984625"/>
          <p14:tracePt t="58650" x="4730750" y="4003675"/>
          <p14:tracePt t="58658" x="4813300" y="4013200"/>
          <p14:tracePt t="58666" x="4868863" y="4030663"/>
          <p14:tracePt t="58674" x="4895850" y="4030663"/>
          <p14:tracePt t="58691" x="4905375" y="4030663"/>
          <p14:tracePt t="58940" x="4913313" y="4030663"/>
          <p14:tracePt t="58948" x="4886325" y="4057650"/>
          <p14:tracePt t="58956" x="4840288" y="4057650"/>
          <p14:tracePt t="58962" x="4786313" y="4067175"/>
          <p14:tracePt t="58970" x="4749800" y="4067175"/>
          <p14:tracePt t="58978" x="4740275" y="4067175"/>
          <p14:tracePt t="58986" x="4730750" y="4067175"/>
          <p14:tracePt t="58994" x="4713288" y="4067175"/>
          <p14:tracePt t="59485" x="4703763" y="4067175"/>
          <p14:tracePt t="59490" x="4695825" y="4086225"/>
          <p14:tracePt t="59498" x="4676775" y="4103688"/>
          <p14:tracePt t="59507" x="4676775" y="4140200"/>
          <p14:tracePt t="59514" x="4676775" y="4159250"/>
          <p14:tracePt t="59523" x="4676775" y="4203700"/>
          <p14:tracePt t="59530" x="4676775" y="4232275"/>
          <p14:tracePt t="59539" x="4676775" y="4259263"/>
          <p14:tracePt t="59546" x="4676775" y="4286250"/>
          <p14:tracePt t="59554" x="4676775" y="4332288"/>
          <p14:tracePt t="59562" x="4676775" y="4349750"/>
          <p14:tracePt t="59570" x="4676775" y="4376738"/>
          <p14:tracePt t="59578" x="4676775" y="4395788"/>
          <p14:tracePt t="59586" x="4676775" y="4422775"/>
          <p14:tracePt t="59594" x="4676775" y="4441825"/>
          <p14:tracePt t="59602" x="4676775" y="4449763"/>
          <p14:tracePt t="59610" x="4676775" y="4478338"/>
          <p14:tracePt t="59626" x="4676775" y="4486275"/>
          <p14:tracePt t="59634" x="4676775" y="4505325"/>
          <p14:tracePt t="59642" x="4676775" y="4514850"/>
          <p14:tracePt t="59650" x="4676775" y="4522788"/>
          <p14:tracePt t="59677" x="4676775" y="4532313"/>
          <p14:tracePt t="59694" x="4676775" y="4551363"/>
          <p14:tracePt t="59711" x="4676775" y="4559300"/>
          <p14:tracePt t="59717" x="4676775" y="4578350"/>
          <p14:tracePt t="59726" x="4676775" y="4595813"/>
          <p14:tracePt t="59730" x="4676775" y="4605338"/>
          <p14:tracePt t="59739" x="4676775" y="4632325"/>
          <p14:tracePt t="59747" x="4686300" y="4651375"/>
          <p14:tracePt t="59754" x="4686300" y="4660900"/>
          <p14:tracePt t="59762" x="4695825" y="4697413"/>
          <p14:tracePt t="59778" x="4703763" y="4724400"/>
          <p14:tracePt t="59787" x="4703763" y="4741863"/>
          <p14:tracePt t="59795" x="4713288" y="4778375"/>
          <p14:tracePt t="59810" x="4713288" y="4787900"/>
          <p14:tracePt t="59818" x="4713288" y="4814888"/>
          <p14:tracePt t="59826" x="4722813" y="4824413"/>
          <p14:tracePt t="59834" x="4722813" y="4833938"/>
          <p14:tracePt t="59842" x="4722813" y="4851400"/>
          <p14:tracePt t="59850" x="4722813" y="4860925"/>
          <p14:tracePt t="59866" x="4722813" y="4887913"/>
          <p14:tracePt t="59874" x="4722813" y="4897438"/>
          <p14:tracePt t="59892" x="4740275" y="4933950"/>
          <p14:tracePt t="59898" x="4740275" y="4951413"/>
          <p14:tracePt t="59908" x="4740275" y="4970463"/>
          <p14:tracePt t="59915" x="4740275" y="4987925"/>
          <p14:tracePt t="59925" x="4749800" y="4997450"/>
          <p14:tracePt t="59938" x="4749800" y="5016500"/>
          <p14:tracePt t="59946" x="4749800" y="5024438"/>
          <p14:tracePt t="59954" x="4749800" y="5033963"/>
          <p14:tracePt t="59962" x="4759325" y="5060950"/>
          <p14:tracePt t="59970" x="4759325" y="5070475"/>
          <p14:tracePt t="59978" x="4759325" y="5080000"/>
          <p14:tracePt t="59986" x="4759325" y="5116513"/>
          <p14:tracePt t="59994" x="4759325" y="5153025"/>
          <p14:tracePt t="60002" x="4759325" y="5170488"/>
          <p14:tracePt t="60010" x="4759325" y="5180013"/>
          <p14:tracePt t="60018" x="4767263" y="5207000"/>
          <p14:tracePt t="60026" x="4767263" y="5216525"/>
          <p14:tracePt t="60034" x="4767263" y="5243513"/>
          <p14:tracePt t="60050" x="4767263" y="5253038"/>
          <p14:tracePt t="60059" x="4776788" y="5262563"/>
          <p14:tracePt t="60068" x="4786313" y="5270500"/>
          <p14:tracePt t="60445" x="4786313" y="5280025"/>
          <p14:tracePt t="60458" x="4786313" y="5289550"/>
          <p14:tracePt t="60469" x="4786313" y="5299075"/>
          <p14:tracePt t="60500" x="4786313" y="5316538"/>
          <p14:tracePt t="60518" x="4786313" y="5326063"/>
          <p14:tracePt t="60530" x="4786313" y="5335588"/>
          <p14:tracePt t="60538" x="4786313" y="5343525"/>
          <p14:tracePt t="60546" x="4786313" y="5362575"/>
          <p14:tracePt t="60554" x="4786313" y="5380038"/>
          <p14:tracePt t="60570" x="4786313" y="5408613"/>
          <p14:tracePt t="60578" x="4786313" y="5426075"/>
          <p14:tracePt t="60586" x="4786313" y="5453063"/>
          <p14:tracePt t="60594" x="4786313" y="5462588"/>
          <p14:tracePt t="60602" x="4786313" y="5489575"/>
          <p14:tracePt t="60611" x="4786313" y="5499100"/>
          <p14:tracePt t="60618" x="4786313" y="5508625"/>
          <p14:tracePt t="60626" x="4786313" y="5518150"/>
          <p14:tracePt t="60634" x="4786313" y="5526088"/>
          <p14:tracePt t="60642" x="4786313" y="5535613"/>
          <p14:tracePt t="60650" x="4786313" y="5545138"/>
          <p14:tracePt t="60666" x="4786313" y="5554663"/>
          <p14:tracePt t="60675" x="4786313" y="5572125"/>
          <p14:tracePt t="60692" x="4786313" y="5581650"/>
          <p14:tracePt t="60700" x="4786313" y="5599113"/>
          <p14:tracePt t="60713" x="4786313" y="5608638"/>
          <p14:tracePt t="60728" x="4786313" y="5618163"/>
          <p14:tracePt t="60731" x="4786313" y="5626100"/>
          <p14:tracePt t="60748" x="4786313" y="5635625"/>
          <p14:tracePt t="60764" x="4786313" y="5654675"/>
          <p14:tracePt t="60782" x="4786313" y="5662613"/>
          <p14:tracePt t="60796" x="4786313" y="5672138"/>
          <p14:tracePt t="60820" x="4786313" y="5699125"/>
          <p14:tracePt t="60844" x="4786313" y="5708650"/>
          <p14:tracePt t="60881" x="4786313" y="5718175"/>
          <p14:tracePt t="60916" x="4786313" y="5735638"/>
          <p14:tracePt t="60926" x="4786313" y="5745163"/>
          <p14:tracePt t="60930" x="4776788" y="5754688"/>
          <p14:tracePt t="60946" x="4776788" y="5772150"/>
          <p14:tracePt t="60954" x="4776788" y="5781675"/>
          <p14:tracePt t="60963" x="4767263" y="5800725"/>
          <p14:tracePt t="60980" x="4767263" y="5818188"/>
          <p14:tracePt t="60986" x="4767263" y="5827713"/>
          <p14:tracePt t="61018" x="4767263" y="5837238"/>
          <p14:tracePt t="61026" x="4759325" y="5837238"/>
          <p14:tracePt t="61540" x="4740275" y="5864225"/>
          <p14:tracePt t="61549" x="4740275" y="5873750"/>
          <p14:tracePt t="61556" x="4730750" y="5900738"/>
          <p14:tracePt t="61565" x="4722813" y="5918200"/>
          <p14:tracePt t="61572" x="4722813" y="5946775"/>
          <p14:tracePt t="61581" x="4703763" y="5973763"/>
          <p14:tracePt t="61588" x="4695825" y="6010275"/>
          <p14:tracePt t="61597" x="4695825" y="6027738"/>
          <p14:tracePt t="61603" x="4686300" y="6054725"/>
          <p14:tracePt t="61611" x="4686300" y="6073775"/>
          <p14:tracePt t="61620" x="4686300" y="6100763"/>
          <p14:tracePt t="61628" x="4686300" y="6119813"/>
          <p14:tracePt t="61634" x="4686300" y="6137275"/>
          <p14:tracePt t="61651" x="4686300" y="6146800"/>
          <p14:tracePt t="61833" x="4686300" y="6110288"/>
          <p14:tracePt t="61834" x="4686300" y="6073775"/>
          <p14:tracePt t="61843" x="4686300" y="6018213"/>
          <p14:tracePt t="61852" x="4686300" y="5964238"/>
          <p14:tracePt t="61861" x="4686300" y="5873750"/>
          <p14:tracePt t="61868" x="4686300" y="5800725"/>
          <p14:tracePt t="61877" x="4686300" y="5699125"/>
          <p14:tracePt t="61897" x="4686300" y="5535613"/>
          <p14:tracePt t="61900" x="4686300" y="5481638"/>
          <p14:tracePt t="61911" x="4686300" y="5389563"/>
          <p14:tracePt t="61915" x="4686300" y="5316538"/>
          <p14:tracePt t="61926" x="4686300" y="5270500"/>
          <p14:tracePt t="61930" x="4686300" y="5216525"/>
          <p14:tracePt t="61940" x="4686300" y="5160963"/>
          <p14:tracePt t="61946" x="4686300" y="5106988"/>
          <p14:tracePt t="61954" x="4686300" y="5033963"/>
          <p14:tracePt t="61962" x="4686300" y="4979988"/>
          <p14:tracePt t="61970" x="4686300" y="4914900"/>
          <p14:tracePt t="61978" x="4686300" y="4841875"/>
          <p14:tracePt t="61986" x="4686300" y="4787900"/>
          <p14:tracePt t="61994" x="4686300" y="4732338"/>
          <p14:tracePt t="62002" x="4686300" y="4687888"/>
          <p14:tracePt t="62010" x="4676775" y="4632325"/>
          <p14:tracePt t="62018" x="4649788" y="4568825"/>
          <p14:tracePt t="62026" x="4649788" y="4532313"/>
          <p14:tracePt t="62034" x="4640263" y="4505325"/>
          <p14:tracePt t="62042" x="4640263" y="4468813"/>
          <p14:tracePt t="62050" x="4640263" y="4459288"/>
          <p14:tracePt t="62058" x="4630738" y="4422775"/>
          <p14:tracePt t="62066" x="4630738" y="4413250"/>
          <p14:tracePt t="62074" x="4622800" y="4413250"/>
          <p14:tracePt t="62082" x="4622800" y="4395788"/>
          <p14:tracePt t="62180" x="4622800" y="4386263"/>
          <p14:tracePt t="62318" x="4594225" y="4405313"/>
          <p14:tracePt t="62326" x="4567238" y="4468813"/>
          <p14:tracePt t="62333" x="4567238" y="4505325"/>
          <p14:tracePt t="62342" x="4567238" y="4559300"/>
          <p14:tracePt t="62346" x="4567238" y="4605338"/>
          <p14:tracePt t="62354" x="4567238" y="4641850"/>
          <p14:tracePt t="62362" x="4567238" y="4697413"/>
          <p14:tracePt t="62370" x="4567238" y="4751388"/>
          <p14:tracePt t="62378" x="4567238" y="4797425"/>
          <p14:tracePt t="62386" x="4567238" y="4851400"/>
          <p14:tracePt t="62394" x="4567238" y="4878388"/>
          <p14:tracePt t="62402" x="4567238" y="4906963"/>
          <p14:tracePt t="62410" x="4567238" y="4924425"/>
          <p14:tracePt t="62419" x="4567238" y="4943475"/>
          <p14:tracePt t="62426" x="4567238" y="4951413"/>
          <p14:tracePt t="62812" x="4567238" y="4960938"/>
          <p14:tracePt t="62818" x="4567238" y="4987925"/>
          <p14:tracePt t="62828" x="4567238" y="5006975"/>
          <p14:tracePt t="62844" x="4567238" y="5024438"/>
          <p14:tracePt t="62852" x="4567238" y="5043488"/>
          <p14:tracePt t="62868" x="4567238" y="5053013"/>
          <p14:tracePt t="62884" x="4567238" y="5070475"/>
          <p14:tracePt t="63115" x="4576763" y="5070475"/>
          <p14:tracePt t="63125" x="4594225" y="5053013"/>
          <p14:tracePt t="63130" x="4603750" y="5033963"/>
          <p14:tracePt t="63138" x="4630738" y="5006975"/>
          <p14:tracePt t="63148" x="4630738" y="4987925"/>
          <p14:tracePt t="63156" x="4630738" y="4960938"/>
          <p14:tracePt t="63164" x="4640263" y="4924425"/>
          <p14:tracePt t="63180" x="4640263" y="4906963"/>
          <p14:tracePt t="63188" x="4640263" y="4897438"/>
          <p14:tracePt t="63524" x="4640263" y="4841875"/>
          <p14:tracePt t="63532" x="4622800" y="4805363"/>
          <p14:tracePt t="63541" x="4613275" y="4741863"/>
          <p14:tracePt t="63549" x="4613275" y="4668838"/>
          <p14:tracePt t="63555" x="4586288" y="4605338"/>
          <p14:tracePt t="63563" x="4586288" y="4532313"/>
          <p14:tracePt t="63571" x="4576763" y="4486275"/>
          <p14:tracePt t="63579" x="4576763" y="4432300"/>
          <p14:tracePt t="63587" x="4567238" y="4395788"/>
          <p14:tracePt t="63595" x="4567238" y="4359275"/>
          <p14:tracePt t="63603" x="4557713" y="4332288"/>
          <p14:tracePt t="63610" x="4557713" y="4313238"/>
          <p14:tracePt t="63619" x="4557713" y="4295775"/>
          <p14:tracePt t="63627" x="4557713" y="4276725"/>
          <p14:tracePt t="63634" x="4549775" y="4249738"/>
          <p14:tracePt t="63642" x="4540250" y="4240213"/>
          <p14:tracePt t="63666" x="4540250" y="4232275"/>
          <p14:tracePt t="63677" x="4540250" y="4213225"/>
          <p14:tracePt t="63681" x="4540250" y="4203700"/>
          <p14:tracePt t="63691" x="4540250" y="4195763"/>
          <p14:tracePt t="63698" x="4530725" y="4167188"/>
          <p14:tracePt t="63707" x="4530725" y="4159250"/>
          <p14:tracePt t="63714" x="4530725" y="4149725"/>
          <p14:tracePt t="63722" x="4530725" y="4122738"/>
          <p14:tracePt t="63730" x="4530725" y="4113213"/>
          <p14:tracePt t="63738" x="4521200" y="4103688"/>
          <p14:tracePt t="63746" x="4521200" y="4094163"/>
          <p14:tracePt t="63755" x="4521200" y="4086225"/>
          <p14:tracePt t="63763" x="4521200" y="4076700"/>
          <p14:tracePt t="63779" x="4521200" y="4067175"/>
          <p14:tracePt t="63788" x="4521200" y="4049713"/>
          <p14:tracePt t="63795" x="4521200" y="4040188"/>
          <p14:tracePt t="63812" x="4521200" y="4030663"/>
          <p14:tracePt t="63821" x="4521200" y="4013200"/>
          <p14:tracePt t="63838" x="4521200" y="4003675"/>
          <p14:tracePt t="63843" x="4521200" y="3994150"/>
          <p14:tracePt t="64052" x="4521200" y="4003675"/>
          <p14:tracePt t="64058" x="4521200" y="4013200"/>
          <p14:tracePt t="64068" x="4521200" y="4030663"/>
          <p14:tracePt t="64084" x="4521200" y="4040188"/>
          <p14:tracePt t="64095" x="4521200" y="4049713"/>
          <p14:tracePt t="64100" x="4521200" y="4067175"/>
          <p14:tracePt t="64111" x="4521200" y="4076700"/>
          <p14:tracePt t="64116" x="4521200" y="4094163"/>
          <p14:tracePt t="64131" x="4521200" y="4122738"/>
          <p14:tracePt t="64139" x="4530725" y="4140200"/>
          <p14:tracePt t="64147" x="4540250" y="4149725"/>
          <p14:tracePt t="64155" x="4557713" y="4167188"/>
          <p14:tracePt t="64171" x="4576763" y="4186238"/>
          <p14:tracePt t="64284" x="4586288" y="4195763"/>
          <p14:tracePt t="64356" x="4594225" y="4195763"/>
          <p14:tracePt t="64364" x="4603750" y="4186238"/>
          <p14:tracePt t="64374" x="4622800" y="4159250"/>
          <p14:tracePt t="64380" x="4630738" y="4149725"/>
          <p14:tracePt t="64388" x="4640263" y="4130675"/>
          <p14:tracePt t="64394" x="4640263" y="4122738"/>
          <p14:tracePt t="64402" x="4659313" y="4113213"/>
          <p14:tracePt t="64410" x="4659313" y="4103688"/>
          <p14:tracePt t="64421" x="4667250" y="4094163"/>
          <p14:tracePt t="64426" x="4676775" y="4086225"/>
          <p14:tracePt t="64434" x="4686300" y="4076700"/>
          <p14:tracePt t="64668" x="4686300" y="4103688"/>
          <p14:tracePt t="64677" x="4686300" y="4159250"/>
          <p14:tracePt t="64684" x="4686300" y="4213225"/>
          <p14:tracePt t="64694" x="4659313" y="4313238"/>
          <p14:tracePt t="64700" x="4659313" y="4386263"/>
          <p14:tracePt t="64712" x="4659313" y="4478338"/>
          <p14:tracePt t="64716" x="4659313" y="4532313"/>
          <p14:tracePt t="64727" x="4659313" y="4624388"/>
          <p14:tracePt t="64731" x="4659313" y="4714875"/>
          <p14:tracePt t="64739" x="4659313" y="4824413"/>
          <p14:tracePt t="64747" x="4659313" y="4878388"/>
          <p14:tracePt t="64754" x="4659313" y="4943475"/>
          <p14:tracePt t="64762" x="4659313" y="4997450"/>
          <p14:tracePt t="64771" x="4659313" y="5024438"/>
          <p14:tracePt t="64779" x="4659313" y="5060950"/>
          <p14:tracePt t="64786" x="4659313" y="5070475"/>
          <p14:tracePt t="64796" x="4659313" y="5089525"/>
          <p14:tracePt t="65084" x="4659313" y="5070475"/>
          <p14:tracePt t="65094" x="4659313" y="5053013"/>
          <p14:tracePt t="65100" x="4659313" y="5033963"/>
          <p14:tracePt t="65112" x="4659313" y="5006975"/>
          <p14:tracePt t="65116" x="4659313" y="4979988"/>
          <p14:tracePt t="65129" x="4659313" y="4970463"/>
          <p14:tracePt t="65131" x="4659313" y="4960938"/>
          <p14:tracePt t="65141" x="4659313" y="4943475"/>
          <p14:tracePt t="65146" x="4659313" y="4933950"/>
          <p14:tracePt t="65458" x="4649788" y="4924425"/>
          <p14:tracePt t="65778" x="4640263" y="4924425"/>
          <p14:tracePt t="65786" x="4613275" y="4924425"/>
          <p14:tracePt t="65794" x="4603750" y="4970463"/>
          <p14:tracePt t="65802" x="4603750" y="4979988"/>
          <p14:tracePt t="65810" x="4603750" y="5006975"/>
          <p14:tracePt t="65819" x="4594225" y="5024438"/>
          <p14:tracePt t="65828" x="4594225" y="5060950"/>
          <p14:tracePt t="65834" x="4594225" y="5080000"/>
          <p14:tracePt t="65843" x="4594225" y="5106988"/>
          <p14:tracePt t="65851" x="4594225" y="5126038"/>
          <p14:tracePt t="65860" x="4594225" y="5170488"/>
          <p14:tracePt t="65867" x="4594225" y="5189538"/>
          <p14:tracePt t="65876" x="4594225" y="5207000"/>
          <p14:tracePt t="65885" x="4594225" y="5226050"/>
          <p14:tracePt t="65895" x="4594225" y="5253038"/>
          <p14:tracePt t="65899" x="4594225" y="5262563"/>
          <p14:tracePt t="65917" x="4594225" y="5270500"/>
          <p14:tracePt t="65927" x="4594225" y="5280025"/>
          <p14:tracePt t="65931" x="4594225" y="5289550"/>
          <p14:tracePt t="65954" x="4594225" y="5299075"/>
          <p14:tracePt t="66324" x="4594225" y="5335588"/>
          <p14:tracePt t="66330" x="4594225" y="5353050"/>
          <p14:tracePt t="66338" x="4586288" y="5380038"/>
          <p14:tracePt t="66346" x="4586288" y="5389563"/>
          <p14:tracePt t="66354" x="4586288" y="5416550"/>
          <p14:tracePt t="66362" x="4586288" y="5435600"/>
          <p14:tracePt t="66370" x="4576763" y="5445125"/>
          <p14:tracePt t="66378" x="4567238" y="5445125"/>
          <p14:tracePt t="66386" x="4567238" y="5453063"/>
          <p14:tracePt t="66564" x="4567238" y="5435600"/>
          <p14:tracePt t="66571" x="4586288" y="5380038"/>
          <p14:tracePt t="66580" x="4586288" y="5353050"/>
          <p14:tracePt t="66588" x="4594225" y="5299075"/>
          <p14:tracePt t="66594" x="4594225" y="5207000"/>
          <p14:tracePt t="66602" x="4622800" y="5126038"/>
          <p14:tracePt t="66610" x="4622800" y="5053013"/>
          <p14:tracePt t="66618" x="4622800" y="4997450"/>
          <p14:tracePt t="66626" x="4622800" y="4933950"/>
          <p14:tracePt t="66634" x="4622800" y="4897438"/>
          <p14:tracePt t="66642" x="4622800" y="4870450"/>
          <p14:tracePt t="66650" x="4622800" y="4851400"/>
          <p14:tracePt t="66658" x="4622800" y="4833938"/>
          <p14:tracePt t="66667" x="4622800" y="4814888"/>
          <p14:tracePt t="66683" x="4622800" y="4805363"/>
          <p14:tracePt t="66771" x="4622800" y="4797425"/>
          <p14:tracePt t="66779" x="4622800" y="4778375"/>
          <p14:tracePt t="66790" x="4622800" y="4768850"/>
          <p14:tracePt t="66803" x="4613275" y="4760913"/>
          <p14:tracePt t="66840" x="4613275" y="4751388"/>
          <p14:tracePt t="66874" x="4613275" y="4732338"/>
          <p14:tracePt t="66890" x="4603750" y="4724400"/>
          <p14:tracePt t="66930" x="4603750" y="4714875"/>
          <p14:tracePt t="67035" x="4594225" y="4714875"/>
          <p14:tracePt t="67075" x="4567238" y="4724400"/>
          <p14:tracePt t="67082" x="4549775" y="4732338"/>
          <p14:tracePt t="67090" x="4530725" y="4741863"/>
          <p14:tracePt t="67098" x="4494213" y="4760913"/>
          <p14:tracePt t="67108" x="4467225" y="4778375"/>
          <p14:tracePt t="67123" x="4440238" y="4787900"/>
          <p14:tracePt t="67129" x="4430713" y="4797425"/>
          <p14:tracePt t="67236" x="4421188" y="4778375"/>
          <p14:tracePt t="67245" x="4413250" y="4741863"/>
          <p14:tracePt t="67253" x="4394200" y="4705350"/>
          <p14:tracePt t="67261" x="4394200" y="4678363"/>
          <p14:tracePt t="67267" x="4394200" y="4624388"/>
          <p14:tracePt t="67277" x="4384675" y="4595813"/>
          <p14:tracePt t="67282" x="4376738" y="4559300"/>
          <p14:tracePt t="67291" x="4367213" y="4532313"/>
          <p14:tracePt t="67298" x="4367213" y="4514850"/>
          <p14:tracePt t="67307" x="4367213" y="4505325"/>
          <p14:tracePt t="67314" x="4367213" y="4495800"/>
          <p14:tracePt t="67324" x="4367213" y="4486275"/>
          <p14:tracePt t="67330" x="4367213" y="4478338"/>
          <p14:tracePt t="67363" x="4367213" y="4449763"/>
          <p14:tracePt t="67379" x="4367213" y="4441825"/>
          <p14:tracePt t="67387" x="4367213" y="4432300"/>
          <p14:tracePt t="67403" x="4367213" y="4405313"/>
          <p14:tracePt t="67411" x="4367213" y="4395788"/>
          <p14:tracePt t="67426" x="4367213" y="4386263"/>
          <p14:tracePt t="67434" x="4367213" y="4376738"/>
          <p14:tracePt t="67442" x="4367213" y="4368800"/>
          <p14:tracePt t="67450" x="4376738" y="4349750"/>
          <p14:tracePt t="67666" x="4384675" y="4349750"/>
          <p14:tracePt t="67674" x="4413250" y="4349750"/>
          <p14:tracePt t="67682" x="4440238" y="4349750"/>
          <p14:tracePt t="67691" x="4540250" y="4349750"/>
          <p14:tracePt t="67699" x="4622800" y="4349750"/>
          <p14:tracePt t="67709" x="4749800" y="4368800"/>
          <p14:tracePt t="67715" x="4803775" y="4368800"/>
          <p14:tracePt t="67725" x="4832350" y="4376738"/>
          <p14:tracePt t="67731" x="4876800" y="4386263"/>
          <p14:tracePt t="67738" x="4895850" y="4405313"/>
          <p14:tracePt t="67746" x="4913313" y="4405313"/>
          <p14:tracePt t="67754" x="4922838" y="4405313"/>
          <p14:tracePt t="67925" x="4949825" y="4413250"/>
          <p14:tracePt t="67932" x="4959350" y="4449763"/>
          <p14:tracePt t="67938" x="4959350" y="4468813"/>
          <p14:tracePt t="67946" x="4968875" y="4495800"/>
          <p14:tracePt t="67954" x="4968875" y="4514850"/>
          <p14:tracePt t="67962" x="4968875" y="4541838"/>
          <p14:tracePt t="67970" x="4968875" y="4559300"/>
          <p14:tracePt t="67978" x="4968875" y="4587875"/>
          <p14:tracePt t="67986" x="4968875" y="4614863"/>
          <p14:tracePt t="67994" x="4968875" y="4651375"/>
          <p14:tracePt t="68010" x="4968875" y="4687888"/>
          <p14:tracePt t="68018" x="4968875" y="4697413"/>
          <p14:tracePt t="68026" x="4968875" y="4732338"/>
          <p14:tracePt t="68034" x="4959350" y="4741863"/>
          <p14:tracePt t="68050" x="4949825" y="4751388"/>
          <p14:tracePt t="68090" x="4949825" y="4768850"/>
          <p14:tracePt t="68124" x="4949825" y="4778375"/>
          <p14:tracePt t="68143" x="4941888" y="4787900"/>
          <p14:tracePt t="68146" x="4932363" y="4797425"/>
          <p14:tracePt t="68154" x="4932363" y="4805363"/>
          <p14:tracePt t="68162" x="4905375" y="4824413"/>
          <p14:tracePt t="68170" x="4886325" y="4841875"/>
          <p14:tracePt t="68178" x="4868863" y="4860925"/>
          <p14:tracePt t="68186" x="4859338" y="4870450"/>
          <p14:tracePt t="68195" x="4832350" y="4887913"/>
          <p14:tracePt t="68202" x="4813300" y="4897438"/>
          <p14:tracePt t="68210" x="4795838" y="4933950"/>
          <p14:tracePt t="68218" x="4767263" y="4960938"/>
          <p14:tracePt t="68236" x="4730750" y="4970463"/>
          <p14:tracePt t="68242" x="4713288" y="4979988"/>
          <p14:tracePt t="68250" x="4703763" y="4987925"/>
          <p14:tracePt t="68308" x="4695825" y="4987925"/>
          <p14:tracePt t="68380" x="4686300" y="4987925"/>
          <p14:tracePt t="68388" x="4686300" y="4979988"/>
          <p14:tracePt t="68396" x="4676775" y="4979988"/>
          <p14:tracePt t="68404" x="4659313" y="4960938"/>
          <p14:tracePt t="68412" x="4649788" y="4951413"/>
          <p14:tracePt t="68420" x="4630738" y="4933950"/>
          <p14:tracePt t="68427" x="4622800" y="4924425"/>
          <p14:tracePt t="68444" x="4613275" y="4914900"/>
          <p14:tracePt t="68451" x="4613275" y="4887913"/>
          <p14:tracePt t="68459" x="4594225" y="4870450"/>
          <p14:tracePt t="68467" x="4594225" y="4851400"/>
          <p14:tracePt t="68474" x="4586288" y="4833938"/>
          <p14:tracePt t="68482" x="4586288" y="4805363"/>
          <p14:tracePt t="68490" x="4586288" y="4787900"/>
          <p14:tracePt t="68498" x="4586288" y="4760913"/>
          <p14:tracePt t="68507" x="4586288" y="4732338"/>
          <p14:tracePt t="68514" x="4586288" y="4697413"/>
          <p14:tracePt t="68523" x="4586288" y="4678363"/>
          <p14:tracePt t="68530" x="4586288" y="4651375"/>
          <p14:tracePt t="68538" x="4586288" y="4632325"/>
          <p14:tracePt t="68546" x="4586288" y="4614863"/>
          <p14:tracePt t="68562" x="4586288" y="4605338"/>
          <p14:tracePt t="68642" x="4586288" y="4587875"/>
          <p14:tracePt t="68651" x="4594225" y="4568825"/>
          <p14:tracePt t="68658" x="4603750" y="4559300"/>
          <p14:tracePt t="68666" x="4630738" y="4541838"/>
          <p14:tracePt t="68674" x="4630738" y="4532313"/>
          <p14:tracePt t="68682" x="4659313" y="4514850"/>
          <p14:tracePt t="68691" x="4667250" y="4514850"/>
          <p14:tracePt t="68698" x="4686300" y="4505325"/>
          <p14:tracePt t="68708" x="4713288" y="4505325"/>
          <p14:tracePt t="68714" x="4722813" y="4495800"/>
          <p14:tracePt t="68723" x="4740275" y="4495800"/>
          <p14:tracePt t="68730" x="4767263" y="4495800"/>
          <p14:tracePt t="68740" x="4786313" y="4495800"/>
          <p14:tracePt t="68759" x="4803775" y="4495800"/>
          <p14:tracePt t="68764" x="4822825" y="4495800"/>
          <p14:tracePt t="68780" x="4832350" y="4495800"/>
          <p14:tracePt t="68788" x="4849813" y="4495800"/>
          <p14:tracePt t="68908" x="4840288" y="4495800"/>
          <p14:tracePt t="68915" x="4840288" y="4505325"/>
          <p14:tracePt t="68927" x="4840288" y="4522788"/>
          <p14:tracePt t="68933" x="4813300" y="4568825"/>
          <p14:tracePt t="68948" x="4813300" y="4595813"/>
          <p14:tracePt t="68955" x="4803775" y="4632325"/>
          <p14:tracePt t="68963" x="4795838" y="4660900"/>
          <p14:tracePt t="68970" x="4786313" y="4678363"/>
          <p14:tracePt t="68979" x="4786313" y="4705350"/>
          <p14:tracePt t="68986" x="4776788" y="4741863"/>
          <p14:tracePt t="68994" x="4767263" y="4760913"/>
          <p14:tracePt t="69002" x="4759325" y="4760913"/>
          <p14:tracePt t="69010" x="4749800" y="4787900"/>
          <p14:tracePt t="69018" x="4740275" y="4805363"/>
          <p14:tracePt t="69026" x="4740275" y="4814888"/>
          <p14:tracePt t="69244" x="4722813" y="4851400"/>
          <p14:tracePt t="69252" x="4713288" y="4851400"/>
          <p14:tracePt t="69260" x="4695825" y="4870450"/>
          <p14:tracePt t="69267" x="4676775" y="4887913"/>
          <p14:tracePt t="69275" x="4667250" y="4897438"/>
          <p14:tracePt t="69283" x="4649788" y="4906963"/>
          <p14:tracePt t="69291" x="4640263" y="4914900"/>
          <p14:tracePt t="69715" x="4603750" y="4951413"/>
          <p14:tracePt t="69725" x="4586288" y="4979988"/>
          <p14:tracePt t="69738" x="4586288" y="4987925"/>
          <p14:tracePt t="69746" x="4576763" y="5006975"/>
          <p14:tracePt t="69852" x="4576763" y="5016500"/>
          <p14:tracePt t="69860" x="4576763" y="5033963"/>
          <p14:tracePt t="69868" x="4576763" y="5043488"/>
          <p14:tracePt t="69877" x="4576763" y="5060950"/>
          <p14:tracePt t="69916" x="4567238" y="5080000"/>
          <p14:tracePt t="69962" x="4567238" y="5097463"/>
          <p14:tracePt t="69986" x="4567238" y="5106988"/>
          <p14:tracePt t="70134" x="4567238" y="5097463"/>
          <p14:tracePt t="70145" x="4586288" y="5080000"/>
          <p14:tracePt t="70147" x="4586288" y="5070475"/>
          <p14:tracePt t="70157" x="4594225" y="5060950"/>
          <p14:tracePt t="70276" x="4594225" y="5053013"/>
          <p14:tracePt t="70284" x="4603750" y="5043488"/>
          <p14:tracePt t="70291" x="4622800" y="5016500"/>
          <p14:tracePt t="70300" x="4640263" y="4997450"/>
          <p14:tracePt t="70308" x="4649788" y="4979988"/>
          <p14:tracePt t="70325" x="4676775" y="4960938"/>
          <p14:tracePt t="70331" x="4676775" y="4951413"/>
          <p14:tracePt t="70342" x="4686300" y="4943475"/>
          <p14:tracePt t="70546" x="4676775" y="4943475"/>
          <p14:tracePt t="70554" x="4667250" y="4943475"/>
          <p14:tracePt t="70562" x="4659313" y="4960938"/>
          <p14:tracePt t="70570" x="4649788" y="4979988"/>
          <p14:tracePt t="70578" x="4640263" y="4987925"/>
          <p14:tracePt t="70586" x="4613275" y="5016500"/>
          <p14:tracePt t="70594" x="4594225" y="5033963"/>
          <p14:tracePt t="70618" x="4594225" y="5053013"/>
          <p14:tracePt t="70626" x="4586288" y="5060950"/>
          <p14:tracePt t="71058" x="4586288" y="5070475"/>
          <p14:tracePt t="71066" x="4622800" y="5070475"/>
          <p14:tracePt t="71074" x="4676775" y="5070475"/>
          <p14:tracePt t="71082" x="4703763" y="5070475"/>
          <p14:tracePt t="71091" x="4759325" y="5070475"/>
          <p14:tracePt t="71098" x="4795838" y="5070475"/>
          <p14:tracePt t="71107" x="4840288" y="5070475"/>
          <p14:tracePt t="71114" x="4876800" y="5070475"/>
          <p14:tracePt t="71123" x="4895850" y="5070475"/>
          <p14:tracePt t="71130" x="4922838" y="5070475"/>
          <p14:tracePt t="71141" x="4932363" y="5070475"/>
          <p14:tracePt t="71292" x="4986338" y="5070475"/>
          <p14:tracePt t="71300" x="5041900" y="5070475"/>
          <p14:tracePt t="71308" x="5114925" y="5070475"/>
          <p14:tracePt t="71316" x="5187950" y="5070475"/>
          <p14:tracePt t="71326" x="5241925" y="5070475"/>
          <p14:tracePt t="71331" x="5287963" y="5070475"/>
          <p14:tracePt t="71346" x="5334000" y="5070475"/>
          <p14:tracePt t="71362" x="5341938" y="5070475"/>
          <p14:tracePt t="71676" x="5278438" y="5070475"/>
          <p14:tracePt t="71684" x="5168900" y="5070475"/>
          <p14:tracePt t="71690" x="5059363" y="5070475"/>
          <p14:tracePt t="71699" x="4949825" y="5070475"/>
          <p14:tracePt t="71709" x="4849813" y="5070475"/>
          <p14:tracePt t="71715" x="4740275" y="5070475"/>
          <p14:tracePt t="71726" x="4713288" y="5070475"/>
          <p14:tracePt t="71731" x="4676775" y="5070475"/>
          <p14:tracePt t="72204" x="4667250" y="5070475"/>
          <p14:tracePt t="72212" x="4659313" y="5060950"/>
          <p14:tracePt t="72252" x="4659313" y="5053013"/>
          <p14:tracePt t="72260" x="4659313" y="5024438"/>
          <p14:tracePt t="72283" x="4659313" y="4997450"/>
          <p14:tracePt t="72291" x="4659313" y="4987925"/>
          <p14:tracePt t="72299" x="4659313" y="4979988"/>
          <p14:tracePt t="72309" x="4659313" y="4970463"/>
          <p14:tracePt t="72315" x="4659313" y="4943475"/>
          <p14:tracePt t="72331" x="4659313" y="4933950"/>
          <p14:tracePt t="72812" x="4659313" y="4951413"/>
          <p14:tracePt t="72820" x="4659313" y="4970463"/>
          <p14:tracePt t="72828" x="4659313" y="4987925"/>
          <p14:tracePt t="72835" x="4659313" y="4997450"/>
          <p14:tracePt t="72843" x="4659313" y="5016500"/>
          <p14:tracePt t="73620" x="4686300" y="5024438"/>
          <p14:tracePt t="73626" x="4776788" y="5024438"/>
          <p14:tracePt t="73634" x="4886325" y="5024438"/>
          <p14:tracePt t="73642" x="4941888" y="5024438"/>
          <p14:tracePt t="73650" x="5014913" y="5024438"/>
          <p14:tracePt t="73658" x="5095875" y="5024438"/>
          <p14:tracePt t="73667" x="5132388" y="5024438"/>
          <p14:tracePt t="73677" x="5178425" y="5024438"/>
          <p14:tracePt t="73683" x="5205413" y="5024438"/>
          <p14:tracePt t="73692" x="5214938" y="5024438"/>
          <p14:tracePt t="74157" x="5214938" y="5033963"/>
          <p14:tracePt t="74165" x="5214938" y="5053013"/>
          <p14:tracePt t="74172" x="5214938" y="5060950"/>
          <p14:tracePt t="74179" x="5214938" y="5070475"/>
          <p14:tracePt t="77587" x="5214938" y="5060950"/>
          <p14:tracePt t="77794" x="5214938" y="5053013"/>
          <p14:tracePt t="77802" x="5214938" y="5043488"/>
          <p14:tracePt t="77818" x="5214938" y="5033963"/>
          <p14:tracePt t="77826" x="5205413" y="5016500"/>
          <p14:tracePt t="77859" x="5195888" y="5006975"/>
          <p14:tracePt t="77869" x="5195888" y="4997450"/>
          <p14:tracePt t="78292" x="5195888" y="4987925"/>
          <p14:tracePt t="78300" x="5178425" y="4970463"/>
          <p14:tracePt t="78317" x="5168900" y="4960938"/>
          <p14:tracePt t="78332" x="5159375" y="4960938"/>
          <p14:tracePt t="78348" x="5159375" y="4951413"/>
          <p14:tracePt t="78366" x="5159375" y="4943475"/>
          <p14:tracePt t="78396" x="5151438" y="4933950"/>
          <p14:tracePt t="78812" x="5151438" y="4914900"/>
          <p14:tracePt t="78820" x="5151438" y="4897438"/>
          <p14:tracePt t="78826" x="5151438" y="4887913"/>
          <p14:tracePt t="78834" x="5151438" y="4870450"/>
          <p14:tracePt t="78842" x="5151438" y="4860925"/>
          <p14:tracePt t="78850" x="5151438" y="4833938"/>
          <p14:tracePt t="78858" x="5151438" y="4824413"/>
          <p14:tracePt t="78866" x="5132388" y="4805363"/>
          <p14:tracePt t="78892" x="5132388" y="4787900"/>
          <p14:tracePt t="78898" x="5132388" y="4778375"/>
          <p14:tracePt t="78906" x="5132388" y="4768850"/>
          <p14:tracePt t="78924" x="5132388" y="4751388"/>
          <p14:tracePt t="78946" x="5132388" y="4741863"/>
          <p14:tracePt t="78962" x="5132388" y="4732338"/>
          <p14:tracePt t="78986" x="5132388" y="4724400"/>
          <p14:tracePt t="79002" x="5132388" y="4697413"/>
          <p14:tracePt t="79018" x="5141913" y="4687888"/>
          <p14:tracePt t="79034" x="5159375" y="4687888"/>
          <p14:tracePt t="79058" x="5168900" y="4687888"/>
          <p14:tracePt t="79066" x="5187950" y="4678363"/>
          <p14:tracePt t="79076" x="5214938" y="4678363"/>
          <p14:tracePt t="79082" x="5260975" y="4668838"/>
          <p14:tracePt t="79091" x="5314950" y="4668838"/>
          <p14:tracePt t="79099" x="5351463" y="4668838"/>
          <p14:tracePt t="79109" x="5405438" y="4668838"/>
          <p14:tracePt t="79116" x="5487988" y="4641850"/>
          <p14:tracePt t="79127" x="5524500" y="4641850"/>
          <p14:tracePt t="79132" x="5570538" y="4632325"/>
          <p14:tracePt t="79141" x="5624513" y="4632325"/>
          <p14:tracePt t="79146" x="5661025" y="4624388"/>
          <p14:tracePt t="79164" x="5688013" y="4624388"/>
          <p14:tracePt t="79178" x="5697538" y="4624388"/>
          <p14:tracePt t="79180" x="5707063" y="4614863"/>
          <p14:tracePt t="79188" x="5716588" y="4614863"/>
          <p14:tracePt t="79195" x="5734050" y="4614863"/>
          <p14:tracePt t="79203" x="5789613" y="4595813"/>
          <p14:tracePt t="79211" x="5807075" y="4587875"/>
          <p14:tracePt t="79219" x="5834063" y="4587875"/>
          <p14:tracePt t="79227" x="5853113" y="4578350"/>
          <p14:tracePt t="79235" x="5899150" y="4568825"/>
          <p14:tracePt t="79243" x="5935663" y="4568825"/>
          <p14:tracePt t="79251" x="5972175" y="4568825"/>
          <p14:tracePt t="79259" x="6007100" y="4541838"/>
          <p14:tracePt t="79267" x="6053138" y="4541838"/>
          <p14:tracePt t="79274" x="6089650" y="4532313"/>
          <p14:tracePt t="79283" x="6126163" y="4532313"/>
          <p14:tracePt t="79290" x="6162675" y="4532313"/>
          <p14:tracePt t="79298" x="6189663" y="4522788"/>
          <p14:tracePt t="79307" x="6199188" y="4522788"/>
          <p14:tracePt t="79313" x="6235700" y="4522788"/>
          <p14:tracePt t="79323" x="6254750" y="4522788"/>
          <p14:tracePt t="79330" x="6299200" y="4522788"/>
          <p14:tracePt t="79339" x="6318250" y="4522788"/>
          <p14:tracePt t="79346" x="6345238" y="4522788"/>
          <p14:tracePt t="79355" x="6362700" y="4522788"/>
          <p14:tracePt t="79362" x="6381750" y="4514850"/>
          <p14:tracePt t="79370" x="6391275" y="4514850"/>
          <p14:tracePt t="79690" x="6391275" y="4505325"/>
          <p14:tracePt t="79706" x="6399213" y="4495800"/>
          <p14:tracePt t="79714" x="6464300" y="4468813"/>
          <p14:tracePt t="79722" x="6545263" y="4422775"/>
          <p14:tracePt t="79730" x="6637338" y="4413250"/>
          <p14:tracePt t="79741" x="6700838" y="4405313"/>
          <p14:tracePt t="79746" x="6783388" y="4376738"/>
          <p14:tracePt t="79759" x="6837363" y="4349750"/>
          <p14:tracePt t="79763" x="6937375" y="4332288"/>
          <p14:tracePt t="79776" x="6992938" y="4313238"/>
          <p14:tracePt t="79777" x="7056438" y="4295775"/>
          <p14:tracePt t="79786" x="7083425" y="4286250"/>
          <p14:tracePt t="79794" x="7129463" y="4276725"/>
          <p14:tracePt t="79803" x="7175500" y="4259263"/>
          <p14:tracePt t="79810" x="7202488" y="4249738"/>
          <p14:tracePt t="79818" x="7219950" y="4249738"/>
          <p14:tracePt t="79827" x="7239000" y="4240213"/>
          <p14:tracePt t="79834" x="7265988" y="4232275"/>
          <p14:tracePt t="79842" x="7283450" y="4232275"/>
          <p14:tracePt t="79850" x="7329488" y="4203700"/>
          <p14:tracePt t="79858" x="7339013" y="4195763"/>
          <p14:tracePt t="79866" x="7356475" y="4195763"/>
          <p14:tracePt t="79874" x="7375525" y="4186238"/>
          <p14:tracePt t="79882" x="7392988" y="4176713"/>
          <p14:tracePt t="79891" x="7402513" y="4176713"/>
          <p14:tracePt t="79898" x="7412038" y="4176713"/>
          <p14:tracePt t="79906" x="7421563" y="4167188"/>
          <p14:tracePt t="79914" x="7429500" y="4159250"/>
          <p14:tracePt t="81422" x="7412038" y="4167188"/>
          <p14:tracePt t="81429" x="7366000" y="4203700"/>
          <p14:tracePt t="81436" x="7319963" y="4240213"/>
          <p14:tracePt t="81445" x="7292975" y="4259263"/>
          <p14:tracePt t="81452" x="7275513" y="4276725"/>
          <p14:tracePt t="81459" x="7239000" y="4340225"/>
          <p14:tracePt t="81468" x="7202488" y="4386263"/>
          <p14:tracePt t="81475" x="7165975" y="4422775"/>
          <p14:tracePt t="81485" x="7119938" y="4468813"/>
          <p14:tracePt t="81490" x="7102475" y="4495800"/>
          <p14:tracePt t="81498" x="7046913" y="4559300"/>
          <p14:tracePt t="81507" x="7029450" y="4578350"/>
          <p14:tracePt t="81514" x="7010400" y="4605338"/>
          <p14:tracePt t="81522" x="7000875" y="4641850"/>
          <p14:tracePt t="81530" x="6973888" y="4668838"/>
          <p14:tracePt t="81538" x="6964363" y="4687888"/>
          <p14:tracePt t="81546" x="6956425" y="4697413"/>
          <p14:tracePt t="81555" x="6937375" y="4724400"/>
          <p14:tracePt t="81562" x="6919913" y="4741863"/>
          <p14:tracePt t="81570" x="6910388" y="4751388"/>
          <p14:tracePt t="81578" x="6883400" y="4778375"/>
          <p14:tracePt t="81586" x="6873875" y="4787900"/>
          <p14:tracePt t="81594" x="6864350" y="4797425"/>
          <p14:tracePt t="81602" x="6856413" y="4805363"/>
          <p14:tracePt t="81610" x="6837363" y="4833938"/>
          <p14:tracePt t="81618" x="6819900" y="4851400"/>
          <p14:tracePt t="81626" x="6791325" y="4870450"/>
          <p14:tracePt t="81634" x="6783388" y="4887913"/>
          <p14:tracePt t="81642" x="6737350" y="4924425"/>
          <p14:tracePt t="81650" x="6727825" y="4951413"/>
          <p14:tracePt t="81658" x="6700838" y="4970463"/>
          <p14:tracePt t="81666" x="6681788" y="4997450"/>
          <p14:tracePt t="81676" x="6654800" y="5043488"/>
          <p14:tracePt t="81682" x="6618288" y="5070475"/>
          <p14:tracePt t="81692" x="6600825" y="5097463"/>
          <p14:tracePt t="81699" x="6554788" y="5116513"/>
          <p14:tracePt t="81709" x="6527800" y="5153025"/>
          <p14:tracePt t="81715" x="6508750" y="5170488"/>
          <p14:tracePt t="81724" x="6445250" y="5216525"/>
          <p14:tracePt t="81730" x="6418263" y="5226050"/>
          <p14:tracePt t="81739" x="6381750" y="5262563"/>
          <p14:tracePt t="81746" x="6354763" y="5280025"/>
          <p14:tracePt t="81756" x="6308725" y="5316538"/>
          <p14:tracePt t="81762" x="6299200" y="5326063"/>
          <p14:tracePt t="81771" x="6262688" y="5343525"/>
          <p14:tracePt t="81778" x="6245225" y="5362575"/>
          <p14:tracePt t="81786" x="6226175" y="5372100"/>
          <p14:tracePt t="81794" x="6208713" y="5380038"/>
          <p14:tracePt t="81802" x="6181725" y="5399088"/>
          <p14:tracePt t="81810" x="6162675" y="5408613"/>
          <p14:tracePt t="81942" x="6135688" y="5416550"/>
          <p14:tracePt t="81950" x="6099175" y="5426075"/>
          <p14:tracePt t="81955" x="6072188" y="5426075"/>
          <p14:tracePt t="81962" x="6026150" y="5453063"/>
          <p14:tracePt t="81970" x="5972175" y="5453063"/>
          <p14:tracePt t="81978" x="5916613" y="5462588"/>
          <p14:tracePt t="81986" x="5853113" y="5462588"/>
          <p14:tracePt t="81994" x="5797550" y="5472113"/>
          <p14:tracePt t="82001" x="5753100" y="5481638"/>
          <p14:tracePt t="82010" x="5724525" y="5518150"/>
          <p14:tracePt t="82026" x="5716588" y="5518150"/>
          <p14:tracePt t="82050" x="5707063" y="5518150"/>
          <p14:tracePt t="82114" x="5688013" y="5518150"/>
          <p14:tracePt t="82122" x="5634038" y="5518150"/>
          <p14:tracePt t="82130" x="5616575" y="5526088"/>
          <p14:tracePt t="82139" x="5561013" y="5562600"/>
          <p14:tracePt t="82146" x="5524500" y="5562600"/>
          <p14:tracePt t="82155" x="5514975" y="5581650"/>
          <p14:tracePt t="82162" x="5514975" y="5589588"/>
          <p14:tracePt t="82170" x="5487988" y="5608638"/>
          <p14:tracePt t="82444" x="5470525" y="5618163"/>
          <p14:tracePt t="82453" x="5451475" y="5626100"/>
          <p14:tracePt t="82461" x="5424488" y="5635625"/>
          <p14:tracePt t="82469" x="5397500" y="5654675"/>
          <p14:tracePt t="82475" x="5368925" y="5662613"/>
          <p14:tracePt t="82483" x="5341938" y="5672138"/>
          <p14:tracePt t="82491" x="5334000" y="5672138"/>
          <p14:tracePt t="82498" x="5305425" y="5681663"/>
          <p14:tracePt t="82506" x="5287963" y="5691188"/>
          <p14:tracePt t="82514" x="5278438" y="5699125"/>
          <p14:tracePt t="82628" x="5268913" y="5699125"/>
          <p14:tracePt t="82644" x="5268913" y="5681663"/>
          <p14:tracePt t="82652" x="5268913" y="5672138"/>
          <p14:tracePt t="82659" x="5268913" y="5654675"/>
          <p14:tracePt t="82666" x="5268913" y="5635625"/>
          <p14:tracePt t="82674" x="5268913" y="5626100"/>
          <p14:tracePt t="82682" x="5268913" y="5618163"/>
          <p14:tracePt t="82690" x="5268913" y="5599113"/>
          <p14:tracePt t="82706" x="5268913" y="5589588"/>
          <p14:tracePt t="82714" x="5268913" y="5581650"/>
          <p14:tracePt t="82724" x="5268913" y="5572125"/>
          <p14:tracePt t="82802" x="5268913" y="5554663"/>
          <p14:tracePt t="82810" x="5268913" y="5545138"/>
          <p14:tracePt t="82818" x="5268913" y="5535613"/>
          <p14:tracePt t="82826" x="5268913" y="5499100"/>
          <p14:tracePt t="82834" x="5268913" y="5481638"/>
          <p14:tracePt t="82843" x="5297488" y="5453063"/>
          <p14:tracePt t="82851" x="5305425" y="5445125"/>
          <p14:tracePt t="82858" x="5334000" y="5416550"/>
          <p14:tracePt t="82867" x="5341938" y="5408613"/>
          <p14:tracePt t="82874" x="5360988" y="5389563"/>
          <p14:tracePt t="82893" x="5368925" y="5380038"/>
          <p14:tracePt t="82971" x="5387975" y="5380038"/>
          <p14:tracePt t="82978" x="5397500" y="5380038"/>
          <p14:tracePt t="82986" x="5397500" y="5372100"/>
          <p14:tracePt t="83045" x="5405438" y="5372100"/>
          <p14:tracePt t="83083" x="5414963" y="5372100"/>
          <p14:tracePt t="83130" x="5414963" y="5389563"/>
          <p14:tracePt t="83138" x="5414963" y="5399088"/>
          <p14:tracePt t="83146" x="5414963" y="5416550"/>
          <p14:tracePt t="83154" x="5414963" y="5435600"/>
          <p14:tracePt t="83170" x="5414963" y="5445125"/>
          <p14:tracePt t="83178" x="5414963" y="5453063"/>
          <p14:tracePt t="83204" x="5414963" y="5462588"/>
          <p14:tracePt t="83228" x="5414963" y="5472113"/>
          <p14:tracePt t="83236" x="5405438" y="5481638"/>
          <p14:tracePt t="83244" x="5405438" y="5489575"/>
          <p14:tracePt t="83252" x="5397500" y="5489575"/>
          <p14:tracePt t="83258" x="5387975" y="5489575"/>
          <p14:tracePt t="83267" x="5378450" y="5499100"/>
          <p14:tracePt t="83282" x="5368925" y="5499100"/>
          <p14:tracePt t="83290" x="5341938" y="5508625"/>
          <p14:tracePt t="83298" x="5334000" y="5518150"/>
          <p14:tracePt t="83314" x="5334000" y="5526088"/>
          <p14:tracePt t="83347" x="5324475" y="5526088"/>
          <p14:tracePt t="83356" x="5314950" y="5526088"/>
          <p14:tracePt t="83379" x="5305425" y="5526088"/>
          <p14:tracePt t="83604" x="5297488" y="5526088"/>
          <p14:tracePt t="83636" x="5297488" y="5508625"/>
          <p14:tracePt t="83716" x="5268913" y="5499100"/>
          <p14:tracePt t="83723" x="5260975" y="5499100"/>
          <p14:tracePt t="83732" x="5241925" y="5499100"/>
          <p14:tracePt t="83748" x="5224463" y="5499100"/>
          <p14:tracePt t="84018" x="5214938" y="5499100"/>
          <p14:tracePt t="84042" x="5214938" y="5518150"/>
          <p14:tracePt t="84050" x="5214938" y="5526088"/>
          <p14:tracePt t="84066" x="5214938" y="5535613"/>
          <p14:tracePt t="84132" x="5214938" y="5562600"/>
          <p14:tracePt t="84194" x="5214938" y="5572125"/>
          <p14:tracePt t="84220" x="5214938" y="5599113"/>
          <p14:tracePt t="84228" x="5214938" y="5608638"/>
          <p14:tracePt t="84236" x="5214938" y="5618163"/>
          <p14:tracePt t="84348" x="5224463" y="5618163"/>
          <p14:tracePt t="84357" x="5260975" y="5618163"/>
          <p14:tracePt t="84364" x="5287963" y="5618163"/>
          <p14:tracePt t="84375" x="5305425" y="5618163"/>
          <p14:tracePt t="84380" x="5341938" y="5608638"/>
          <p14:tracePt t="84387" x="5341938" y="5599113"/>
          <p14:tracePt t="84393" x="5360988" y="5589588"/>
          <p14:tracePt t="84403" x="5397500" y="5589588"/>
          <p14:tracePt t="84411" x="5397500" y="5581650"/>
          <p14:tracePt t="84425" x="5414963" y="5562600"/>
          <p14:tracePt t="84427" x="5434013" y="5554663"/>
          <p14:tracePt t="84467" x="5441950" y="5545138"/>
          <p14:tracePt t="84722" x="5434013" y="5545138"/>
          <p14:tracePt t="84747" x="5405438" y="5545138"/>
          <p14:tracePt t="84756" x="5397500" y="5554663"/>
          <p14:tracePt t="84972" x="5378450" y="5562600"/>
          <p14:tracePt t="84978" x="5351463" y="5562600"/>
          <p14:tracePt t="84986" x="5334000" y="5562600"/>
          <p14:tracePt t="84994" x="5305425" y="5562600"/>
          <p14:tracePt t="85010" x="5297488" y="5562600"/>
          <p14:tracePt t="85018" x="5287963" y="5572125"/>
          <p14:tracePt t="85580" x="5297488" y="5572125"/>
          <p14:tracePt t="85589" x="5334000" y="5572125"/>
          <p14:tracePt t="85598" x="5368925" y="5572125"/>
          <p14:tracePt t="85603" x="5368925" y="5562600"/>
          <p14:tracePt t="85610" x="5387975" y="5554663"/>
          <p14:tracePt t="85618" x="5397500" y="5545138"/>
          <p14:tracePt t="85626" x="5405438" y="5545138"/>
          <p14:tracePt t="85634" x="5414963" y="5545138"/>
          <p14:tracePt t="85658" x="5424488" y="5535613"/>
          <p14:tracePt t="89076" x="5424488" y="5545138"/>
          <p14:tracePt t="89083" x="5414963" y="5554663"/>
          <p14:tracePt t="89091" x="5405438" y="5562600"/>
          <p14:tracePt t="89107" x="5397500" y="5572125"/>
          <p14:tracePt t="89210" x="5387975" y="5572125"/>
          <p14:tracePt t="89218" x="5368925" y="5581650"/>
          <p14:tracePt t="89226" x="5351463" y="5589588"/>
          <p14:tracePt t="89234" x="5351463" y="5599113"/>
          <p14:tracePt t="89250" x="5341938" y="5599113"/>
          <p14:tracePt t="89275" x="5334000" y="5599113"/>
          <p14:tracePt t="89283" x="5324475" y="5608638"/>
          <p14:tracePt t="89452" x="5314950" y="5608638"/>
          <p14:tracePt t="89460" x="5268913" y="5608638"/>
          <p14:tracePt t="89467" x="5195888" y="5608638"/>
          <p14:tracePt t="89476" x="5141913" y="5608638"/>
          <p14:tracePt t="89483" x="5078413" y="5608638"/>
          <p14:tracePt t="89491" x="5049838" y="5608638"/>
          <p14:tracePt t="89499" x="5032375" y="5608638"/>
          <p14:tracePt t="89508" x="5014913" y="5618163"/>
          <p14:tracePt t="89515" x="5005388" y="5618163"/>
          <p14:tracePt t="89786" x="4995863" y="5608638"/>
          <p14:tracePt t="89802" x="4995863" y="5599113"/>
          <p14:tracePt t="89810" x="4995863" y="5589588"/>
          <p14:tracePt t="89818" x="4995863" y="5562600"/>
          <p14:tracePt t="89826" x="4995863" y="5554663"/>
          <p14:tracePt t="89834" x="5005388" y="5545138"/>
          <p14:tracePt t="89843" x="5005388" y="5526088"/>
          <p14:tracePt t="89858" x="5014913" y="5508625"/>
          <p14:tracePt t="89931" x="5022850" y="5472113"/>
          <p14:tracePt t="89947" x="5032375" y="5462588"/>
          <p14:tracePt t="89955" x="5041900" y="5462588"/>
          <p14:tracePt t="89963" x="5049838" y="5462588"/>
          <p14:tracePt t="89971" x="5059363" y="5453063"/>
          <p14:tracePt t="89978" x="5068888" y="5445125"/>
          <p14:tracePt t="89986" x="5068888" y="5435600"/>
          <p14:tracePt t="89994" x="5086350" y="5435600"/>
          <p14:tracePt t="90002" x="5095875" y="5426075"/>
          <p14:tracePt t="90011" x="5114925" y="5426075"/>
          <p14:tracePt t="90018" x="5122863" y="5416550"/>
          <p14:tracePt t="90026" x="5132388" y="5416550"/>
          <p14:tracePt t="90042" x="5151438" y="5416550"/>
          <p14:tracePt t="90050" x="5187950" y="5399088"/>
          <p14:tracePt t="90058" x="5205413" y="5389563"/>
          <p14:tracePt t="90066" x="5224463" y="5380038"/>
          <p14:tracePt t="90074" x="5260975" y="5380038"/>
          <p14:tracePt t="90082" x="5278438" y="5372100"/>
          <p14:tracePt t="90090" x="5305425" y="5362575"/>
          <p14:tracePt t="90099" x="5324475" y="5362575"/>
          <p14:tracePt t="90106" x="5368925" y="5353050"/>
          <p14:tracePt t="90113" x="5378450" y="5343525"/>
          <p14:tracePt t="90212" x="5397500" y="5343525"/>
          <p14:tracePt t="90226" x="5414963" y="5343525"/>
          <p14:tracePt t="90242" x="5441950" y="5343525"/>
          <p14:tracePt t="90250" x="5451475" y="5343525"/>
          <p14:tracePt t="90258" x="5461000" y="5353050"/>
          <p14:tracePt t="90274" x="5478463" y="5362575"/>
          <p14:tracePt t="90299" x="5487988" y="5372100"/>
          <p14:tracePt t="90316" x="5487988" y="5380038"/>
          <p14:tracePt t="90322" x="5497513" y="5380038"/>
          <p14:tracePt t="90354" x="5497513" y="5389563"/>
          <p14:tracePt t="90363" x="5497513" y="5408613"/>
          <p14:tracePt t="90372" x="5497513" y="5416550"/>
          <p14:tracePt t="90387" x="5497513" y="5426075"/>
          <p14:tracePt t="90395" x="5497513" y="5435600"/>
          <p14:tracePt t="90410" x="5497513" y="5445125"/>
          <p14:tracePt t="90419" x="5497513" y="5462588"/>
          <p14:tracePt t="90428" x="5497513" y="5472113"/>
          <p14:tracePt t="90437" x="5497513" y="5489575"/>
          <p14:tracePt t="90445" x="5497513" y="5499100"/>
          <p14:tracePt t="90449" x="5497513" y="5508625"/>
          <p14:tracePt t="90458" x="5497513" y="5518150"/>
          <p14:tracePt t="90474" x="5497513" y="5526088"/>
          <p14:tracePt t="90482" x="5497513" y="5535613"/>
          <p14:tracePt t="90523" x="5497513" y="5554663"/>
          <p14:tracePt t="90547" x="5487988" y="5562600"/>
          <p14:tracePt t="90563" x="5470525" y="5581650"/>
          <p14:tracePt t="90572" x="5451475" y="5599113"/>
          <p14:tracePt t="90579" x="5434013" y="5608638"/>
          <p14:tracePt t="90588" x="5387975" y="5645150"/>
          <p14:tracePt t="90597" x="5351463" y="5654675"/>
          <p14:tracePt t="90603" x="5324475" y="5672138"/>
          <p14:tracePt t="90610" x="5297488" y="5691188"/>
          <p14:tracePt t="90618" x="5278438" y="5699125"/>
          <p14:tracePt t="90626" x="5241925" y="5718175"/>
          <p14:tracePt t="90634" x="5224463" y="5735638"/>
          <p14:tracePt t="90642" x="5205413" y="5745163"/>
          <p14:tracePt t="90650" x="5195888" y="5745163"/>
          <p14:tracePt t="90683" x="5187950" y="5745163"/>
          <p14:tracePt t="90732" x="5168900" y="5745163"/>
          <p14:tracePt t="90740" x="5159375" y="5745163"/>
          <p14:tracePt t="90748" x="5151438" y="5745163"/>
          <p14:tracePt t="90759" x="5141913" y="5735638"/>
          <p14:tracePt t="90774" x="5132388" y="5727700"/>
          <p14:tracePt t="90778" x="5114925" y="5699125"/>
          <p14:tracePt t="90788" x="5105400" y="5681663"/>
          <p14:tracePt t="90794" x="5095875" y="5662613"/>
          <p14:tracePt t="90802" x="5095875" y="5654675"/>
          <p14:tracePt t="90810" x="5095875" y="5645150"/>
          <p14:tracePt t="90818" x="5086350" y="5626100"/>
          <p14:tracePt t="90834" x="5078413" y="5626100"/>
          <p14:tracePt t="90850" x="5068888" y="5618163"/>
          <p14:tracePt t="90900" x="5068888" y="5608638"/>
          <p14:tracePt t="90918" x="5068888" y="5599113"/>
          <p14:tracePt t="90930" x="5068888" y="5581650"/>
          <p14:tracePt t="90938" x="5068888" y="5562600"/>
          <p14:tracePt t="90954" x="5078413" y="5535613"/>
          <p14:tracePt t="90962" x="5086350" y="5526088"/>
          <p14:tracePt t="90978" x="5095875" y="5508625"/>
          <p14:tracePt t="90987" x="5095875" y="5489575"/>
          <p14:tracePt t="90994" x="5114925" y="5472113"/>
          <p14:tracePt t="91002" x="5132388" y="5462588"/>
          <p14:tracePt t="91010" x="5141913" y="5453063"/>
          <p14:tracePt t="91018" x="5159375" y="5445125"/>
          <p14:tracePt t="91026" x="5178425" y="5426075"/>
          <p14:tracePt t="91034" x="5187950" y="5416550"/>
          <p14:tracePt t="91042" x="5195888" y="5416550"/>
          <p14:tracePt t="91050" x="5205413" y="5408613"/>
          <p14:tracePt t="91066" x="5232400" y="5389563"/>
          <p14:tracePt t="91074" x="5251450" y="5380038"/>
          <p14:tracePt t="91083" x="5260975" y="5380038"/>
          <p14:tracePt t="91090" x="5268913" y="5372100"/>
          <p14:tracePt t="91098" x="5278438" y="5372100"/>
          <p14:tracePt t="91106" x="5287963" y="5372100"/>
          <p14:tracePt t="91113" x="5297488" y="5372100"/>
          <p14:tracePt t="91122" x="5324475" y="5372100"/>
          <p14:tracePt t="91130" x="5341938" y="5372100"/>
          <p14:tracePt t="91139" x="5351463" y="5362575"/>
          <p14:tracePt t="91146" x="5368925" y="5362575"/>
          <p14:tracePt t="91155" x="5414963" y="5362575"/>
          <p14:tracePt t="91162" x="5434013" y="5362575"/>
          <p14:tracePt t="91179" x="5461000" y="5362575"/>
          <p14:tracePt t="91189" x="5470525" y="5362575"/>
          <p14:tracePt t="91197" x="5487988" y="5362575"/>
          <p14:tracePt t="91203" x="5507038" y="5362575"/>
          <p14:tracePt t="91213" x="5514975" y="5362575"/>
          <p14:tracePt t="91219" x="5524500" y="5372100"/>
          <p14:tracePt t="91227" x="5534025" y="5380038"/>
          <p14:tracePt t="91235" x="5534025" y="5389563"/>
          <p14:tracePt t="91243" x="5551488" y="5408613"/>
          <p14:tracePt t="91258" x="5551488" y="5416550"/>
          <p14:tracePt t="91274" x="5561013" y="5426075"/>
          <p14:tracePt t="91290" x="5561013" y="5435600"/>
          <p14:tracePt t="91306" x="5570538" y="5462588"/>
          <p14:tracePt t="91340" x="5570538" y="5472113"/>
          <p14:tracePt t="91388" x="5570538" y="5481638"/>
          <p14:tracePt t="91396" x="5570538" y="5499100"/>
          <p14:tracePt t="91404" x="5570538" y="5508625"/>
          <p14:tracePt t="91428" x="5561013" y="5526088"/>
          <p14:tracePt t="91436" x="5551488" y="5535613"/>
          <p14:tracePt t="91443" x="5543550" y="5545138"/>
          <p14:tracePt t="91461" x="5543550" y="5554663"/>
          <p14:tracePt t="91467" x="5524500" y="5572125"/>
          <p14:tracePt t="91484" x="5497513" y="5589588"/>
          <p14:tracePt t="91500" x="5497513" y="5599113"/>
          <p14:tracePt t="91521" x="5487988" y="5608638"/>
          <p14:tracePt t="91724" x="5478463" y="5608638"/>
          <p14:tracePt t="91732" x="5470525" y="5608638"/>
          <p14:tracePt t="91739" x="5441950" y="5608638"/>
          <p14:tracePt t="91749" x="5434013" y="5608638"/>
          <p14:tracePt t="91758" x="5424488" y="5608638"/>
          <p14:tracePt t="91767" x="5424488" y="5618163"/>
          <p14:tracePt t="91775" x="5405438" y="5626100"/>
          <p14:tracePt t="91780" x="5387975" y="5635625"/>
          <p14:tracePt t="91794" x="5378450" y="5635625"/>
          <p14:tracePt t="91802" x="5360988" y="5635625"/>
          <p14:tracePt t="91810" x="5351463" y="5645150"/>
          <p14:tracePt t="91842" x="5341938" y="5645150"/>
          <p14:tracePt t="91850" x="5334000" y="5654675"/>
          <p14:tracePt t="91887" x="5334000" y="5662613"/>
          <p14:tracePt t="91900" x="5324475" y="5672138"/>
          <p14:tracePt t="91908" x="5314950" y="5681663"/>
          <p14:tracePt t="91923" x="5305425" y="5691188"/>
          <p14:tracePt t="91938" x="5297488" y="5691188"/>
          <p14:tracePt t="91947" x="5287963" y="5691188"/>
          <p14:tracePt t="91955" x="5278438" y="5691188"/>
          <p14:tracePt t="91972" x="5260975" y="5708650"/>
          <p14:tracePt t="91979" x="5241925" y="5708650"/>
          <p14:tracePt t="91987" x="5224463" y="5718175"/>
          <p14:tracePt t="91994" x="5195888" y="5718175"/>
          <p14:tracePt t="92007" x="5159375" y="5718175"/>
          <p14:tracePt t="92013" x="5141913" y="5718175"/>
          <p14:tracePt t="92034" x="5132388" y="5718175"/>
          <p14:tracePt t="92284" x="5122863" y="5718175"/>
          <p14:tracePt t="92580" x="5114925" y="5718175"/>
          <p14:tracePt t="92588" x="5114925" y="5708650"/>
          <p14:tracePt t="92596" x="5132388" y="5699125"/>
          <p14:tracePt t="92615" x="5141913" y="5691188"/>
          <p14:tracePt t="92621" x="5141913" y="5672138"/>
          <p14:tracePt t="92628" x="5141913" y="5662613"/>
          <p14:tracePt t="92634" x="5141913" y="5645150"/>
          <p14:tracePt t="92642" x="5151438" y="5645150"/>
          <p14:tracePt t="92650" x="5159375" y="5626100"/>
          <p14:tracePt t="92659" x="5168900" y="5618163"/>
          <p14:tracePt t="93076" x="5178425" y="5618163"/>
          <p14:tracePt t="93084" x="5232400" y="5599113"/>
          <p14:tracePt t="93094" x="5268913" y="5589588"/>
          <p14:tracePt t="93100" x="5287963" y="5581650"/>
          <p14:tracePt t="93108" x="5314950" y="5562600"/>
          <p14:tracePt t="93115" x="5351463" y="5545138"/>
          <p14:tracePt t="93124" x="5368925" y="5535613"/>
          <p14:tracePt t="93140" x="5378450" y="5526088"/>
          <p14:tracePt t="93211" x="5387975" y="5518150"/>
          <p14:tracePt t="93702" x="5378450" y="5518150"/>
          <p14:tracePt t="93714" x="5368925" y="5526088"/>
          <p14:tracePt t="93754" x="5360988" y="5535613"/>
          <p14:tracePt t="93762" x="5351463" y="5545138"/>
          <p14:tracePt t="93771" x="5341938" y="5554663"/>
          <p14:tracePt t="93779" x="5324475" y="5572125"/>
          <p14:tracePt t="93789" x="5287963" y="5599113"/>
          <p14:tracePt t="93794" x="5268913" y="5608638"/>
          <p14:tracePt t="93804" x="5224463" y="5645150"/>
          <p14:tracePt t="93813" x="5178425" y="5662613"/>
          <p14:tracePt t="93820" x="5151438" y="5699125"/>
          <p14:tracePt t="93825" x="5114925" y="5718175"/>
          <p14:tracePt t="93834" x="5068888" y="5754688"/>
          <p14:tracePt t="93842" x="5041900" y="5772150"/>
          <p14:tracePt t="93850" x="5041900" y="5781675"/>
          <p14:tracePt t="93858" x="5014913" y="5800725"/>
          <p14:tracePt t="93874" x="5005388" y="5808663"/>
          <p14:tracePt t="94108" x="5005388" y="5800725"/>
          <p14:tracePt t="94117" x="5014913" y="5800725"/>
          <p14:tracePt t="94125" x="5022850" y="5800725"/>
          <p14:tracePt t="94131" x="5049838" y="5800725"/>
          <p14:tracePt t="94141" x="5049838" y="5791200"/>
          <p14:tracePt t="94148" x="5059363" y="5791200"/>
          <p14:tracePt t="94158" x="5068888" y="5781675"/>
          <p14:tracePt t="94180" x="5095875" y="5781675"/>
          <p14:tracePt t="94190" x="5105400" y="5772150"/>
          <p14:tracePt t="94692" x="5105400" y="5764213"/>
          <p14:tracePt t="95396" x="5105400" y="5781675"/>
          <p14:tracePt t="95652" x="5095875" y="5800725"/>
          <p14:tracePt t="95669" x="5086350" y="5808663"/>
          <p14:tracePt t="95692" x="5059363" y="5818188"/>
          <p14:tracePt t="95708" x="5041900" y="5827713"/>
          <p14:tracePt t="95740" x="5041900" y="5837238"/>
          <p14:tracePt t="95756" x="5032375" y="5845175"/>
          <p14:tracePt t="95764" x="5032375" y="5854700"/>
          <p14:tracePt t="95772" x="5032375" y="5864225"/>
          <p14:tracePt t="95789" x="5032375" y="5873750"/>
          <p14:tracePt t="95796" x="5032375" y="5891213"/>
          <p14:tracePt t="95812" x="5032375" y="5910263"/>
          <p14:tracePt t="95826" x="5032375" y="5937250"/>
          <p14:tracePt t="95834" x="5032375" y="5954713"/>
          <p14:tracePt t="95842" x="5005388" y="5983288"/>
          <p14:tracePt t="95866" x="5005388" y="6000750"/>
          <p14:tracePt t="95874" x="5005388" y="6010275"/>
          <p14:tracePt t="95882" x="4995863" y="6027738"/>
          <p14:tracePt t="96844" x="5005388" y="6010275"/>
          <p14:tracePt t="96868" x="5014913" y="6000750"/>
          <p14:tracePt t="96874" x="5022850" y="5991225"/>
          <p14:tracePt t="96906" x="5032375" y="5973763"/>
          <p14:tracePt t="96938" x="5032375" y="5954713"/>
          <p14:tracePt t="96954" x="5059363" y="5946775"/>
          <p14:tracePt t="96971" x="5059363" y="5937250"/>
          <p14:tracePt t="96978" x="5068888" y="5927725"/>
          <p14:tracePt t="96994" x="5078413" y="5918200"/>
          <p14:tracePt t="97026" x="5086350" y="5918200"/>
          <p14:tracePt t="97034" x="5095875" y="5910263"/>
          <p14:tracePt t="97516" x="5105400" y="5900738"/>
          <p14:tracePt t="97522" x="5114925" y="5891213"/>
          <p14:tracePt t="97530" x="5122863" y="5864225"/>
          <p14:tracePt t="97548" x="5122863" y="5854700"/>
          <p14:tracePt t="97557" x="5122863" y="5845175"/>
          <p14:tracePt t="97564" x="5132388" y="5818188"/>
          <p14:tracePt t="97575" x="5132388" y="5791200"/>
          <p14:tracePt t="97580" x="5151438" y="5745163"/>
          <p14:tracePt t="97593" x="5151438" y="5718175"/>
          <p14:tracePt t="97595" x="5151438" y="5691188"/>
          <p14:tracePt t="97605" x="5159375" y="5654675"/>
          <p14:tracePt t="97618" x="5159375" y="5645150"/>
          <p14:tracePt t="97626" x="5159375" y="5618163"/>
          <p14:tracePt t="97642" x="5159375" y="5608638"/>
          <p14:tracePt t="97731" x="5178425" y="5581650"/>
          <p14:tracePt t="97739" x="5187950" y="5562600"/>
          <p14:tracePt t="97764" x="5195888" y="5562600"/>
          <p14:tracePt t="97773" x="5205413" y="5562600"/>
          <p14:tracePt t="97787" x="5241925" y="5554663"/>
          <p14:tracePt t="97802" x="5268913" y="5545138"/>
          <p14:tracePt t="97810" x="5287963" y="5535613"/>
          <p14:tracePt t="97818" x="5305425" y="5526088"/>
          <p14:tracePt t="97827" x="5314950" y="5518150"/>
          <p14:tracePt t="97842" x="5324475" y="5508625"/>
          <p14:tracePt t="97970" x="5324475" y="5499100"/>
          <p14:tracePt t="98292" x="5314950" y="5489575"/>
          <p14:tracePt t="98316" x="5314950" y="5481638"/>
          <p14:tracePt t="98332" x="5305425" y="5481638"/>
          <p14:tracePt t="98604" x="5278438" y="5481638"/>
          <p14:tracePt t="98610" x="5268913" y="5481638"/>
          <p14:tracePt t="98634" x="5251450" y="5489575"/>
          <p14:tracePt t="98642" x="5232400" y="5499100"/>
          <p14:tracePt t="98659" x="5232400" y="5508625"/>
          <p14:tracePt t="98748" x="5232400" y="5518150"/>
          <p14:tracePt t="98764" x="5224463" y="5526088"/>
          <p14:tracePt t="98788" x="5224463" y="5535613"/>
          <p14:tracePt t="98796" x="5214938" y="5545138"/>
          <p14:tracePt t="98812" x="5214938" y="5554663"/>
          <p14:tracePt t="98829" x="5205413" y="5572125"/>
          <p14:tracePt t="98844" x="5195888" y="5581650"/>
          <p14:tracePt t="98851" x="5187950" y="5589588"/>
          <p14:tracePt t="98867" x="5187950" y="5599113"/>
          <p14:tracePt t="98876" x="5187950" y="5608638"/>
          <p14:tracePt t="98909" x="5187950" y="5626100"/>
          <p14:tracePt t="98980" x="5178425" y="5635625"/>
          <p14:tracePt t="99020" x="5178425" y="5645150"/>
          <p14:tracePt t="99050" x="5168900" y="5645150"/>
          <p14:tracePt t="99154" x="5159375" y="5645150"/>
          <p14:tracePt t="99179" x="5159375" y="5635625"/>
          <p14:tracePt t="99195" x="5159375" y="5618163"/>
          <p14:tracePt t="99227" x="5168900" y="5618163"/>
          <p14:tracePt t="99572" x="5178425" y="5608638"/>
          <p14:tracePt t="99580" x="5195888" y="5608638"/>
          <p14:tracePt t="99589" x="5205413" y="5608638"/>
          <p14:tracePt t="99594" x="5224463" y="5608638"/>
          <p14:tracePt t="99610" x="5232400" y="5608638"/>
          <p14:tracePt t="99618" x="5241925" y="5608638"/>
          <p14:tracePt t="99634" x="5251450" y="5608638"/>
          <p14:tracePt t="99764" x="5260975" y="5608638"/>
          <p14:tracePt t="99844" x="5278438" y="5608638"/>
          <p14:tracePt t="99854" x="5314950" y="5608638"/>
          <p14:tracePt t="99860" x="5334000" y="5608638"/>
          <p14:tracePt t="99868" x="5368925" y="5608638"/>
          <p14:tracePt t="99875" x="5387975" y="5608638"/>
          <p14:tracePt t="99886" x="5405438" y="5599113"/>
          <p14:tracePt t="99907" x="5451475" y="5589588"/>
          <p14:tracePt t="99923" x="5470525" y="5581650"/>
          <p14:tracePt t="99931" x="5478463" y="5572125"/>
          <p14:tracePt t="99939" x="5478463" y="5562600"/>
          <p14:tracePt t="99947" x="5497513" y="5554663"/>
          <p14:tracePt t="99986" x="5507038" y="5535613"/>
          <p14:tracePt t="100002" x="5507038" y="5526088"/>
          <p14:tracePt t="100066" x="5507038" y="5518150"/>
          <p14:tracePt t="100950" x="5514975" y="5508625"/>
          <p14:tracePt t="100994" x="5497513" y="5508625"/>
          <p14:tracePt t="101002" x="5461000" y="5518150"/>
          <p14:tracePt t="101010" x="5451475" y="5518150"/>
          <p14:tracePt t="101018" x="5424488" y="5526088"/>
          <p14:tracePt t="101026" x="5405438" y="5526088"/>
          <p14:tracePt t="101034" x="5378450" y="5526088"/>
          <p14:tracePt t="101042" x="5368925" y="5535613"/>
          <p14:tracePt t="101082" x="5324475" y="5535613"/>
          <p14:tracePt t="101090" x="5268913" y="5535613"/>
          <p14:tracePt t="101099" x="5260975" y="5535613"/>
          <p14:tracePt t="117770" x="5241925" y="5554663"/>
          <p14:tracePt t="117778" x="5241925" y="5608638"/>
          <p14:tracePt t="117786" x="5241925" y="5626100"/>
          <p14:tracePt t="117803" x="5241925" y="5645150"/>
          <p14:tracePt t="118164" x="5232400" y="5654675"/>
          <p14:tracePt t="118276" x="5214938" y="5654675"/>
          <p14:tracePt t="118287" x="5168900" y="5645150"/>
          <p14:tracePt t="118298" x="5151438" y="5635625"/>
          <p14:tracePt t="118323" x="5151438" y="5626100"/>
          <p14:tracePt t="118338" x="5151438" y="5618163"/>
          <p14:tracePt t="118346" x="5151438" y="5608638"/>
          <p14:tracePt t="118362" x="5151438" y="5589588"/>
          <p14:tracePt t="118370" x="5151438" y="5581650"/>
          <p14:tracePt t="118386" x="5151438" y="5572125"/>
          <p14:tracePt t="118653" x="5159375" y="5562600"/>
          <p14:tracePt t="118661" x="5297488" y="5526088"/>
          <p14:tracePt t="118671" x="5387975" y="5508625"/>
          <p14:tracePt t="118676" x="5497513" y="5499100"/>
          <p14:tracePt t="118682" x="5580063" y="5499100"/>
          <p14:tracePt t="118690" x="5607050" y="5489575"/>
          <p14:tracePt t="118698" x="5634038" y="5462588"/>
          <p14:tracePt t="118706" x="5653088" y="5462588"/>
          <p14:tracePt t="119034" x="5653088" y="5472113"/>
          <p14:tracePt t="119042" x="5580063" y="5508625"/>
          <p14:tracePt t="119050" x="5497513" y="5535613"/>
          <p14:tracePt t="119058" x="5441950" y="5554663"/>
          <p14:tracePt t="119066" x="5424488" y="5572125"/>
          <p14:tracePt t="119074" x="5387975" y="5581650"/>
          <p14:tracePt t="119082" x="5360988" y="5589588"/>
          <p14:tracePt t="119091" x="5334000" y="5599113"/>
          <p14:tracePt t="119098" x="5305425" y="5618163"/>
          <p14:tracePt t="119106" x="5268913" y="5626100"/>
          <p14:tracePt t="119114" x="5260975" y="5635625"/>
          <p14:tracePt t="119122" x="5251450" y="5635625"/>
          <p14:tracePt t="119130" x="5232400" y="5635625"/>
          <p14:tracePt t="119466" x="5224463" y="5635625"/>
          <p14:tracePt t="119498" x="5205413" y="5635625"/>
          <p14:tracePt t="119506" x="5187950" y="5635625"/>
          <p14:tracePt t="119514" x="5178425" y="5626100"/>
          <p14:tracePt t="119522" x="5168900" y="5626100"/>
          <p14:tracePt t="119530" x="5141913" y="5618163"/>
          <p14:tracePt t="119538" x="5132388" y="5618163"/>
          <p14:tracePt t="119546" x="5122863" y="5618163"/>
          <p14:tracePt t="119554" x="5114925" y="5618163"/>
          <p14:tracePt t="119562" x="5105400" y="5618163"/>
          <p14:tracePt t="120122" x="5122863" y="5618163"/>
          <p14:tracePt t="120130" x="5251450" y="5618163"/>
          <p14:tracePt t="120138" x="5378450" y="5618163"/>
          <p14:tracePt t="120146" x="5524500" y="5618163"/>
          <p14:tracePt t="120154" x="5688013" y="5618163"/>
          <p14:tracePt t="120162" x="5797550" y="5618163"/>
          <p14:tracePt t="120170" x="5889625" y="5618163"/>
          <p14:tracePt t="120178" x="5980113" y="5618163"/>
          <p14:tracePt t="120186" x="6007100" y="5618163"/>
          <p14:tracePt t="120194" x="6053138" y="5599113"/>
          <p14:tracePt t="120210" x="6072188" y="5581650"/>
          <p14:tracePt t="120219" x="6089650" y="5562600"/>
          <p14:tracePt t="120226" x="6099175" y="5554663"/>
          <p14:tracePt t="120235" x="6108700" y="5526088"/>
          <p14:tracePt t="120242" x="6108700" y="5499100"/>
          <p14:tracePt t="120250" x="6108700" y="5489575"/>
          <p14:tracePt t="120258" x="6116638" y="5472113"/>
          <p14:tracePt t="120370" x="6153150" y="5416550"/>
          <p14:tracePt t="120378" x="6162675" y="5372100"/>
          <p14:tracePt t="120389" x="6172200" y="5362575"/>
          <p14:tracePt t="120394" x="6189663" y="5343525"/>
          <p14:tracePt t="120458" x="6189663" y="5335588"/>
          <p14:tracePt t="120474" x="6199188" y="5335588"/>
          <p14:tracePt t="120482" x="6208713" y="5335588"/>
          <p14:tracePt t="120490" x="6208713" y="5389563"/>
          <p14:tracePt t="120693" x="6254750" y="5399088"/>
          <p14:tracePt t="120702" x="6381750" y="5399088"/>
          <p14:tracePt t="120709" x="6527800" y="5343525"/>
          <p14:tracePt t="120716" x="6773863" y="5280025"/>
          <p14:tracePt t="120724" x="7010400" y="5189538"/>
          <p14:tracePt t="120730" x="7265988" y="5106988"/>
          <p14:tracePt t="120738" x="7502525" y="5024438"/>
          <p14:tracePt t="120747" x="7704138" y="4933950"/>
          <p14:tracePt t="120754" x="7858125" y="4841875"/>
          <p14:tracePt t="120762" x="8031163" y="4751388"/>
          <p14:tracePt t="120771" x="8132763" y="4678363"/>
          <p14:tracePt t="120780" x="8213725" y="4595813"/>
          <p14:tracePt t="120788" x="8305800" y="4505325"/>
          <p14:tracePt t="120799" x="8369300" y="4441825"/>
          <p14:tracePt t="120805" x="8432800" y="4386263"/>
          <p14:tracePt t="120811" x="8488363" y="4349750"/>
          <p14:tracePt t="120820" x="8532813" y="4313238"/>
          <p14:tracePt t="120826" x="8551863" y="4295775"/>
          <p14:tracePt t="120836" x="8569325" y="4276725"/>
          <p14:tracePt t="120842" x="8588375" y="4268788"/>
          <p14:tracePt t="120852" x="8596313" y="4259263"/>
          <p14:tracePt t="120890" x="8642350" y="4259263"/>
          <p14:tracePt t="120898" x="8734425" y="4259263"/>
          <p14:tracePt t="120906" x="8897938" y="4259263"/>
          <p14:tracePt t="120914" x="9080500" y="4259263"/>
        </p14:tracePtLst>
      </p14:laserTrace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1"/>
          <p:cNvGrpSpPr>
            <a:grpSpLocks/>
          </p:cNvGrpSpPr>
          <p:nvPr/>
        </p:nvGrpSpPr>
        <p:grpSpPr bwMode="auto">
          <a:xfrm flipH="1">
            <a:off x="315838" y="3566770"/>
            <a:ext cx="1798638" cy="576263"/>
            <a:chOff x="1051" y="1978"/>
            <a:chExt cx="1133" cy="363"/>
          </a:xfrm>
        </p:grpSpPr>
        <p:sp>
          <p:nvSpPr>
            <p:cNvPr id="3" name="AutoShape 42"/>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 name="Line 43"/>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 name="Line 44"/>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Line 45"/>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7" name="Rectangle 46"/>
          <p:cNvSpPr>
            <a:spLocks noChangeArrowheads="1"/>
          </p:cNvSpPr>
          <p:nvPr/>
        </p:nvSpPr>
        <p:spPr bwMode="auto">
          <a:xfrm>
            <a:off x="2044626" y="2342808"/>
            <a:ext cx="1444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8" name="Line 47"/>
          <p:cNvSpPr>
            <a:spLocks noChangeShapeType="1"/>
          </p:cNvSpPr>
          <p:nvPr/>
        </p:nvSpPr>
        <p:spPr bwMode="auto">
          <a:xfrm>
            <a:off x="2116063" y="292065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Line 48"/>
          <p:cNvSpPr>
            <a:spLocks noChangeShapeType="1"/>
          </p:cNvSpPr>
          <p:nvPr/>
        </p:nvSpPr>
        <p:spPr bwMode="auto">
          <a:xfrm>
            <a:off x="1971601" y="2053883"/>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 name="Line 49"/>
          <p:cNvSpPr>
            <a:spLocks noChangeShapeType="1"/>
          </p:cNvSpPr>
          <p:nvPr/>
        </p:nvSpPr>
        <p:spPr bwMode="auto">
          <a:xfrm>
            <a:off x="2116063" y="2053883"/>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Line 50"/>
          <p:cNvSpPr>
            <a:spLocks noChangeShapeType="1"/>
          </p:cNvSpPr>
          <p:nvPr/>
        </p:nvSpPr>
        <p:spPr bwMode="auto">
          <a:xfrm>
            <a:off x="2116063" y="3136558"/>
            <a:ext cx="0" cy="719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12" name="Group 51"/>
          <p:cNvGrpSpPr>
            <a:grpSpLocks/>
          </p:cNvGrpSpPr>
          <p:nvPr/>
        </p:nvGrpSpPr>
        <p:grpSpPr bwMode="auto">
          <a:xfrm flipH="1">
            <a:off x="315838" y="2847633"/>
            <a:ext cx="1798638" cy="576262"/>
            <a:chOff x="1051" y="1978"/>
            <a:chExt cx="1133" cy="363"/>
          </a:xfrm>
        </p:grpSpPr>
        <p:sp>
          <p:nvSpPr>
            <p:cNvPr id="13" name="AutoShape 52"/>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4" name="Line 53"/>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54"/>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 name="Line 55"/>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7" name="Line 56"/>
          <p:cNvSpPr>
            <a:spLocks noChangeShapeType="1"/>
          </p:cNvSpPr>
          <p:nvPr/>
        </p:nvSpPr>
        <p:spPr bwMode="auto">
          <a:xfrm>
            <a:off x="2116063" y="3134970"/>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8" name="Line 59"/>
          <p:cNvSpPr>
            <a:spLocks noChangeShapeType="1"/>
          </p:cNvSpPr>
          <p:nvPr/>
        </p:nvSpPr>
        <p:spPr bwMode="auto">
          <a:xfrm>
            <a:off x="4534932" y="2747620"/>
            <a:ext cx="0" cy="79216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9" name="Line 60"/>
          <p:cNvSpPr>
            <a:spLocks noChangeShapeType="1"/>
          </p:cNvSpPr>
          <p:nvPr/>
        </p:nvSpPr>
        <p:spPr bwMode="auto">
          <a:xfrm flipH="1">
            <a:off x="4534932" y="2747620"/>
            <a:ext cx="576263" cy="431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Line 61"/>
          <p:cNvSpPr>
            <a:spLocks noChangeShapeType="1"/>
          </p:cNvSpPr>
          <p:nvPr/>
        </p:nvSpPr>
        <p:spPr bwMode="auto">
          <a:xfrm>
            <a:off x="4534932" y="3179420"/>
            <a:ext cx="647700" cy="431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 name="Line 63"/>
          <p:cNvSpPr>
            <a:spLocks noChangeShapeType="1"/>
          </p:cNvSpPr>
          <p:nvPr/>
        </p:nvSpPr>
        <p:spPr bwMode="auto">
          <a:xfrm>
            <a:off x="5111195" y="2558708"/>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2" name="Rectangle 64"/>
          <p:cNvSpPr>
            <a:spLocks noChangeArrowheads="1"/>
          </p:cNvSpPr>
          <p:nvPr/>
        </p:nvSpPr>
        <p:spPr bwMode="auto">
          <a:xfrm>
            <a:off x="5038170" y="1982445"/>
            <a:ext cx="144462" cy="5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3" name="Line 65"/>
          <p:cNvSpPr>
            <a:spLocks noChangeShapeType="1"/>
          </p:cNvSpPr>
          <p:nvPr/>
        </p:nvSpPr>
        <p:spPr bwMode="auto">
          <a:xfrm>
            <a:off x="4988957" y="1682408"/>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 name="Line 66"/>
          <p:cNvSpPr>
            <a:spLocks noChangeShapeType="1"/>
          </p:cNvSpPr>
          <p:nvPr/>
        </p:nvSpPr>
        <p:spPr bwMode="auto">
          <a:xfrm>
            <a:off x="5133420" y="1682408"/>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 name="Line 67"/>
          <p:cNvSpPr>
            <a:spLocks noChangeShapeType="1"/>
          </p:cNvSpPr>
          <p:nvPr/>
        </p:nvSpPr>
        <p:spPr bwMode="auto">
          <a:xfrm>
            <a:off x="2311325" y="3134970"/>
            <a:ext cx="189735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6" name="Line 68"/>
          <p:cNvSpPr>
            <a:spLocks noChangeShapeType="1"/>
          </p:cNvSpPr>
          <p:nvPr/>
        </p:nvSpPr>
        <p:spPr bwMode="auto">
          <a:xfrm>
            <a:off x="5181045" y="3611220"/>
            <a:ext cx="0" cy="2873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7" name="Group 69"/>
          <p:cNvGrpSpPr>
            <a:grpSpLocks/>
          </p:cNvGrpSpPr>
          <p:nvPr/>
        </p:nvGrpSpPr>
        <p:grpSpPr bwMode="auto">
          <a:xfrm>
            <a:off x="4893707" y="3925545"/>
            <a:ext cx="504825" cy="144463"/>
            <a:chOff x="2517" y="3929"/>
            <a:chExt cx="318" cy="91"/>
          </a:xfrm>
        </p:grpSpPr>
        <p:sp>
          <p:nvSpPr>
            <p:cNvPr id="28" name="Line 70"/>
            <p:cNvSpPr>
              <a:spLocks noChangeShapeType="1"/>
            </p:cNvSpPr>
            <p:nvPr/>
          </p:nvSpPr>
          <p:spPr bwMode="auto">
            <a:xfrm>
              <a:off x="2517" y="3929"/>
              <a:ext cx="31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9" name="Line 71"/>
            <p:cNvSpPr>
              <a:spLocks noChangeShapeType="1"/>
            </p:cNvSpPr>
            <p:nvPr/>
          </p:nvSpPr>
          <p:spPr bwMode="auto">
            <a:xfrm flipH="1">
              <a:off x="251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 name="Line 72"/>
            <p:cNvSpPr>
              <a:spLocks noChangeShapeType="1"/>
            </p:cNvSpPr>
            <p:nvPr/>
          </p:nvSpPr>
          <p:spPr bwMode="auto">
            <a:xfrm flipH="1">
              <a:off x="256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 name="Line 73"/>
            <p:cNvSpPr>
              <a:spLocks noChangeShapeType="1"/>
            </p:cNvSpPr>
            <p:nvPr/>
          </p:nvSpPr>
          <p:spPr bwMode="auto">
            <a:xfrm flipH="1">
              <a:off x="2607"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 name="Line 74"/>
            <p:cNvSpPr>
              <a:spLocks noChangeShapeType="1"/>
            </p:cNvSpPr>
            <p:nvPr/>
          </p:nvSpPr>
          <p:spPr bwMode="auto">
            <a:xfrm flipH="1">
              <a:off x="2652" y="3929"/>
              <a:ext cx="91" cy="9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4" name="Group 81"/>
          <p:cNvGrpSpPr>
            <a:grpSpLocks/>
          </p:cNvGrpSpPr>
          <p:nvPr/>
        </p:nvGrpSpPr>
        <p:grpSpPr bwMode="auto">
          <a:xfrm>
            <a:off x="2313243" y="2849220"/>
            <a:ext cx="1368425" cy="576263"/>
            <a:chOff x="1051" y="1978"/>
            <a:chExt cx="1133" cy="363"/>
          </a:xfrm>
        </p:grpSpPr>
        <p:sp>
          <p:nvSpPr>
            <p:cNvPr id="35" name="AutoShape 82"/>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36" name="Line 83"/>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 name="Line 84"/>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 name="Line 85"/>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grpSp>
        <p:nvGrpSpPr>
          <p:cNvPr id="39" name="Group 86"/>
          <p:cNvGrpSpPr>
            <a:grpSpLocks/>
          </p:cNvGrpSpPr>
          <p:nvPr/>
        </p:nvGrpSpPr>
        <p:grpSpPr bwMode="auto">
          <a:xfrm>
            <a:off x="3112326" y="2847633"/>
            <a:ext cx="1368425" cy="576262"/>
            <a:chOff x="1051" y="1978"/>
            <a:chExt cx="1133" cy="363"/>
          </a:xfrm>
        </p:grpSpPr>
        <p:sp>
          <p:nvSpPr>
            <p:cNvPr id="40" name="AutoShape 87"/>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1" name="Line 88"/>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2" name="Line 89"/>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 name="Line 90"/>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5" name="Text Box 75"/>
          <p:cNvSpPr txBox="1">
            <a:spLocks noChangeArrowheads="1"/>
          </p:cNvSpPr>
          <p:nvPr/>
        </p:nvSpPr>
        <p:spPr bwMode="auto">
          <a:xfrm>
            <a:off x="148197" y="2491837"/>
            <a:ext cx="8707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H=</a:t>
            </a:r>
            <a:r>
              <a:rPr lang="en-US" altLang="ja-JP" sz="1800" dirty="0" err="1"/>
              <a:t>Vcc</a:t>
            </a:r>
            <a:endParaRPr lang="en-US" altLang="ja-JP" sz="1800" dirty="0"/>
          </a:p>
        </p:txBody>
      </p:sp>
      <p:sp>
        <p:nvSpPr>
          <p:cNvPr id="47" name="Text Box 75"/>
          <p:cNvSpPr txBox="1">
            <a:spLocks noChangeArrowheads="1"/>
          </p:cNvSpPr>
          <p:nvPr/>
        </p:nvSpPr>
        <p:spPr bwMode="auto">
          <a:xfrm>
            <a:off x="160650" y="4024872"/>
            <a:ext cx="87075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H=</a:t>
            </a:r>
            <a:r>
              <a:rPr lang="en-US" altLang="ja-JP" sz="1800" dirty="0" err="1"/>
              <a:t>Vcc</a:t>
            </a:r>
            <a:endParaRPr lang="en-US" altLang="ja-JP" sz="1800" dirty="0"/>
          </a:p>
        </p:txBody>
      </p:sp>
      <p:sp>
        <p:nvSpPr>
          <p:cNvPr id="48" name="Line 30"/>
          <p:cNvSpPr>
            <a:spLocks noChangeShapeType="1"/>
          </p:cNvSpPr>
          <p:nvPr/>
        </p:nvSpPr>
        <p:spPr bwMode="auto">
          <a:xfrm>
            <a:off x="5132627" y="2707737"/>
            <a:ext cx="133870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 name="テキスト ボックス 50"/>
          <p:cNvSpPr txBox="1"/>
          <p:nvPr/>
        </p:nvSpPr>
        <p:spPr>
          <a:xfrm>
            <a:off x="5199401" y="2300972"/>
            <a:ext cx="312906" cy="369332"/>
          </a:xfrm>
          <a:prstGeom prst="rect">
            <a:avLst/>
          </a:prstGeom>
          <a:noFill/>
        </p:spPr>
        <p:txBody>
          <a:bodyPr wrap="none" rtlCol="0">
            <a:spAutoFit/>
          </a:bodyPr>
          <a:lstStyle/>
          <a:p>
            <a:r>
              <a:rPr lang="en-US" altLang="ja-JP" dirty="0"/>
              <a:t>L</a:t>
            </a:r>
            <a:endParaRPr kumimoji="1" lang="ja-JP" altLang="en-US" dirty="0"/>
          </a:p>
        </p:txBody>
      </p:sp>
      <p:sp>
        <p:nvSpPr>
          <p:cNvPr id="52" name="Rectangle 46"/>
          <p:cNvSpPr>
            <a:spLocks noChangeArrowheads="1"/>
          </p:cNvSpPr>
          <p:nvPr/>
        </p:nvSpPr>
        <p:spPr bwMode="auto">
          <a:xfrm>
            <a:off x="8149252" y="459374"/>
            <a:ext cx="1444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3" name="Line 47"/>
          <p:cNvSpPr>
            <a:spLocks noChangeShapeType="1"/>
          </p:cNvSpPr>
          <p:nvPr/>
        </p:nvSpPr>
        <p:spPr bwMode="auto">
          <a:xfrm>
            <a:off x="8220689" y="1037224"/>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 name="Line 48"/>
          <p:cNvSpPr>
            <a:spLocks noChangeShapeType="1"/>
          </p:cNvSpPr>
          <p:nvPr/>
        </p:nvSpPr>
        <p:spPr bwMode="auto">
          <a:xfrm>
            <a:off x="8076227" y="170449"/>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 name="Line 49"/>
          <p:cNvSpPr>
            <a:spLocks noChangeShapeType="1"/>
          </p:cNvSpPr>
          <p:nvPr/>
        </p:nvSpPr>
        <p:spPr bwMode="auto">
          <a:xfrm>
            <a:off x="8220689" y="170449"/>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56" name="Group 51"/>
          <p:cNvGrpSpPr>
            <a:grpSpLocks/>
          </p:cNvGrpSpPr>
          <p:nvPr/>
        </p:nvGrpSpPr>
        <p:grpSpPr bwMode="auto">
          <a:xfrm flipH="1">
            <a:off x="6420464" y="964199"/>
            <a:ext cx="1798638" cy="576262"/>
            <a:chOff x="1051" y="1978"/>
            <a:chExt cx="1133" cy="363"/>
          </a:xfrm>
        </p:grpSpPr>
        <p:sp>
          <p:nvSpPr>
            <p:cNvPr id="57" name="AutoShape 52"/>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58" name="Line 53"/>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9" name="Line 54"/>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0" name="Line 55"/>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61" name="Line 56"/>
          <p:cNvSpPr>
            <a:spLocks noChangeShapeType="1"/>
          </p:cNvSpPr>
          <p:nvPr/>
        </p:nvSpPr>
        <p:spPr bwMode="auto">
          <a:xfrm>
            <a:off x="8220689" y="1251536"/>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3" name="Rectangle 46"/>
          <p:cNvSpPr>
            <a:spLocks noChangeArrowheads="1"/>
          </p:cNvSpPr>
          <p:nvPr/>
        </p:nvSpPr>
        <p:spPr bwMode="auto">
          <a:xfrm>
            <a:off x="8146871" y="1915575"/>
            <a:ext cx="1444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64" name="Line 47"/>
          <p:cNvSpPr>
            <a:spLocks noChangeShapeType="1"/>
          </p:cNvSpPr>
          <p:nvPr/>
        </p:nvSpPr>
        <p:spPr bwMode="auto">
          <a:xfrm>
            <a:off x="8218308" y="2493425"/>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5" name="Line 48"/>
          <p:cNvSpPr>
            <a:spLocks noChangeShapeType="1"/>
          </p:cNvSpPr>
          <p:nvPr/>
        </p:nvSpPr>
        <p:spPr bwMode="auto">
          <a:xfrm>
            <a:off x="8073846" y="1626650"/>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6" name="Line 49"/>
          <p:cNvSpPr>
            <a:spLocks noChangeShapeType="1"/>
          </p:cNvSpPr>
          <p:nvPr/>
        </p:nvSpPr>
        <p:spPr bwMode="auto">
          <a:xfrm>
            <a:off x="8218308" y="1626650"/>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67" name="Group 51"/>
          <p:cNvGrpSpPr>
            <a:grpSpLocks/>
          </p:cNvGrpSpPr>
          <p:nvPr/>
        </p:nvGrpSpPr>
        <p:grpSpPr bwMode="auto">
          <a:xfrm flipH="1">
            <a:off x="6418083" y="2420400"/>
            <a:ext cx="1798638" cy="576262"/>
            <a:chOff x="1051" y="1978"/>
            <a:chExt cx="1133" cy="363"/>
          </a:xfrm>
        </p:grpSpPr>
        <p:sp>
          <p:nvSpPr>
            <p:cNvPr id="68" name="AutoShape 52"/>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69" name="Line 53"/>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0" name="Line 54"/>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1" name="Line 55"/>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72" name="Line 56"/>
          <p:cNvSpPr>
            <a:spLocks noChangeShapeType="1"/>
          </p:cNvSpPr>
          <p:nvPr/>
        </p:nvSpPr>
        <p:spPr bwMode="auto">
          <a:xfrm>
            <a:off x="8218308" y="2707737"/>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4" name="Rectangle 46"/>
          <p:cNvSpPr>
            <a:spLocks noChangeArrowheads="1"/>
          </p:cNvSpPr>
          <p:nvPr/>
        </p:nvSpPr>
        <p:spPr bwMode="auto">
          <a:xfrm>
            <a:off x="8144490" y="3371776"/>
            <a:ext cx="1444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75" name="Line 47"/>
          <p:cNvSpPr>
            <a:spLocks noChangeShapeType="1"/>
          </p:cNvSpPr>
          <p:nvPr/>
        </p:nvSpPr>
        <p:spPr bwMode="auto">
          <a:xfrm>
            <a:off x="8215927" y="3949626"/>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6" name="Line 48"/>
          <p:cNvSpPr>
            <a:spLocks noChangeShapeType="1"/>
          </p:cNvSpPr>
          <p:nvPr/>
        </p:nvSpPr>
        <p:spPr bwMode="auto">
          <a:xfrm>
            <a:off x="8071465" y="3082851"/>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7" name="Line 49"/>
          <p:cNvSpPr>
            <a:spLocks noChangeShapeType="1"/>
          </p:cNvSpPr>
          <p:nvPr/>
        </p:nvSpPr>
        <p:spPr bwMode="auto">
          <a:xfrm>
            <a:off x="8215927" y="3082851"/>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78" name="Group 51"/>
          <p:cNvGrpSpPr>
            <a:grpSpLocks/>
          </p:cNvGrpSpPr>
          <p:nvPr/>
        </p:nvGrpSpPr>
        <p:grpSpPr bwMode="auto">
          <a:xfrm flipH="1">
            <a:off x="6415702" y="3876601"/>
            <a:ext cx="1798638" cy="576262"/>
            <a:chOff x="1051" y="1978"/>
            <a:chExt cx="1133" cy="363"/>
          </a:xfrm>
        </p:grpSpPr>
        <p:sp>
          <p:nvSpPr>
            <p:cNvPr id="79" name="AutoShape 52"/>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80" name="Line 53"/>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1" name="Line 54"/>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2" name="Line 55"/>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83" name="Line 56"/>
          <p:cNvSpPr>
            <a:spLocks noChangeShapeType="1"/>
          </p:cNvSpPr>
          <p:nvPr/>
        </p:nvSpPr>
        <p:spPr bwMode="auto">
          <a:xfrm>
            <a:off x="8215927" y="4163938"/>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5" name="Rectangle 46"/>
          <p:cNvSpPr>
            <a:spLocks noChangeArrowheads="1"/>
          </p:cNvSpPr>
          <p:nvPr/>
        </p:nvSpPr>
        <p:spPr bwMode="auto">
          <a:xfrm>
            <a:off x="8142109" y="5155783"/>
            <a:ext cx="144462" cy="5762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86" name="Line 47"/>
          <p:cNvSpPr>
            <a:spLocks noChangeShapeType="1"/>
          </p:cNvSpPr>
          <p:nvPr/>
        </p:nvSpPr>
        <p:spPr bwMode="auto">
          <a:xfrm>
            <a:off x="8213546" y="5733633"/>
            <a:ext cx="0" cy="2159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7" name="Line 48"/>
          <p:cNvSpPr>
            <a:spLocks noChangeShapeType="1"/>
          </p:cNvSpPr>
          <p:nvPr/>
        </p:nvSpPr>
        <p:spPr bwMode="auto">
          <a:xfrm>
            <a:off x="8069084" y="4866858"/>
            <a:ext cx="28733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88" name="Line 49"/>
          <p:cNvSpPr>
            <a:spLocks noChangeShapeType="1"/>
          </p:cNvSpPr>
          <p:nvPr/>
        </p:nvSpPr>
        <p:spPr bwMode="auto">
          <a:xfrm>
            <a:off x="8213546" y="4866858"/>
            <a:ext cx="0" cy="28892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89" name="Group 51"/>
          <p:cNvGrpSpPr>
            <a:grpSpLocks/>
          </p:cNvGrpSpPr>
          <p:nvPr/>
        </p:nvGrpSpPr>
        <p:grpSpPr bwMode="auto">
          <a:xfrm flipH="1">
            <a:off x="6413321" y="5660608"/>
            <a:ext cx="1798638" cy="576262"/>
            <a:chOff x="1051" y="1978"/>
            <a:chExt cx="1133" cy="363"/>
          </a:xfrm>
        </p:grpSpPr>
        <p:sp>
          <p:nvSpPr>
            <p:cNvPr id="90" name="AutoShape 52"/>
            <p:cNvSpPr>
              <a:spLocks noChangeArrowheads="1"/>
            </p:cNvSpPr>
            <p:nvPr/>
          </p:nvSpPr>
          <p:spPr bwMode="auto">
            <a:xfrm rot="5400000">
              <a:off x="1459" y="2024"/>
              <a:ext cx="272" cy="272"/>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91" name="Line 53"/>
            <p:cNvSpPr>
              <a:spLocks noChangeShapeType="1"/>
            </p:cNvSpPr>
            <p:nvPr/>
          </p:nvSpPr>
          <p:spPr bwMode="auto">
            <a:xfrm>
              <a:off x="1731" y="1978"/>
              <a:ext cx="0" cy="363"/>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2" name="Line 54"/>
            <p:cNvSpPr>
              <a:spLocks noChangeShapeType="1"/>
            </p:cNvSpPr>
            <p:nvPr/>
          </p:nvSpPr>
          <p:spPr bwMode="auto">
            <a:xfrm>
              <a:off x="1051"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3" name="Line 55"/>
            <p:cNvSpPr>
              <a:spLocks noChangeShapeType="1"/>
            </p:cNvSpPr>
            <p:nvPr/>
          </p:nvSpPr>
          <p:spPr bwMode="auto">
            <a:xfrm>
              <a:off x="1776" y="2160"/>
              <a:ext cx="40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94" name="Line 56"/>
          <p:cNvSpPr>
            <a:spLocks noChangeShapeType="1"/>
          </p:cNvSpPr>
          <p:nvPr/>
        </p:nvSpPr>
        <p:spPr bwMode="auto">
          <a:xfrm>
            <a:off x="8213546" y="5947945"/>
            <a:ext cx="2873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6" name="テキスト ボックス 95"/>
          <p:cNvSpPr txBox="1"/>
          <p:nvPr/>
        </p:nvSpPr>
        <p:spPr>
          <a:xfrm>
            <a:off x="5841999" y="485895"/>
            <a:ext cx="1261884" cy="523220"/>
          </a:xfrm>
          <a:prstGeom prst="rect">
            <a:avLst/>
          </a:prstGeom>
          <a:noFill/>
        </p:spPr>
        <p:txBody>
          <a:bodyPr wrap="none" rtlCol="0">
            <a:spAutoFit/>
          </a:bodyPr>
          <a:lstStyle/>
          <a:p>
            <a:r>
              <a:rPr kumimoji="1" lang="ja-JP" altLang="en-US" sz="2800" dirty="0"/>
              <a:t>入力側</a:t>
            </a:r>
          </a:p>
        </p:txBody>
      </p:sp>
      <p:sp>
        <p:nvSpPr>
          <p:cNvPr id="97" name="テキスト ボックス 96"/>
          <p:cNvSpPr txBox="1"/>
          <p:nvPr/>
        </p:nvSpPr>
        <p:spPr>
          <a:xfrm>
            <a:off x="7020520" y="4809582"/>
            <a:ext cx="543739" cy="523220"/>
          </a:xfrm>
          <a:prstGeom prst="rect">
            <a:avLst/>
          </a:prstGeom>
          <a:noFill/>
        </p:spPr>
        <p:txBody>
          <a:bodyPr wrap="none" rtlCol="0">
            <a:spAutoFit/>
          </a:bodyPr>
          <a:lstStyle/>
          <a:p>
            <a:r>
              <a:rPr lang="en-US" altLang="ja-JP" sz="2800" dirty="0"/>
              <a:t>…</a:t>
            </a:r>
            <a:endParaRPr kumimoji="1" lang="ja-JP" altLang="en-US" sz="2800" dirty="0"/>
          </a:p>
        </p:txBody>
      </p:sp>
      <p:sp>
        <p:nvSpPr>
          <p:cNvPr id="98" name="Line 50"/>
          <p:cNvSpPr>
            <a:spLocks noChangeShapeType="1"/>
          </p:cNvSpPr>
          <p:nvPr/>
        </p:nvSpPr>
        <p:spPr bwMode="auto">
          <a:xfrm>
            <a:off x="6438435" y="1267081"/>
            <a:ext cx="0" cy="468086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cxnSp>
        <p:nvCxnSpPr>
          <p:cNvPr id="100" name="直線矢印コネクタ 99"/>
          <p:cNvCxnSpPr/>
          <p:nvPr/>
        </p:nvCxnSpPr>
        <p:spPr>
          <a:xfrm flipH="1">
            <a:off x="6471329" y="747505"/>
            <a:ext cx="1423923" cy="72151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線矢印コネクタ 100"/>
          <p:cNvCxnSpPr/>
          <p:nvPr/>
        </p:nvCxnSpPr>
        <p:spPr>
          <a:xfrm flipH="1">
            <a:off x="6552211" y="2623135"/>
            <a:ext cx="145178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矢印コネクタ 102"/>
          <p:cNvCxnSpPr/>
          <p:nvPr/>
        </p:nvCxnSpPr>
        <p:spPr>
          <a:xfrm flipH="1" flipV="1">
            <a:off x="6552211" y="4209538"/>
            <a:ext cx="1532668" cy="2892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矢印コネクタ 104"/>
          <p:cNvCxnSpPr/>
          <p:nvPr/>
        </p:nvCxnSpPr>
        <p:spPr>
          <a:xfrm flipH="1" flipV="1">
            <a:off x="6535505" y="5502296"/>
            <a:ext cx="1532668" cy="28922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矢印コネクタ 105"/>
          <p:cNvCxnSpPr/>
          <p:nvPr/>
        </p:nvCxnSpPr>
        <p:spPr>
          <a:xfrm flipH="1" flipV="1">
            <a:off x="5199401" y="2620964"/>
            <a:ext cx="642598" cy="21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矢印コネクタ 108"/>
          <p:cNvCxnSpPr/>
          <p:nvPr/>
        </p:nvCxnSpPr>
        <p:spPr>
          <a:xfrm>
            <a:off x="5100291" y="1982445"/>
            <a:ext cx="0" cy="10479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直線矢印コネクタ 109"/>
          <p:cNvCxnSpPr/>
          <p:nvPr/>
        </p:nvCxnSpPr>
        <p:spPr>
          <a:xfrm>
            <a:off x="5355854" y="3031788"/>
            <a:ext cx="0" cy="6799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3" name="テキスト ボックス 112"/>
          <p:cNvSpPr txBox="1"/>
          <p:nvPr/>
        </p:nvSpPr>
        <p:spPr>
          <a:xfrm>
            <a:off x="3823742" y="1846109"/>
            <a:ext cx="1261884" cy="523220"/>
          </a:xfrm>
          <a:prstGeom prst="rect">
            <a:avLst/>
          </a:prstGeom>
          <a:noFill/>
        </p:spPr>
        <p:txBody>
          <a:bodyPr wrap="none" rtlCol="0">
            <a:spAutoFit/>
          </a:bodyPr>
          <a:lstStyle/>
          <a:p>
            <a:r>
              <a:rPr lang="ja-JP" altLang="en-US" sz="2800" dirty="0"/>
              <a:t>出力</a:t>
            </a:r>
            <a:r>
              <a:rPr kumimoji="1" lang="ja-JP" altLang="en-US" sz="2800" dirty="0"/>
              <a:t>側</a:t>
            </a:r>
          </a:p>
        </p:txBody>
      </p:sp>
      <p:sp>
        <p:nvSpPr>
          <p:cNvPr id="114" name="テキスト ボックス 113"/>
          <p:cNvSpPr txBox="1"/>
          <p:nvPr/>
        </p:nvSpPr>
        <p:spPr>
          <a:xfrm>
            <a:off x="4229835" y="3651102"/>
            <a:ext cx="530915" cy="369332"/>
          </a:xfrm>
          <a:prstGeom prst="rect">
            <a:avLst/>
          </a:prstGeom>
          <a:noFill/>
        </p:spPr>
        <p:txBody>
          <a:bodyPr wrap="none" rtlCol="0">
            <a:spAutoFit/>
          </a:bodyPr>
          <a:lstStyle/>
          <a:p>
            <a:r>
              <a:rPr kumimoji="1" lang="en-US" altLang="ja-JP" dirty="0"/>
              <a:t>ON</a:t>
            </a:r>
            <a:endParaRPr kumimoji="1" lang="ja-JP" altLang="en-US" dirty="0"/>
          </a:p>
        </p:txBody>
      </p:sp>
      <p:sp>
        <p:nvSpPr>
          <p:cNvPr id="115" name="テキスト ボックス 114"/>
          <p:cNvSpPr txBox="1"/>
          <p:nvPr/>
        </p:nvSpPr>
        <p:spPr>
          <a:xfrm>
            <a:off x="8412431" y="383162"/>
            <a:ext cx="479618" cy="369332"/>
          </a:xfrm>
          <a:prstGeom prst="rect">
            <a:avLst/>
          </a:prstGeom>
          <a:noFill/>
        </p:spPr>
        <p:txBody>
          <a:bodyPr wrap="none" rtlCol="0">
            <a:spAutoFit/>
          </a:bodyPr>
          <a:lstStyle/>
          <a:p>
            <a:r>
              <a:rPr lang="en-US" altLang="ja-JP"/>
              <a:t>R1</a:t>
            </a:r>
            <a:endParaRPr kumimoji="1" lang="ja-JP" altLang="en-US" dirty="0"/>
          </a:p>
        </p:txBody>
      </p:sp>
      <p:sp>
        <p:nvSpPr>
          <p:cNvPr id="116" name="テキスト ボックス 115"/>
          <p:cNvSpPr txBox="1"/>
          <p:nvPr/>
        </p:nvSpPr>
        <p:spPr>
          <a:xfrm>
            <a:off x="8363564" y="1958874"/>
            <a:ext cx="479618" cy="369332"/>
          </a:xfrm>
          <a:prstGeom prst="rect">
            <a:avLst/>
          </a:prstGeom>
          <a:noFill/>
        </p:spPr>
        <p:txBody>
          <a:bodyPr wrap="none" rtlCol="0">
            <a:spAutoFit/>
          </a:bodyPr>
          <a:lstStyle/>
          <a:p>
            <a:r>
              <a:rPr lang="en-US" altLang="ja-JP"/>
              <a:t>R1</a:t>
            </a:r>
            <a:endParaRPr kumimoji="1" lang="ja-JP" altLang="en-US" dirty="0"/>
          </a:p>
        </p:txBody>
      </p:sp>
      <p:sp>
        <p:nvSpPr>
          <p:cNvPr id="117" name="テキスト ボックス 116"/>
          <p:cNvSpPr txBox="1"/>
          <p:nvPr/>
        </p:nvSpPr>
        <p:spPr>
          <a:xfrm>
            <a:off x="8314697" y="3534586"/>
            <a:ext cx="479618" cy="369332"/>
          </a:xfrm>
          <a:prstGeom prst="rect">
            <a:avLst/>
          </a:prstGeom>
          <a:noFill/>
        </p:spPr>
        <p:txBody>
          <a:bodyPr wrap="none" rtlCol="0">
            <a:spAutoFit/>
          </a:bodyPr>
          <a:lstStyle/>
          <a:p>
            <a:r>
              <a:rPr lang="en-US" altLang="ja-JP"/>
              <a:t>R1</a:t>
            </a:r>
            <a:endParaRPr kumimoji="1" lang="ja-JP" altLang="en-US" dirty="0"/>
          </a:p>
        </p:txBody>
      </p:sp>
      <p:sp>
        <p:nvSpPr>
          <p:cNvPr id="118" name="テキスト ボックス 117"/>
          <p:cNvSpPr txBox="1"/>
          <p:nvPr/>
        </p:nvSpPr>
        <p:spPr>
          <a:xfrm>
            <a:off x="8265830" y="5110298"/>
            <a:ext cx="479618" cy="369332"/>
          </a:xfrm>
          <a:prstGeom prst="rect">
            <a:avLst/>
          </a:prstGeom>
          <a:noFill/>
        </p:spPr>
        <p:txBody>
          <a:bodyPr wrap="none" rtlCol="0">
            <a:spAutoFit/>
          </a:bodyPr>
          <a:lstStyle/>
          <a:p>
            <a:r>
              <a:rPr lang="en-US" altLang="ja-JP"/>
              <a:t>R1</a:t>
            </a:r>
            <a:endParaRPr kumimoji="1" lang="ja-JP" altLang="en-US" dirty="0"/>
          </a:p>
        </p:txBody>
      </p:sp>
      <p:sp>
        <p:nvSpPr>
          <p:cNvPr id="119" name="テキスト ボックス 118"/>
          <p:cNvSpPr txBox="1"/>
          <p:nvPr/>
        </p:nvSpPr>
        <p:spPr>
          <a:xfrm>
            <a:off x="5233909" y="1941679"/>
            <a:ext cx="479618" cy="369332"/>
          </a:xfrm>
          <a:prstGeom prst="rect">
            <a:avLst/>
          </a:prstGeom>
          <a:noFill/>
        </p:spPr>
        <p:txBody>
          <a:bodyPr wrap="none" rtlCol="0">
            <a:spAutoFit/>
          </a:bodyPr>
          <a:lstStyle/>
          <a:p>
            <a:r>
              <a:rPr lang="en-US" altLang="ja-JP" dirty="0"/>
              <a:t>R2</a:t>
            </a:r>
            <a:endParaRPr kumimoji="1" lang="ja-JP" altLang="en-US" dirty="0"/>
          </a:p>
        </p:txBody>
      </p:sp>
      <p:sp>
        <p:nvSpPr>
          <p:cNvPr id="120" name="テキスト ボックス 119"/>
          <p:cNvSpPr txBox="1"/>
          <p:nvPr/>
        </p:nvSpPr>
        <p:spPr>
          <a:xfrm>
            <a:off x="4754291" y="1240471"/>
            <a:ext cx="569387" cy="369332"/>
          </a:xfrm>
          <a:prstGeom prst="rect">
            <a:avLst/>
          </a:prstGeom>
          <a:noFill/>
        </p:spPr>
        <p:txBody>
          <a:bodyPr wrap="none" rtlCol="0">
            <a:spAutoFit/>
          </a:bodyPr>
          <a:lstStyle/>
          <a:p>
            <a:r>
              <a:rPr lang="en-US" altLang="ja-JP" dirty="0" err="1"/>
              <a:t>Vcc</a:t>
            </a:r>
            <a:endParaRPr kumimoji="1" lang="ja-JP" altLang="en-US" dirty="0"/>
          </a:p>
        </p:txBody>
      </p:sp>
      <p:sp>
        <p:nvSpPr>
          <p:cNvPr id="122" name="テキスト ボックス 121"/>
          <p:cNvSpPr txBox="1"/>
          <p:nvPr/>
        </p:nvSpPr>
        <p:spPr>
          <a:xfrm>
            <a:off x="7223629" y="485895"/>
            <a:ext cx="441146" cy="369332"/>
          </a:xfrm>
          <a:prstGeom prst="rect">
            <a:avLst/>
          </a:prstGeom>
          <a:noFill/>
        </p:spPr>
        <p:txBody>
          <a:bodyPr wrap="none" rtlCol="0">
            <a:spAutoFit/>
          </a:bodyPr>
          <a:lstStyle/>
          <a:p>
            <a:r>
              <a:rPr lang="en-US" altLang="ja-JP" dirty="0"/>
              <a:t>IIL</a:t>
            </a:r>
            <a:endParaRPr kumimoji="1" lang="ja-JP" altLang="en-US" dirty="0"/>
          </a:p>
        </p:txBody>
      </p:sp>
      <p:sp>
        <p:nvSpPr>
          <p:cNvPr id="123" name="テキスト ボックス 122"/>
          <p:cNvSpPr txBox="1"/>
          <p:nvPr/>
        </p:nvSpPr>
        <p:spPr>
          <a:xfrm>
            <a:off x="7160747" y="2055553"/>
            <a:ext cx="441146" cy="369332"/>
          </a:xfrm>
          <a:prstGeom prst="rect">
            <a:avLst/>
          </a:prstGeom>
          <a:noFill/>
        </p:spPr>
        <p:txBody>
          <a:bodyPr wrap="none" rtlCol="0">
            <a:spAutoFit/>
          </a:bodyPr>
          <a:lstStyle/>
          <a:p>
            <a:r>
              <a:rPr lang="en-US" altLang="ja-JP" dirty="0"/>
              <a:t>IIL</a:t>
            </a:r>
            <a:endParaRPr kumimoji="1" lang="ja-JP" altLang="en-US" dirty="0"/>
          </a:p>
        </p:txBody>
      </p:sp>
      <p:sp>
        <p:nvSpPr>
          <p:cNvPr id="124" name="テキスト ボックス 123"/>
          <p:cNvSpPr txBox="1"/>
          <p:nvPr/>
        </p:nvSpPr>
        <p:spPr>
          <a:xfrm>
            <a:off x="7097865" y="3625211"/>
            <a:ext cx="441146" cy="369332"/>
          </a:xfrm>
          <a:prstGeom prst="rect">
            <a:avLst/>
          </a:prstGeom>
          <a:noFill/>
        </p:spPr>
        <p:txBody>
          <a:bodyPr wrap="none" rtlCol="0">
            <a:spAutoFit/>
          </a:bodyPr>
          <a:lstStyle/>
          <a:p>
            <a:r>
              <a:rPr lang="en-US" altLang="ja-JP" dirty="0"/>
              <a:t>IIL</a:t>
            </a:r>
            <a:endParaRPr kumimoji="1" lang="ja-JP" altLang="en-US" dirty="0"/>
          </a:p>
        </p:txBody>
      </p:sp>
      <p:sp>
        <p:nvSpPr>
          <p:cNvPr id="125" name="テキスト ボックス 124"/>
          <p:cNvSpPr txBox="1"/>
          <p:nvPr/>
        </p:nvSpPr>
        <p:spPr>
          <a:xfrm>
            <a:off x="7034983" y="5194869"/>
            <a:ext cx="441146" cy="369332"/>
          </a:xfrm>
          <a:prstGeom prst="rect">
            <a:avLst/>
          </a:prstGeom>
          <a:noFill/>
        </p:spPr>
        <p:txBody>
          <a:bodyPr wrap="none" rtlCol="0">
            <a:spAutoFit/>
          </a:bodyPr>
          <a:lstStyle/>
          <a:p>
            <a:r>
              <a:rPr lang="en-US" altLang="ja-JP" dirty="0"/>
              <a:t>IIL</a:t>
            </a:r>
            <a:endParaRPr kumimoji="1" lang="ja-JP" altLang="en-US" dirty="0"/>
          </a:p>
        </p:txBody>
      </p:sp>
      <p:sp>
        <p:nvSpPr>
          <p:cNvPr id="126" name="テキスト ボックス 125"/>
          <p:cNvSpPr txBox="1"/>
          <p:nvPr/>
        </p:nvSpPr>
        <p:spPr>
          <a:xfrm>
            <a:off x="4697651" y="2483007"/>
            <a:ext cx="415498" cy="369332"/>
          </a:xfrm>
          <a:prstGeom prst="rect">
            <a:avLst/>
          </a:prstGeom>
          <a:noFill/>
        </p:spPr>
        <p:txBody>
          <a:bodyPr wrap="none" rtlCol="0">
            <a:spAutoFit/>
          </a:bodyPr>
          <a:lstStyle/>
          <a:p>
            <a:r>
              <a:rPr lang="en-US" altLang="ja-JP" dirty="0"/>
              <a:t>IR</a:t>
            </a:r>
            <a:endParaRPr kumimoji="1" lang="ja-JP" altLang="en-US" dirty="0"/>
          </a:p>
        </p:txBody>
      </p:sp>
      <p:sp>
        <p:nvSpPr>
          <p:cNvPr id="127" name="テキスト ボックス 126"/>
          <p:cNvSpPr txBox="1"/>
          <p:nvPr/>
        </p:nvSpPr>
        <p:spPr>
          <a:xfrm>
            <a:off x="352951" y="4866858"/>
            <a:ext cx="5580374" cy="954107"/>
          </a:xfrm>
          <a:prstGeom prst="rect">
            <a:avLst/>
          </a:prstGeom>
          <a:noFill/>
        </p:spPr>
        <p:txBody>
          <a:bodyPr wrap="none" rtlCol="0">
            <a:spAutoFit/>
          </a:bodyPr>
          <a:lstStyle/>
          <a:p>
            <a:r>
              <a:rPr lang="en-US" altLang="ja-JP" sz="2800" dirty="0"/>
              <a:t>n</a:t>
            </a:r>
            <a:r>
              <a:rPr lang="ja-JP" altLang="en-US" sz="2800" dirty="0"/>
              <a:t>個の入力が可能＝ファンアウトが</a:t>
            </a:r>
            <a:r>
              <a:rPr lang="en-US" altLang="ja-JP" sz="2800" dirty="0"/>
              <a:t>n</a:t>
            </a:r>
          </a:p>
          <a:p>
            <a:r>
              <a:rPr lang="en-US" altLang="ja-JP" sz="2800" dirty="0" err="1"/>
              <a:t>IB×hFE</a:t>
            </a:r>
            <a:r>
              <a:rPr lang="en-US" altLang="ja-JP" sz="2800" dirty="0"/>
              <a:t> &gt; </a:t>
            </a:r>
            <a:r>
              <a:rPr lang="en-US" altLang="ja-JP" sz="2800" dirty="0" err="1"/>
              <a:t>n×IIL+IR</a:t>
            </a:r>
            <a:endParaRPr kumimoji="1" lang="ja-JP" altLang="en-US" sz="2800" dirty="0"/>
          </a:p>
        </p:txBody>
      </p:sp>
      <p:pic>
        <p:nvPicPr>
          <p:cNvPr id="33" name="オーディオ 32">
            <a:hlinkClick r:id="" action="ppaction://media"/>
            <a:extLst>
              <a:ext uri="{FF2B5EF4-FFF2-40B4-BE49-F238E27FC236}">
                <a16:creationId xmlns:a16="http://schemas.microsoft.com/office/drawing/2014/main" id="{DAF37F9B-85D5-4B8C-A3A8-372E94098D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01821965"/>
      </p:ext>
    </p:extLst>
  </p:cSld>
  <p:clrMapOvr>
    <a:masterClrMapping/>
  </p:clrMapOvr>
  <mc:AlternateContent xmlns:mc="http://schemas.openxmlformats.org/markup-compatibility/2006" xmlns:p14="http://schemas.microsoft.com/office/powerpoint/2010/main">
    <mc:Choice Requires="p14">
      <p:transition spd="slow" p14:dur="2000" advTm="161414"/>
    </mc:Choice>
    <mc:Fallback xmlns="">
      <p:transition spd="slow" advTm="161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extLst>
    <p:ext uri="{3A86A75C-4F4B-4683-9AE1-C65F6400EC91}">
      <p14:laserTraceLst xmlns:p14="http://schemas.microsoft.com/office/powerpoint/2010/main">
        <p14:tracePtLst>
          <p14:tracePt t="1156" x="8277225" y="3967163"/>
          <p14:tracePt t="1164" x="7913688" y="4057650"/>
          <p14:tracePt t="1171" x="7731125" y="4057650"/>
          <p14:tracePt t="1179" x="7531100" y="4057650"/>
          <p14:tracePt t="1187" x="7421563" y="4057650"/>
          <p14:tracePt t="1196" x="7329488" y="4057650"/>
          <p14:tracePt t="1203" x="7319963" y="4057650"/>
          <p14:tracePt t="1214" x="7312025" y="4057650"/>
          <p14:tracePt t="1317" x="7275513" y="4049713"/>
          <p14:tracePt t="1325" x="7239000" y="4049713"/>
          <p14:tracePt t="1332" x="7183438" y="4040188"/>
          <p14:tracePt t="1341" x="7119938" y="4021138"/>
          <p14:tracePt t="1348" x="7065963" y="4021138"/>
          <p14:tracePt t="1361" x="7010400" y="4021138"/>
          <p14:tracePt t="1364" x="6946900" y="4003675"/>
          <p14:tracePt t="1372" x="6892925" y="4003675"/>
          <p14:tracePt t="1380" x="6827838" y="3984625"/>
          <p14:tracePt t="1388" x="6754813" y="3984625"/>
          <p14:tracePt t="1396" x="6700838" y="3984625"/>
          <p14:tracePt t="1404" x="6627813" y="3984625"/>
          <p14:tracePt t="1412" x="6554788" y="3984625"/>
          <p14:tracePt t="1420" x="6481763" y="3984625"/>
          <p14:tracePt t="1428" x="6435725" y="3984625"/>
          <p14:tracePt t="1436" x="6399213" y="3984625"/>
          <p14:tracePt t="1445" x="6362700" y="3984625"/>
          <p14:tracePt t="1461" x="6354763" y="3984625"/>
          <p14:tracePt t="1622" x="6345238" y="3976688"/>
          <p14:tracePt t="2534" x="6326188" y="3976688"/>
          <p14:tracePt t="2540" x="6308725" y="3957638"/>
          <p14:tracePt t="2547" x="6308725" y="3948113"/>
          <p14:tracePt t="2563" x="6299200" y="3948113"/>
          <p14:tracePt t="2579" x="6299200" y="3940175"/>
          <p14:tracePt t="2588" x="6281738" y="3921125"/>
          <p14:tracePt t="2596" x="6272213" y="3911600"/>
          <p14:tracePt t="2621" x="6262688" y="3903663"/>
          <p14:tracePt t="2628" x="6262688" y="3894138"/>
          <p14:tracePt t="2637" x="6245225" y="3884613"/>
          <p14:tracePt t="2652" x="6226175" y="3875088"/>
          <p14:tracePt t="2669" x="6218238" y="3857625"/>
          <p14:tracePt t="2676" x="6208713" y="3840163"/>
          <p14:tracePt t="2683" x="6181725" y="3821113"/>
          <p14:tracePt t="2697" x="6181725" y="3811588"/>
          <p14:tracePt t="2706" x="6172200" y="3803650"/>
          <p14:tracePt t="2712" x="6172200" y="3794125"/>
          <p14:tracePt t="2716" x="6153150" y="3767138"/>
          <p14:tracePt t="2726" x="6145213" y="3767138"/>
          <p14:tracePt t="2742" x="6145213" y="3738563"/>
          <p14:tracePt t="2748" x="6135688" y="3730625"/>
          <p14:tracePt t="2756" x="6135688" y="3721100"/>
          <p14:tracePt t="2772" x="6135688" y="3702050"/>
          <p14:tracePt t="2779" x="6135688" y="3694113"/>
          <p14:tracePt t="2805" x="6135688" y="3684588"/>
          <p14:tracePt t="3255" x="6126163" y="3684588"/>
          <p14:tracePt t="3268" x="6126163" y="3665538"/>
          <p14:tracePt t="3275" x="6126163" y="3657600"/>
          <p14:tracePt t="3283" x="6126163" y="3648075"/>
          <p14:tracePt t="3300" x="6126163" y="3621088"/>
          <p14:tracePt t="3308" x="6108700" y="3602038"/>
          <p14:tracePt t="3325" x="6099175" y="3584575"/>
          <p14:tracePt t="3331" x="6099175" y="3575050"/>
          <p14:tracePt t="3341" x="6099175" y="3565525"/>
          <p14:tracePt t="3348" x="6099175" y="3548063"/>
          <p14:tracePt t="3364" x="6089650" y="3529013"/>
          <p14:tracePt t="3388" x="6089650" y="3519488"/>
          <p14:tracePt t="3403" x="6080125" y="3502025"/>
          <p14:tracePt t="3413" x="6080125" y="3492500"/>
          <p14:tracePt t="3437" x="6080125" y="3482975"/>
          <p14:tracePt t="4479" x="6072188" y="3475038"/>
          <p14:tracePt t="4548" x="6035675" y="3502025"/>
          <p14:tracePt t="4557" x="5972175" y="3538538"/>
          <p14:tracePt t="4563" x="5926138" y="3556000"/>
          <p14:tracePt t="4571" x="5880100" y="3592513"/>
          <p14:tracePt t="4579" x="5862638" y="3602038"/>
          <p14:tracePt t="4588" x="5826125" y="3621088"/>
          <p14:tracePt t="4595" x="5797550" y="3648075"/>
          <p14:tracePt t="4604" x="5753100" y="3675063"/>
          <p14:tracePt t="4611" x="5707063" y="3702050"/>
          <p14:tracePt t="4619" x="5661025" y="3721100"/>
          <p14:tracePt t="4628" x="5597525" y="3748088"/>
          <p14:tracePt t="4636" x="5551488" y="3784600"/>
          <p14:tracePt t="4644" x="5534025" y="3794125"/>
          <p14:tracePt t="4652" x="5507038" y="3803650"/>
          <p14:tracePt t="4661" x="5497513" y="3811588"/>
          <p14:tracePt t="4734" x="5487988" y="3811588"/>
          <p14:tracePt t="4744" x="5478463" y="3775075"/>
          <p14:tracePt t="4751" x="5478463" y="3738563"/>
          <p14:tracePt t="4762" x="5478463" y="3702050"/>
          <p14:tracePt t="4765" x="5461000" y="3665538"/>
          <p14:tracePt t="4772" x="5441950" y="3621088"/>
          <p14:tracePt t="4780" x="5434013" y="3575050"/>
          <p14:tracePt t="4788" x="5424488" y="3556000"/>
          <p14:tracePt t="4796" x="5387975" y="3502025"/>
          <p14:tracePt t="4804" x="5387975" y="3492500"/>
          <p14:tracePt t="4811" x="5368925" y="3438525"/>
          <p14:tracePt t="4819" x="5368925" y="3419475"/>
          <p14:tracePt t="4827" x="5334000" y="3375025"/>
          <p14:tracePt t="4835" x="5324475" y="3346450"/>
          <p14:tracePt t="4852" x="5324475" y="3338513"/>
          <p14:tracePt t="4859" x="5314950" y="3302000"/>
          <p14:tracePt t="4868" x="5297488" y="3273425"/>
          <p14:tracePt t="4877" x="5287963" y="3246438"/>
          <p14:tracePt t="4885" x="5287963" y="3200400"/>
          <p14:tracePt t="4893" x="5278438" y="3146425"/>
          <p14:tracePt t="4901" x="5260975" y="3082925"/>
          <p14:tracePt t="4908" x="5260975" y="3009900"/>
          <p14:tracePt t="4915" x="5241925" y="2963863"/>
          <p14:tracePt t="4924" x="5232400" y="2890838"/>
          <p14:tracePt t="4932" x="5232400" y="2836863"/>
          <p14:tracePt t="4941" x="5214938" y="2771775"/>
          <p14:tracePt t="4948" x="5214938" y="2698750"/>
          <p14:tracePt t="4956" x="5205413" y="2662238"/>
          <p14:tracePt t="4963" x="5205413" y="2598738"/>
          <p14:tracePt t="4971" x="5178425" y="2544763"/>
          <p14:tracePt t="4980" x="5178425" y="2508250"/>
          <p14:tracePt t="4988" x="5178425" y="2489200"/>
          <p14:tracePt t="4996" x="5178425" y="2462213"/>
          <p14:tracePt t="5004" x="5178425" y="2444750"/>
          <p14:tracePt t="5012" x="5178425" y="2416175"/>
          <p14:tracePt t="5020" x="5178425" y="2408238"/>
          <p14:tracePt t="5028" x="5178425" y="2379663"/>
          <p14:tracePt t="5044" x="5178425" y="2362200"/>
          <p14:tracePt t="5061" x="5187950" y="2343150"/>
          <p14:tracePt t="5070" x="5195888" y="2335213"/>
          <p14:tracePt t="5075" x="5214938" y="2306638"/>
          <p14:tracePt t="5083" x="5224463" y="2298700"/>
          <p14:tracePt t="5092" x="5232400" y="2289175"/>
          <p14:tracePt t="5108" x="5251450" y="2262188"/>
          <p14:tracePt t="5115" x="5268913" y="2262188"/>
          <p14:tracePt t="5124" x="5324475" y="2225675"/>
          <p14:tracePt t="5131" x="5405438" y="2216150"/>
          <p14:tracePt t="5141" x="5534025" y="2170113"/>
          <p14:tracePt t="5148" x="5588000" y="2170113"/>
          <p14:tracePt t="5156" x="5670550" y="2160588"/>
          <p14:tracePt t="5164" x="5780088" y="2143125"/>
          <p14:tracePt t="5172" x="5853113" y="2143125"/>
          <p14:tracePt t="5180" x="5926138" y="2143125"/>
          <p14:tracePt t="5188" x="5980113" y="2143125"/>
          <p14:tracePt t="5197" x="6080125" y="2143125"/>
          <p14:tracePt t="5203" x="6153150" y="2143125"/>
          <p14:tracePt t="5212" x="6181725" y="2143125"/>
          <p14:tracePt t="5220" x="6208713" y="2143125"/>
          <p14:tracePt t="5227" x="6254750" y="2143125"/>
          <p14:tracePt t="5244" x="6262688" y="2143125"/>
          <p14:tracePt t="5252" x="6299200" y="2143125"/>
          <p14:tracePt t="5260" x="6318250" y="2152650"/>
          <p14:tracePt t="5268" x="6335713" y="2160588"/>
          <p14:tracePt t="5276" x="6372225" y="2179638"/>
          <p14:tracePt t="5284" x="6399213" y="2206625"/>
          <p14:tracePt t="5292" x="6435725" y="2225675"/>
          <p14:tracePt t="5300" x="6464300" y="2252663"/>
          <p14:tracePt t="5310" x="6481763" y="2279650"/>
          <p14:tracePt t="5315" x="6500813" y="2306638"/>
          <p14:tracePt t="5324" x="6527800" y="2325688"/>
          <p14:tracePt t="5332" x="6545263" y="2371725"/>
          <p14:tracePt t="5340" x="6564313" y="2416175"/>
          <p14:tracePt t="5347" x="6573838" y="2435225"/>
          <p14:tracePt t="5356" x="6610350" y="2489200"/>
          <p14:tracePt t="5364" x="6618288" y="2525713"/>
          <p14:tracePt t="5372" x="6627813" y="2544763"/>
          <p14:tracePt t="5380" x="6664325" y="2589213"/>
          <p14:tracePt t="5388" x="6664325" y="2625725"/>
          <p14:tracePt t="5396" x="6673850" y="2671763"/>
          <p14:tracePt t="5404" x="6673850" y="2690813"/>
          <p14:tracePt t="5419" x="6673850" y="2727325"/>
          <p14:tracePt t="5427" x="6673850" y="2763838"/>
          <p14:tracePt t="5435" x="6673850" y="2771775"/>
          <p14:tracePt t="5443" x="6673850" y="2808288"/>
          <p14:tracePt t="5452" x="6673850" y="2827338"/>
          <p14:tracePt t="5468" x="6664325" y="2873375"/>
          <p14:tracePt t="5477" x="6654800" y="2900363"/>
          <p14:tracePt t="5483" x="6654800" y="2909888"/>
          <p14:tracePt t="5492" x="6645275" y="2946400"/>
          <p14:tracePt t="5499" x="6637338" y="2963863"/>
          <p14:tracePt t="5507" x="6600825" y="3009900"/>
          <p14:tracePt t="5515" x="6591300" y="3046413"/>
          <p14:tracePt t="5526" x="6581775" y="3082925"/>
          <p14:tracePt t="5533" x="6545263" y="3127375"/>
          <p14:tracePt t="5545" x="6537325" y="3155950"/>
          <p14:tracePt t="5548" x="6491288" y="3192463"/>
          <p14:tracePt t="5562" x="6472238" y="3219450"/>
          <p14:tracePt t="5564" x="6427788" y="3282950"/>
          <p14:tracePt t="5573" x="6391275" y="3309938"/>
          <p14:tracePt t="5582" x="6362700" y="3346450"/>
          <p14:tracePt t="5589" x="6308725" y="3392488"/>
          <p14:tracePt t="5597" x="6281738" y="3411538"/>
          <p14:tracePt t="5604" x="6208713" y="3446463"/>
          <p14:tracePt t="5612" x="6189663" y="3465513"/>
          <p14:tracePt t="5620" x="6145213" y="3482975"/>
          <p14:tracePt t="5628" x="6099175" y="3502025"/>
          <p14:tracePt t="5636" x="6053138" y="3519488"/>
          <p14:tracePt t="5645" x="5999163" y="3538538"/>
          <p14:tracePt t="5651" x="5935663" y="3565525"/>
          <p14:tracePt t="5660" x="5880100" y="3565525"/>
          <p14:tracePt t="5667" x="5816600" y="3575050"/>
          <p14:tracePt t="5675" x="5780088" y="3575050"/>
          <p14:tracePt t="5683" x="5707063" y="3575050"/>
          <p14:tracePt t="5692" x="5634038" y="3575050"/>
          <p14:tracePt t="5700" x="5580063" y="3575050"/>
          <p14:tracePt t="5708" x="5507038" y="3575050"/>
          <p14:tracePt t="5715" x="5397500" y="3575050"/>
          <p14:tracePt t="5724" x="5324475" y="3575050"/>
          <p14:tracePt t="5732" x="5241925" y="3565525"/>
          <p14:tracePt t="5741" x="5151438" y="3538538"/>
          <p14:tracePt t="5748" x="5049838" y="3502025"/>
          <p14:tracePt t="5759" x="4968875" y="3475038"/>
          <p14:tracePt t="5764" x="4886325" y="3419475"/>
          <p14:tracePt t="5772" x="4849813" y="3411538"/>
          <p14:tracePt t="5780" x="4767263" y="3355975"/>
          <p14:tracePt t="5788" x="4686300" y="3302000"/>
          <p14:tracePt t="5796" x="4622800" y="3273425"/>
          <p14:tracePt t="5807" x="4576763" y="3228975"/>
          <p14:tracePt t="5813" x="4503738" y="3155950"/>
          <p14:tracePt t="5822" x="4484688" y="3109913"/>
          <p14:tracePt t="5828" x="4457700" y="3046413"/>
          <p14:tracePt t="5835" x="4448175" y="2990850"/>
          <p14:tracePt t="5843" x="4403725" y="2927350"/>
          <p14:tracePt t="5851" x="4394200" y="2854325"/>
          <p14:tracePt t="5859" x="4384675" y="2771775"/>
          <p14:tracePt t="5867" x="4357688" y="2708275"/>
          <p14:tracePt t="5882" x="4357688" y="2654300"/>
          <p14:tracePt t="5887" x="4340225" y="2562225"/>
          <p14:tracePt t="5895" x="4340225" y="2508250"/>
          <p14:tracePt t="5906" x="4340225" y="2444750"/>
          <p14:tracePt t="5908" x="4340225" y="2416175"/>
          <p14:tracePt t="5917" x="4340225" y="2362200"/>
          <p14:tracePt t="5929" x="4340225" y="2306638"/>
          <p14:tracePt t="5933" x="4340225" y="2270125"/>
          <p14:tracePt t="5946" x="4340225" y="2225675"/>
          <p14:tracePt t="5949" x="4348163" y="2197100"/>
          <p14:tracePt t="5961" x="4367213" y="2160588"/>
          <p14:tracePt t="5964" x="4376738" y="2125663"/>
          <p14:tracePt t="5972" x="4403725" y="2089150"/>
          <p14:tracePt t="5980" x="4413250" y="2089150"/>
          <p14:tracePt t="5988" x="4440238" y="2052638"/>
          <p14:tracePt t="5996" x="4457700" y="2043113"/>
          <p14:tracePt t="6004" x="4503738" y="2024063"/>
          <p14:tracePt t="6012" x="4521200" y="2016125"/>
          <p14:tracePt t="6020" x="4567238" y="2016125"/>
          <p14:tracePt t="6028" x="4649788" y="2006600"/>
          <p14:tracePt t="6036" x="4740275" y="2006600"/>
          <p14:tracePt t="6044" x="4859338" y="1960563"/>
          <p14:tracePt t="6052" x="4968875" y="1960563"/>
          <p14:tracePt t="6061" x="5114925" y="1960563"/>
          <p14:tracePt t="6068" x="5278438" y="1960563"/>
          <p14:tracePt t="6076" x="5451475" y="1960563"/>
          <p14:tracePt t="6083" x="5634038" y="1960563"/>
          <p14:tracePt t="6092" x="5797550" y="1960563"/>
          <p14:tracePt t="6099" x="5999163" y="1960563"/>
          <p14:tracePt t="6108" x="6126163" y="1979613"/>
          <p14:tracePt t="6115" x="6235700" y="1997075"/>
          <p14:tracePt t="6125" x="6335713" y="1997075"/>
          <p14:tracePt t="6131" x="6408738" y="2033588"/>
          <p14:tracePt t="6141" x="6472238" y="2043113"/>
          <p14:tracePt t="6147" x="6500813" y="2079625"/>
          <p14:tracePt t="6156" x="6545263" y="2097088"/>
          <p14:tracePt t="6163" x="6581775" y="2125663"/>
          <p14:tracePt t="6172" x="6600825" y="2152650"/>
          <p14:tracePt t="6180" x="6627813" y="2206625"/>
          <p14:tracePt t="6187" x="6637338" y="2243138"/>
          <p14:tracePt t="6195" x="6645275" y="2298700"/>
          <p14:tracePt t="6203" x="6654800" y="2335213"/>
          <p14:tracePt t="6212" x="6681788" y="2371725"/>
          <p14:tracePt t="6220" x="6700838" y="2462213"/>
          <p14:tracePt t="6228" x="6710363" y="2544763"/>
          <p14:tracePt t="6236" x="6710363" y="2617788"/>
          <p14:tracePt t="6243" x="6737350" y="2690813"/>
          <p14:tracePt t="6251" x="6737350" y="2790825"/>
          <p14:tracePt t="6259" x="6737350" y="2863850"/>
          <p14:tracePt t="6268" x="6737350" y="2936875"/>
          <p14:tracePt t="6275" x="6737350" y="2990850"/>
          <p14:tracePt t="6283" x="6737350" y="3046413"/>
          <p14:tracePt t="6292" x="6718300" y="3127375"/>
          <p14:tracePt t="6300" x="6681788" y="3192463"/>
          <p14:tracePt t="6310" x="6654800" y="3255963"/>
          <p14:tracePt t="6316" x="6645275" y="3282950"/>
          <p14:tracePt t="6326" x="6618288" y="3309938"/>
          <p14:tracePt t="6332" x="6610350" y="3328988"/>
          <p14:tracePt t="6343" x="6573838" y="3365500"/>
          <p14:tracePt t="6348" x="6573838" y="3375025"/>
          <p14:tracePt t="6360" x="6564313" y="3382963"/>
          <p14:tracePt t="6364" x="6554788" y="3382963"/>
          <p14:tracePt t="6373" x="6527800" y="3402013"/>
          <p14:tracePt t="6381" x="6518275" y="3402013"/>
          <p14:tracePt t="6389" x="6491288" y="3419475"/>
          <p14:tracePt t="6396" x="6418263" y="3446463"/>
          <p14:tracePt t="6404" x="6362700" y="3455988"/>
          <p14:tracePt t="6412" x="6245225" y="3482975"/>
          <p14:tracePt t="6420" x="6153150" y="3502025"/>
          <p14:tracePt t="6431" x="6007100" y="3511550"/>
          <p14:tracePt t="6436" x="5926138" y="3529013"/>
          <p14:tracePt t="6444" x="5780088" y="3556000"/>
          <p14:tracePt t="6452" x="5634038" y="3575050"/>
          <p14:tracePt t="6462" x="5487988" y="3584575"/>
          <p14:tracePt t="6469" x="5360988" y="3584575"/>
          <p14:tracePt t="6481" x="5251450" y="3584575"/>
          <p14:tracePt t="6485" x="5195888" y="3584575"/>
          <p14:tracePt t="6494" x="5159375" y="3584575"/>
          <p14:tracePt t="6501" x="5105400" y="3556000"/>
          <p14:tracePt t="6514" x="5078413" y="3538538"/>
          <p14:tracePt t="6516" x="5041900" y="3511550"/>
          <p14:tracePt t="6525" x="5022850" y="3492500"/>
          <p14:tracePt t="6532" x="5005388" y="3455988"/>
          <p14:tracePt t="6541" x="4978400" y="3419475"/>
          <p14:tracePt t="6548" x="4959350" y="3392488"/>
          <p14:tracePt t="6557" x="4949825" y="3365500"/>
          <p14:tracePt t="6564" x="4941888" y="3346450"/>
          <p14:tracePt t="6571" x="4913313" y="3319463"/>
          <p14:tracePt t="6579" x="4905375" y="3282950"/>
          <p14:tracePt t="6587" x="4905375" y="3273425"/>
          <p14:tracePt t="6595" x="4895850" y="3273425"/>
          <p14:tracePt t="6603" x="4876800" y="3255963"/>
          <p14:tracePt t="6636" x="4868863" y="3246438"/>
          <p14:tracePt t="6686" x="4868863" y="3228975"/>
          <p14:tracePt t="6694" x="4859338" y="3200400"/>
          <p14:tracePt t="6702" x="4849813" y="3163888"/>
          <p14:tracePt t="6716" x="4803775" y="3063875"/>
          <p14:tracePt t="6724" x="4767263" y="3000375"/>
          <p14:tracePt t="6731" x="4740275" y="2927350"/>
          <p14:tracePt t="6741" x="4722813" y="2863850"/>
          <p14:tracePt t="6747" x="4703763" y="2800350"/>
          <p14:tracePt t="6757" x="4676775" y="2744788"/>
          <p14:tracePt t="6763" x="4667250" y="2681288"/>
          <p14:tracePt t="6771" x="4640263" y="2617788"/>
          <p14:tracePt t="6779" x="4640263" y="2589213"/>
          <p14:tracePt t="6787" x="4630738" y="2571750"/>
          <p14:tracePt t="6795" x="4630738" y="2544763"/>
          <p14:tracePt t="6803" x="4630738" y="2535238"/>
          <p14:tracePt t="6811" x="4630738" y="2517775"/>
          <p14:tracePt t="6819" x="4630738" y="2498725"/>
          <p14:tracePt t="6827" x="4630738" y="2489200"/>
          <p14:tracePt t="6843" x="4630738" y="2481263"/>
          <p14:tracePt t="6859" x="4630738" y="2462213"/>
          <p14:tracePt t="6868" x="4630738" y="2452688"/>
          <p14:tracePt t="6876" x="4630738" y="2435225"/>
          <p14:tracePt t="6893" x="4659313" y="2389188"/>
          <p14:tracePt t="6900" x="4676775" y="2371725"/>
          <p14:tracePt t="6908" x="4703763" y="2343150"/>
          <p14:tracePt t="6915" x="4740275" y="2335213"/>
          <p14:tracePt t="6924" x="4767263" y="2289175"/>
          <p14:tracePt t="6931" x="4813300" y="2270125"/>
          <p14:tracePt t="6941" x="4886325" y="2225675"/>
          <p14:tracePt t="6949" x="4968875" y="2216150"/>
          <p14:tracePt t="6961" x="5041900" y="2206625"/>
          <p14:tracePt t="6966" x="5168900" y="2206625"/>
          <p14:tracePt t="6971" x="5324475" y="2170113"/>
          <p14:tracePt t="6979" x="5497513" y="2160588"/>
          <p14:tracePt t="6987" x="5661025" y="2160588"/>
          <p14:tracePt t="6995" x="5889625" y="2160588"/>
          <p14:tracePt t="7004" x="6053138" y="2160588"/>
          <p14:tracePt t="7011" x="6181725" y="2160588"/>
          <p14:tracePt t="7021" x="6345238" y="2160588"/>
          <p14:tracePt t="7028" x="6472238" y="2197100"/>
          <p14:tracePt t="7037" x="6600825" y="2206625"/>
          <p14:tracePt t="7046" x="6681788" y="2252663"/>
          <p14:tracePt t="7060" x="6773863" y="2262188"/>
          <p14:tracePt t="7067" x="6773863" y="2270125"/>
          <p14:tracePt t="7141" x="6791325" y="2289175"/>
          <p14:tracePt t="7153" x="6791325" y="2306638"/>
          <p14:tracePt t="7159" x="6810375" y="2343150"/>
          <p14:tracePt t="7167" x="6827838" y="2408238"/>
          <p14:tracePt t="7172" x="6827838" y="2462213"/>
          <p14:tracePt t="7180" x="6846888" y="2525713"/>
          <p14:tracePt t="7188" x="6856413" y="2581275"/>
          <p14:tracePt t="7196" x="6856413" y="2654300"/>
          <p14:tracePt t="7204" x="6864350" y="2717800"/>
          <p14:tracePt t="7212" x="6864350" y="2790825"/>
          <p14:tracePt t="7222" x="6864350" y="2827338"/>
          <p14:tracePt t="7231" x="6892925" y="2917825"/>
          <p14:tracePt t="7237" x="6892925" y="2954338"/>
          <p14:tracePt t="7246" x="6892925" y="3000375"/>
          <p14:tracePt t="7252" x="6892925" y="3054350"/>
          <p14:tracePt t="7261" x="6892925" y="3109913"/>
          <p14:tracePt t="7268" x="6873875" y="3173413"/>
          <p14:tracePt t="7277" x="6873875" y="3209925"/>
          <p14:tracePt t="7284" x="6837363" y="3273425"/>
          <p14:tracePt t="7292" x="6837363" y="3302000"/>
          <p14:tracePt t="7300" x="6819900" y="3355975"/>
          <p14:tracePt t="7309" x="6810375" y="3375025"/>
          <p14:tracePt t="7315" x="6773863" y="3411538"/>
          <p14:tracePt t="7324" x="6754813" y="3455988"/>
          <p14:tracePt t="7331" x="6718300" y="3482975"/>
          <p14:tracePt t="7342" x="6700838" y="3502025"/>
          <p14:tracePt t="7347" x="6681788" y="3511550"/>
          <p14:tracePt t="7357" x="6664325" y="3519488"/>
          <p14:tracePt t="7363" x="6627813" y="3538538"/>
          <p14:tracePt t="7372" x="6581775" y="3548063"/>
          <p14:tracePt t="7380" x="6518275" y="3556000"/>
          <p14:tracePt t="7387" x="6464300" y="3556000"/>
          <p14:tracePt t="7396" x="6391275" y="3556000"/>
          <p14:tracePt t="7404" x="6318250" y="3556000"/>
          <p14:tracePt t="7411" x="6208713" y="3556000"/>
          <p14:tracePt t="7419" x="6116638" y="3556000"/>
          <p14:tracePt t="7427" x="6007100" y="3556000"/>
          <p14:tracePt t="7435" x="5935663" y="3556000"/>
          <p14:tracePt t="7443" x="5826125" y="3556000"/>
          <p14:tracePt t="7452" x="5743575" y="3556000"/>
          <p14:tracePt t="7459" x="5670550" y="3556000"/>
          <p14:tracePt t="7468" x="5634038" y="3556000"/>
          <p14:tracePt t="7476" x="5616575" y="3556000"/>
          <p14:tracePt t="7484" x="5597525" y="3556000"/>
          <p14:tracePt t="7619" x="5588000" y="3548063"/>
          <p14:tracePt t="7830" x="5588000" y="3565525"/>
          <p14:tracePt t="7835" x="5588000" y="3575050"/>
          <p14:tracePt t="7843" x="5588000" y="3602038"/>
          <p14:tracePt t="7851" x="5588000" y="3611563"/>
          <p14:tracePt t="7973" x="5588000" y="3621088"/>
          <p14:tracePt t="7981" x="5588000" y="3657600"/>
          <p14:tracePt t="7989" x="5588000" y="3711575"/>
          <p14:tracePt t="7995" x="5588000" y="3803650"/>
          <p14:tracePt t="8003" x="5588000" y="3830638"/>
          <p14:tracePt t="8011" x="5607050" y="3894138"/>
          <p14:tracePt t="8020" x="5653088" y="3967163"/>
          <p14:tracePt t="8027" x="5680075" y="4086225"/>
          <p14:tracePt t="8035" x="5707063" y="4159250"/>
          <p14:tracePt t="8043" x="5734050" y="4240213"/>
          <p14:tracePt t="8051" x="5770563" y="4359275"/>
          <p14:tracePt t="8059" x="5807075" y="4468813"/>
          <p14:tracePt t="8068" x="5816600" y="4532313"/>
          <p14:tracePt t="8076" x="5843588" y="4624388"/>
          <p14:tracePt t="8084" x="5853113" y="4705350"/>
          <p14:tracePt t="8093" x="5853113" y="4741863"/>
          <p14:tracePt t="8102" x="5862638" y="4760913"/>
          <p14:tracePt t="8111" x="5862638" y="4787900"/>
          <p14:tracePt t="18550" x="5843588" y="4741863"/>
          <p14:tracePt t="18555" x="5789613" y="4641850"/>
          <p14:tracePt t="18564" x="5697538" y="4541838"/>
          <p14:tracePt t="18572" x="5643563" y="4459288"/>
          <p14:tracePt t="18580" x="5551488" y="4340225"/>
          <p14:tracePt t="18588" x="5478463" y="4222750"/>
          <p14:tracePt t="18596" x="5424488" y="4086225"/>
          <p14:tracePt t="18603" x="5397500" y="3976688"/>
          <p14:tracePt t="18611" x="5378450" y="3848100"/>
          <p14:tracePt t="18619" x="5351463" y="3748088"/>
          <p14:tracePt t="18627" x="5351463" y="3657600"/>
          <p14:tracePt t="18636" x="5351463" y="3565525"/>
          <p14:tracePt t="18643" x="5351463" y="3492500"/>
          <p14:tracePt t="18651" x="5351463" y="3419475"/>
          <p14:tracePt t="18660" x="5351463" y="3355975"/>
          <p14:tracePt t="18668" x="5351463" y="3328988"/>
          <p14:tracePt t="18676" x="5351463" y="3292475"/>
          <p14:tracePt t="18684" x="5351463" y="3282950"/>
          <p14:tracePt t="18692" x="5351463" y="3273425"/>
          <p14:tracePt t="19556" x="5341938" y="3228975"/>
          <p14:tracePt t="19563" x="5314950" y="3127375"/>
          <p14:tracePt t="19572" x="5224463" y="2990850"/>
          <p14:tracePt t="19580" x="5122863" y="2890838"/>
          <p14:tracePt t="19587" x="5014913" y="2771775"/>
          <p14:tracePt t="19597" x="4941888" y="2654300"/>
          <p14:tracePt t="19603" x="4886325" y="2554288"/>
          <p14:tracePt t="19611" x="4886325" y="2462213"/>
          <p14:tracePt t="19619" x="4886325" y="2444750"/>
          <p14:tracePt t="19701" x="4876800" y="2435225"/>
          <p14:tracePt t="19707" x="4849813" y="2435225"/>
          <p14:tracePt t="19715" x="4813300" y="2425700"/>
          <p14:tracePt t="19724" x="4749800" y="2398713"/>
          <p14:tracePt t="19731" x="4686300" y="2362200"/>
          <p14:tracePt t="19739" x="4603750" y="2335213"/>
          <p14:tracePt t="19747" x="4567238" y="2325688"/>
          <p14:tracePt t="19756" x="4503738" y="2316163"/>
          <p14:tracePt t="19763" x="4494213" y="2298700"/>
          <p14:tracePt t="19773" x="4476750" y="2262188"/>
          <p14:tracePt t="19780" x="4457700" y="2252663"/>
          <p14:tracePt t="19789" x="4448175" y="2233613"/>
          <p14:tracePt t="19807" x="4440238" y="2206625"/>
          <p14:tracePt t="19811" x="4440238" y="2197100"/>
          <p14:tracePt t="19827" x="4440238" y="2189163"/>
          <p14:tracePt t="19925" x="4440238" y="2179638"/>
          <p14:tracePt t="19931" x="4440238" y="2160588"/>
          <p14:tracePt t="19939" x="4430713" y="2143125"/>
          <p14:tracePt t="19947" x="4413250" y="2116138"/>
          <p14:tracePt t="19956" x="4384675" y="2079625"/>
          <p14:tracePt t="19963" x="4376738" y="2052638"/>
          <p14:tracePt t="19972" x="4357688" y="2033588"/>
          <p14:tracePt t="19979" x="4348163" y="2024063"/>
          <p14:tracePt t="19988" x="4340225" y="2016125"/>
          <p14:tracePt t="20004" x="4340225" y="2006600"/>
          <p14:tracePt t="20025" x="4321175" y="1997075"/>
          <p14:tracePt t="20107" x="4321175" y="1960563"/>
          <p14:tracePt t="20116" x="4376738" y="1906588"/>
          <p14:tracePt t="20124" x="4448175" y="1787525"/>
          <p14:tracePt t="20132" x="4530725" y="1668463"/>
          <p14:tracePt t="20140" x="4603750" y="1531938"/>
          <p14:tracePt t="20147" x="4649788" y="1404938"/>
          <p14:tracePt t="20156" x="4686300" y="1285875"/>
          <p14:tracePt t="20164" x="4703763" y="1176338"/>
          <p14:tracePt t="20173" x="4730750" y="1076325"/>
          <p14:tracePt t="20181" x="4730750" y="1020763"/>
          <p14:tracePt t="20189" x="4730750" y="976313"/>
          <p14:tracePt t="20196" x="4730750" y="966788"/>
          <p14:tracePt t="20204" x="4730750" y="947738"/>
          <p14:tracePt t="20212" x="4730750" y="930275"/>
          <p14:tracePt t="20228" x="4722813" y="920750"/>
          <p14:tracePt t="20374" x="4703763" y="920750"/>
          <p14:tracePt t="20382" x="4686300" y="947738"/>
          <p14:tracePt t="20390" x="4659313" y="1020763"/>
          <p14:tracePt t="20398" x="4640263" y="1066800"/>
          <p14:tracePt t="20412" x="4640263" y="1103313"/>
          <p14:tracePt t="20420" x="4640263" y="1149350"/>
          <p14:tracePt t="20428" x="4640263" y="1176338"/>
          <p14:tracePt t="20436" x="4640263" y="1203325"/>
          <p14:tracePt t="20444" x="4640263" y="1222375"/>
          <p14:tracePt t="20452" x="4640263" y="1249363"/>
          <p14:tracePt t="20461" x="4649788" y="1295400"/>
          <p14:tracePt t="20469" x="4686300" y="1339850"/>
          <p14:tracePt t="20477" x="4695825" y="1376363"/>
          <p14:tracePt t="20483" x="4730750" y="1449388"/>
          <p14:tracePt t="20491" x="4767263" y="1514475"/>
          <p14:tracePt t="20499" x="4803775" y="1577975"/>
          <p14:tracePt t="20509" x="4849813" y="1651000"/>
          <p14:tracePt t="20515" x="4905375" y="1731963"/>
          <p14:tracePt t="20524" x="4941888" y="1797050"/>
          <p14:tracePt t="20531" x="4978400" y="1851025"/>
          <p14:tracePt t="20541" x="5014913" y="1933575"/>
          <p14:tracePt t="20547" x="5022850" y="1960563"/>
          <p14:tracePt t="20556" x="5078413" y="2033588"/>
          <p14:tracePt t="20564" x="5132388" y="2097088"/>
          <p14:tracePt t="20573" x="5151438" y="2143125"/>
          <p14:tracePt t="20580" x="5205413" y="2206625"/>
          <p14:tracePt t="20589" x="5251450" y="2262188"/>
          <p14:tracePt t="20596" x="5287963" y="2306638"/>
          <p14:tracePt t="20604" x="5341938" y="2371725"/>
          <p14:tracePt t="20612" x="5368925" y="2408238"/>
          <p14:tracePt t="20620" x="5397500" y="2435225"/>
          <p14:tracePt t="20628" x="5405438" y="2444750"/>
          <p14:tracePt t="20636" x="5424488" y="2471738"/>
          <p14:tracePt t="20644" x="5441950" y="2489200"/>
          <p14:tracePt t="20653" x="5441950" y="2508250"/>
          <p14:tracePt t="20659" x="5451475" y="2525713"/>
          <p14:tracePt t="20708" x="5451475" y="2535238"/>
          <p14:tracePt t="20716" x="5451475" y="2554288"/>
          <p14:tracePt t="20725" x="5451475" y="2571750"/>
          <p14:tracePt t="20732" x="5451475" y="2608263"/>
          <p14:tracePt t="20747" x="5451475" y="2625725"/>
          <p14:tracePt t="20757" x="5451475" y="2654300"/>
          <p14:tracePt t="20763" x="5451475" y="2662238"/>
          <p14:tracePt t="20773" x="5451475" y="2671763"/>
          <p14:tracePt t="20779" x="5451475" y="2690813"/>
          <p14:tracePt t="20886" x="5451475" y="2708275"/>
          <p14:tracePt t="20893" x="5387975" y="2754313"/>
          <p14:tracePt t="20899" x="5351463" y="2763838"/>
          <p14:tracePt t="20908" x="5297488" y="2790825"/>
          <p14:tracePt t="20915" x="5251450" y="2808288"/>
          <p14:tracePt t="20925" x="5232400" y="2817813"/>
          <p14:tracePt t="20931" x="5214938" y="2827338"/>
          <p14:tracePt t="20963" x="5205413" y="2827338"/>
          <p14:tracePt t="21302" x="5195888" y="2827338"/>
          <p14:tracePt t="21309" x="5195888" y="2817813"/>
          <p14:tracePt t="21341" x="5195888" y="2808288"/>
          <p14:tracePt t="21990" x="5195888" y="2790825"/>
          <p14:tracePt t="21995" x="5195888" y="2781300"/>
          <p14:tracePt t="22003" x="5214938" y="2763838"/>
          <p14:tracePt t="22011" x="5232400" y="2763838"/>
          <p14:tracePt t="22019" x="5241925" y="2754313"/>
          <p14:tracePt t="22027" x="5251450" y="2754313"/>
          <p14:tracePt t="22035" x="5268913" y="2754313"/>
          <p14:tracePt t="22043" x="5278438" y="2754313"/>
          <p14:tracePt t="22067" x="5287963" y="2754313"/>
          <p14:tracePt t="22108" x="5297488" y="2754313"/>
          <p14:tracePt t="22124" x="5324475" y="2754313"/>
          <p14:tracePt t="22131" x="5341938" y="2735263"/>
          <p14:tracePt t="22139" x="5368925" y="2727325"/>
          <p14:tracePt t="22147" x="5414963" y="2727325"/>
          <p14:tracePt t="22156" x="5441950" y="2727325"/>
          <p14:tracePt t="22164" x="5487988" y="2717800"/>
          <p14:tracePt t="22173" x="5514975" y="2717800"/>
          <p14:tracePt t="22179" x="5543550" y="2708275"/>
          <p14:tracePt t="22189" x="5561013" y="2708275"/>
          <p14:tracePt t="22195" x="5570538" y="2708275"/>
          <p14:tracePt t="22204" x="5580063" y="2708275"/>
          <p14:tracePt t="22212" x="5588000" y="2708275"/>
          <p14:tracePt t="22220" x="5597525" y="2708275"/>
          <p14:tracePt t="22545" x="5688013" y="2625725"/>
          <p14:tracePt t="22550" x="5807075" y="2571750"/>
          <p14:tracePt t="22555" x="5907088" y="2525713"/>
          <p14:tracePt t="22563" x="6072188" y="2498725"/>
          <p14:tracePt t="22573" x="6262688" y="2435225"/>
          <p14:tracePt t="22579" x="6500813" y="2343150"/>
          <p14:tracePt t="22589" x="6700838" y="2262188"/>
          <p14:tracePt t="22595" x="6846888" y="2189163"/>
          <p14:tracePt t="22604" x="6964363" y="2116138"/>
          <p14:tracePt t="22611" x="7083425" y="2052638"/>
          <p14:tracePt t="22620" x="7165975" y="1997075"/>
          <p14:tracePt t="22628" x="7192963" y="1970088"/>
          <p14:tracePt t="22636" x="7202488" y="1960563"/>
          <p14:tracePt t="22644" x="7212013" y="1943100"/>
          <p14:tracePt t="22652" x="7212013" y="1933575"/>
          <p14:tracePt t="22659" x="7212013" y="1914525"/>
          <p14:tracePt t="22668" x="7219950" y="1914525"/>
          <p14:tracePt t="22675" x="7219950" y="1906588"/>
          <p14:tracePt t="22691" x="7219950" y="1878013"/>
          <p14:tracePt t="22700" x="7219950" y="1860550"/>
          <p14:tracePt t="22708" x="7229475" y="1814513"/>
          <p14:tracePt t="22716" x="7248525" y="1797050"/>
          <p14:tracePt t="22724" x="7275513" y="1751013"/>
          <p14:tracePt t="22732" x="7283450" y="1714500"/>
          <p14:tracePt t="22740" x="7339013" y="1641475"/>
          <p14:tracePt t="22749" x="7375525" y="1577975"/>
          <p14:tracePt t="22756" x="7385050" y="1522413"/>
          <p14:tracePt t="22763" x="7429500" y="1441450"/>
          <p14:tracePt t="22773" x="7466013" y="1358900"/>
          <p14:tracePt t="22779" x="7512050" y="1276350"/>
          <p14:tracePt t="22789" x="7521575" y="1185863"/>
          <p14:tracePt t="22795" x="7521575" y="1158875"/>
          <p14:tracePt t="22803" x="7531100" y="1112838"/>
          <p14:tracePt t="22811" x="7531100" y="1076325"/>
          <p14:tracePt t="22820" x="7531100" y="1049338"/>
          <p14:tracePt t="22828" x="7539038" y="1012825"/>
          <p14:tracePt t="22835" x="7539038" y="976313"/>
          <p14:tracePt t="22844" x="7539038" y="947738"/>
          <p14:tracePt t="22852" x="7539038" y="939800"/>
          <p14:tracePt t="22860" x="7539038" y="920750"/>
          <p14:tracePt t="22867" x="7539038" y="903288"/>
          <p14:tracePt t="22875" x="7539038" y="893763"/>
          <p14:tracePt t="22891" x="7539038" y="884238"/>
          <p14:tracePt t="22900" x="7539038" y="874713"/>
          <p14:tracePt t="22955" x="7539038" y="866775"/>
          <p14:tracePt t="22988" x="7539038" y="857250"/>
          <p14:tracePt t="23188" x="7539038" y="893763"/>
          <p14:tracePt t="23196" x="7539038" y="966788"/>
          <p14:tracePt t="23204" x="7539038" y="1020763"/>
          <p14:tracePt t="23212" x="7585075" y="1103313"/>
          <p14:tracePt t="23220" x="7594600" y="1203325"/>
          <p14:tracePt t="23228" x="7639050" y="1276350"/>
          <p14:tracePt t="23236" x="7667625" y="1395413"/>
          <p14:tracePt t="23244" x="7675563" y="1468438"/>
          <p14:tracePt t="23253" x="7704138" y="1550988"/>
          <p14:tracePt t="23261" x="7712075" y="1624013"/>
          <p14:tracePt t="23268" x="7731125" y="1687513"/>
          <p14:tracePt t="23275" x="7740650" y="1741488"/>
          <p14:tracePt t="23283" x="7748588" y="1824038"/>
          <p14:tracePt t="23291" x="7767638" y="1860550"/>
          <p14:tracePt t="23299" x="7777163" y="1924050"/>
          <p14:tracePt t="23309" x="7777163" y="1960563"/>
          <p14:tracePt t="23315" x="7777163" y="2006600"/>
          <p14:tracePt t="23324" x="7777163" y="2043113"/>
          <p14:tracePt t="23331" x="7777163" y="2089150"/>
          <p14:tracePt t="23340" x="7777163" y="2143125"/>
          <p14:tracePt t="23347" x="7777163" y="2197100"/>
          <p14:tracePt t="23356" x="7777163" y="2252663"/>
          <p14:tracePt t="23363" x="7777163" y="2306638"/>
          <p14:tracePt t="23373" x="7777163" y="2371725"/>
          <p14:tracePt t="23380" x="7777163" y="2408238"/>
          <p14:tracePt t="23389" x="7777163" y="2452688"/>
          <p14:tracePt t="23396" x="7777163" y="2462213"/>
          <p14:tracePt t="23404" x="7777163" y="2498725"/>
          <p14:tracePt t="23412" x="7777163" y="2517775"/>
          <p14:tracePt t="23428" x="7777163" y="2525713"/>
          <p14:tracePt t="23436" x="7777163" y="2535238"/>
          <p14:tracePt t="23795" x="7777163" y="2554288"/>
          <p14:tracePt t="23803" x="7777163" y="2608263"/>
          <p14:tracePt t="23813" x="7777163" y="2698750"/>
          <p14:tracePt t="23820" x="7758113" y="2781300"/>
          <p14:tracePt t="23827" x="7731125" y="2854325"/>
          <p14:tracePt t="23835" x="7731125" y="2963863"/>
          <p14:tracePt t="23843" x="7731125" y="3063875"/>
          <p14:tracePt t="23851" x="7731125" y="3136900"/>
          <p14:tracePt t="23859" x="7731125" y="3246438"/>
          <p14:tracePt t="23867" x="7731125" y="3338513"/>
          <p14:tracePt t="23875" x="7731125" y="3446463"/>
          <p14:tracePt t="23891" x="7731125" y="3611563"/>
          <p14:tracePt t="23899" x="7731125" y="3702050"/>
          <p14:tracePt t="23908" x="7731125" y="3757613"/>
          <p14:tracePt t="23916" x="7731125" y="3794125"/>
          <p14:tracePt t="23924" x="7731125" y="3821113"/>
          <p14:tracePt t="23931" x="7731125" y="3857625"/>
          <p14:tracePt t="23940" x="7731125" y="3875088"/>
          <p14:tracePt t="23948" x="7731125" y="3894138"/>
          <p14:tracePt t="23957" x="7731125" y="3911600"/>
          <p14:tracePt t="23965" x="7731125" y="3921125"/>
          <p14:tracePt t="23976" x="7731125" y="3940175"/>
          <p14:tracePt t="23981" x="7731125" y="3948113"/>
          <p14:tracePt t="24111" x="7731125" y="3957638"/>
          <p14:tracePt t="24134" x="7731125" y="3976688"/>
          <p14:tracePt t="24149" x="7731125" y="3984625"/>
          <p14:tracePt t="24350" x="7731125" y="3994150"/>
          <p14:tracePt t="24357" x="7731125" y="4040188"/>
          <p14:tracePt t="24365" x="7731125" y="4076700"/>
          <p14:tracePt t="24376" x="7731125" y="4149725"/>
          <p14:tracePt t="24381" x="7731125" y="4203700"/>
          <p14:tracePt t="24391" x="7740650" y="4322763"/>
          <p14:tracePt t="24396" x="7740650" y="4395788"/>
          <p14:tracePt t="24408" x="7767638" y="4541838"/>
          <p14:tracePt t="24412" x="7785100" y="4668838"/>
          <p14:tracePt t="24420" x="7794625" y="4814888"/>
          <p14:tracePt t="24428" x="7831138" y="4997450"/>
          <p14:tracePt t="24437" x="7858125" y="5133975"/>
          <p14:tracePt t="24444" x="7867650" y="5226050"/>
          <p14:tracePt t="24451" x="7867650" y="5353050"/>
          <p14:tracePt t="24459" x="7867650" y="5481638"/>
          <p14:tracePt t="24468" x="7885113" y="5554663"/>
          <p14:tracePt t="24476" x="7913688" y="5672138"/>
          <p14:tracePt t="24486" x="7921625" y="5727700"/>
          <p14:tracePt t="24494" x="7921625" y="5791200"/>
          <p14:tracePt t="24502" x="7931150" y="5827713"/>
          <p14:tracePt t="24511" x="7931150" y="5854700"/>
          <p14:tracePt t="24527" x="7931150" y="5864225"/>
          <p14:tracePt t="24645" x="7931150" y="5881688"/>
          <p14:tracePt t="24653" x="7931150" y="5910263"/>
          <p14:tracePt t="24661" x="7931150" y="5937250"/>
          <p14:tracePt t="24669" x="7931150" y="5983288"/>
          <p14:tracePt t="24676" x="7913688" y="6000750"/>
          <p14:tracePt t="24692" x="7904163" y="6010275"/>
          <p14:tracePt t="26656" x="7867650" y="5991225"/>
          <p14:tracePt t="26661" x="7850188" y="5891213"/>
          <p14:tracePt t="26667" x="7813675" y="5781675"/>
          <p14:tracePt t="26675" x="7767638" y="5645150"/>
          <p14:tracePt t="26683" x="7704138" y="5499100"/>
          <p14:tracePt t="26691" x="7639050" y="5326063"/>
          <p14:tracePt t="26699" x="7567613" y="5133975"/>
          <p14:tracePt t="26707" x="7485063" y="4870450"/>
          <p14:tracePt t="26716" x="7475538" y="4687888"/>
          <p14:tracePt t="26723" x="7458075" y="4505325"/>
          <p14:tracePt t="26731" x="7458075" y="4349750"/>
          <p14:tracePt t="26740" x="7458075" y="4203700"/>
          <p14:tracePt t="26748" x="7458075" y="4076700"/>
          <p14:tracePt t="26757" x="7458075" y="3930650"/>
          <p14:tracePt t="26764" x="7458075" y="3803650"/>
          <p14:tracePt t="26774" x="7458075" y="3711575"/>
          <p14:tracePt t="26780" x="7502525" y="3592513"/>
          <p14:tracePt t="26790" x="7521575" y="3511550"/>
          <p14:tracePt t="26796" x="7548563" y="3419475"/>
          <p14:tracePt t="26803" x="7575550" y="3319463"/>
          <p14:tracePt t="26811" x="7612063" y="3228975"/>
          <p14:tracePt t="26822" x="7631113" y="3163888"/>
          <p14:tracePt t="26827" x="7639050" y="3073400"/>
          <p14:tracePt t="26835" x="7658100" y="2990850"/>
          <p14:tracePt t="26843" x="7685088" y="2900363"/>
          <p14:tracePt t="26851" x="7685088" y="2844800"/>
          <p14:tracePt t="26859" x="7685088" y="2754313"/>
          <p14:tracePt t="26867" x="7685088" y="2671763"/>
          <p14:tracePt t="26875" x="7685088" y="2598738"/>
          <p14:tracePt t="26883" x="7685088" y="2544763"/>
          <p14:tracePt t="26909" x="7685088" y="2389188"/>
          <p14:tracePt t="26916" x="7685088" y="2352675"/>
          <p14:tracePt t="26925" x="7685088" y="2306638"/>
          <p14:tracePt t="26932" x="7685088" y="2270125"/>
          <p14:tracePt t="26941" x="7685088" y="2189163"/>
          <p14:tracePt t="26948" x="7685088" y="2125663"/>
          <p14:tracePt t="26959" x="7685088" y="2033588"/>
          <p14:tracePt t="26964" x="7685088" y="1943100"/>
          <p14:tracePt t="26975" x="7685088" y="1833563"/>
          <p14:tracePt t="26979" x="7685088" y="1724025"/>
          <p14:tracePt t="26989" x="7667625" y="1614488"/>
          <p14:tracePt t="26995" x="7621588" y="1495425"/>
          <p14:tracePt t="27005" x="7594600" y="1404938"/>
          <p14:tracePt t="27011" x="7575550" y="1268413"/>
          <p14:tracePt t="27020" x="7521575" y="1176338"/>
          <p14:tracePt t="27027" x="7512050" y="1076325"/>
          <p14:tracePt t="27035" x="7466013" y="1012825"/>
          <p14:tracePt t="27045" x="7458075" y="957263"/>
          <p14:tracePt t="27053" x="7421563" y="903288"/>
          <p14:tracePt t="27065" x="7412038" y="874713"/>
          <p14:tracePt t="27068" x="7402513" y="847725"/>
          <p14:tracePt t="27076" x="7402513" y="839788"/>
          <p14:tracePt t="27083" x="7392988" y="830263"/>
          <p14:tracePt t="27542" x="7385050" y="820738"/>
          <p14:tracePt t="27549" x="7366000" y="820738"/>
          <p14:tracePt t="27561" x="7366000" y="830263"/>
          <p14:tracePt t="27579" x="7366000" y="839788"/>
          <p14:tracePt t="27645" x="7366000" y="847725"/>
          <p14:tracePt t="27667" x="7366000" y="857250"/>
          <p14:tracePt t="27675" x="7366000" y="866775"/>
          <p14:tracePt t="27683" x="7366000" y="893763"/>
          <p14:tracePt t="27691" x="7429500" y="903288"/>
          <p14:tracePt t="27699" x="7502525" y="911225"/>
          <p14:tracePt t="27707" x="7648575" y="911225"/>
          <p14:tracePt t="27715" x="7777163" y="957263"/>
          <p14:tracePt t="27724" x="7921625" y="976313"/>
          <p14:tracePt t="27732" x="8050213" y="976313"/>
          <p14:tracePt t="27741" x="8159750" y="976313"/>
          <p14:tracePt t="27748" x="8277225" y="976313"/>
          <p14:tracePt t="27758" x="8332788" y="976313"/>
          <p14:tracePt t="27763" x="8369300" y="976313"/>
          <p14:tracePt t="27773" x="8386763" y="976313"/>
          <p14:tracePt t="27779" x="8405813" y="957263"/>
          <p14:tracePt t="27795" x="8423275" y="939800"/>
          <p14:tracePt t="27811" x="8432800" y="911225"/>
          <p14:tracePt t="27820" x="8451850" y="893763"/>
          <p14:tracePt t="27827" x="8451850" y="874713"/>
          <p14:tracePt t="27836" x="8451850" y="857250"/>
          <p14:tracePt t="27844" x="8451850" y="847725"/>
          <p14:tracePt t="27852" x="8451850" y="820738"/>
          <p14:tracePt t="27868" x="8451850" y="811213"/>
          <p14:tracePt t="27894" x="8451850" y="747713"/>
          <p14:tracePt t="27900" x="8451850" y="738188"/>
          <p14:tracePt t="27908" x="8451850" y="711200"/>
          <p14:tracePt t="27916" x="8451850" y="693738"/>
          <p14:tracePt t="27925" x="8451850" y="674688"/>
          <p14:tracePt t="27932" x="8451850" y="647700"/>
          <p14:tracePt t="27942" x="8451850" y="628650"/>
          <p14:tracePt t="27948" x="8451850" y="601663"/>
          <p14:tracePt t="27958" x="8451850" y="592138"/>
          <p14:tracePt t="27964" x="8469313" y="565150"/>
          <p14:tracePt t="27977" x="8469313" y="547688"/>
          <p14:tracePt t="27993" x="8478838" y="519113"/>
          <p14:tracePt t="27997" x="8478838" y="501650"/>
          <p14:tracePt t="28009" x="8496300" y="455613"/>
          <p14:tracePt t="28012" x="8505825" y="438150"/>
          <p14:tracePt t="28026" x="8505825" y="419100"/>
          <p14:tracePt t="28028" x="8505825" y="401638"/>
          <p14:tracePt t="28035" x="8505825" y="382588"/>
          <p14:tracePt t="28043" x="8505825" y="374650"/>
          <p14:tracePt t="28060" x="8505825" y="365125"/>
          <p14:tracePt t="28083" x="8505825" y="346075"/>
          <p14:tracePt t="28286" x="8505825" y="338138"/>
          <p14:tracePt t="28294" x="8469313" y="338138"/>
          <p14:tracePt t="28301" x="8415338" y="338138"/>
          <p14:tracePt t="28308" x="8332788" y="338138"/>
          <p14:tracePt t="28316" x="8296275" y="338138"/>
          <p14:tracePt t="28324" x="8269288" y="338138"/>
          <p14:tracePt t="28332" x="8250238" y="338138"/>
          <p14:tracePt t="28340" x="8232775" y="338138"/>
          <p14:tracePt t="28438" x="8223250" y="338138"/>
          <p14:tracePt t="28645" x="8196263" y="338138"/>
          <p14:tracePt t="28651" x="8159750" y="382588"/>
          <p14:tracePt t="28659" x="8140700" y="446088"/>
          <p14:tracePt t="28667" x="8104188" y="474663"/>
          <p14:tracePt t="28675" x="8096250" y="511175"/>
          <p14:tracePt t="28683" x="8077200" y="565150"/>
          <p14:tracePt t="28691" x="8050213" y="592138"/>
          <p14:tracePt t="28699" x="8031163" y="638175"/>
          <p14:tracePt t="28707" x="8004175" y="684213"/>
          <p14:tracePt t="28715" x="7994650" y="701675"/>
          <p14:tracePt t="28723" x="7977188" y="738188"/>
          <p14:tracePt t="28732" x="7977188" y="747713"/>
          <p14:tracePt t="28739" x="7958138" y="774700"/>
          <p14:tracePt t="28747" x="7950200" y="774700"/>
          <p14:tracePt t="28756" x="7931150" y="803275"/>
          <p14:tracePt t="28764" x="7913688" y="830263"/>
          <p14:tracePt t="28772" x="7894638" y="847725"/>
          <p14:tracePt t="28779" x="7877175" y="866775"/>
          <p14:tracePt t="28789" x="7840663" y="893763"/>
          <p14:tracePt t="28795" x="7794625" y="930275"/>
          <p14:tracePt t="28805" x="7748588" y="957263"/>
          <p14:tracePt t="28811" x="7704138" y="993775"/>
          <p14:tracePt t="28820" x="7658100" y="1003300"/>
          <p14:tracePt t="28828" x="7585075" y="1030288"/>
          <p14:tracePt t="28836" x="7502525" y="1039813"/>
          <p14:tracePt t="28844" x="7448550" y="1049338"/>
          <p14:tracePt t="28852" x="7366000" y="1066800"/>
          <p14:tracePt t="28861" x="7302500" y="1103313"/>
          <p14:tracePt t="28867" x="7229475" y="1112838"/>
          <p14:tracePt t="28877" x="7165975" y="1130300"/>
          <p14:tracePt t="28894" x="7000875" y="1166813"/>
          <p14:tracePt t="28899" x="6956425" y="1176338"/>
          <p14:tracePt t="28908" x="6892925" y="1185863"/>
          <p14:tracePt t="28915" x="6864350" y="1212850"/>
          <p14:tracePt t="28924" x="6837363" y="1222375"/>
          <p14:tracePt t="28931" x="6819900" y="1222375"/>
          <p14:tracePt t="28941" x="6791325" y="1231900"/>
          <p14:tracePt t="28947" x="6783388" y="1231900"/>
          <p14:tracePt t="28956" x="6754813" y="1239838"/>
          <p14:tracePt t="28965" x="6737350" y="1239838"/>
          <p14:tracePt t="28976" x="6700838" y="1258888"/>
          <p14:tracePt t="28979" x="6673850" y="1276350"/>
          <p14:tracePt t="28989" x="6645275" y="1276350"/>
          <p14:tracePt t="28995" x="6627813" y="1285875"/>
          <p14:tracePt t="29005" x="6581775" y="1331913"/>
          <p14:tracePt t="29011" x="6527800" y="1385888"/>
          <p14:tracePt t="29019" x="6508750" y="1395413"/>
          <p14:tracePt t="29027" x="6435725" y="1441450"/>
          <p14:tracePt t="29035" x="6391275" y="1468438"/>
          <p14:tracePt t="29043" x="6291263" y="1504950"/>
          <p14:tracePt t="29051" x="6226175" y="1558925"/>
          <p14:tracePt t="29059" x="6153150" y="1587500"/>
          <p14:tracePt t="29067" x="6099175" y="1624013"/>
          <p14:tracePt t="29076" x="6043613" y="1651000"/>
          <p14:tracePt t="29083" x="6007100" y="1677988"/>
          <p14:tracePt t="29091" x="5989638" y="1687513"/>
          <p14:tracePt t="29414" x="6007100" y="1697038"/>
          <p14:tracePt t="29422" x="6026150" y="1697038"/>
          <p14:tracePt t="29432" x="6035675" y="1697038"/>
          <p14:tracePt t="29438" x="6053138" y="1697038"/>
          <p14:tracePt t="29444" x="6062663" y="1704975"/>
          <p14:tracePt t="29475" x="6072188" y="1714500"/>
          <p14:tracePt t="29491" x="6072188" y="1724025"/>
          <p14:tracePt t="29508" x="6072188" y="1731963"/>
          <p14:tracePt t="29515" x="6080125" y="1751013"/>
          <p14:tracePt t="29524" x="6108700" y="1778000"/>
          <p14:tracePt t="29531" x="6126163" y="1797050"/>
          <p14:tracePt t="29540" x="6145213" y="1814513"/>
          <p14:tracePt t="29548" x="6172200" y="1833563"/>
          <p14:tracePt t="29557" x="6235700" y="1860550"/>
          <p14:tracePt t="29563" x="6291263" y="1897063"/>
          <p14:tracePt t="29573" x="6399213" y="1951038"/>
          <p14:tracePt t="29580" x="6554788" y="1987550"/>
          <p14:tracePt t="29589" x="6664325" y="2024063"/>
          <p14:tracePt t="29595" x="6810375" y="2060575"/>
          <p14:tracePt t="29605" x="7000875" y="2106613"/>
          <p14:tracePt t="29611" x="7165975" y="2116138"/>
          <p14:tracePt t="29620" x="7312025" y="2133600"/>
          <p14:tracePt t="29627" x="7494588" y="2179638"/>
          <p14:tracePt t="29636" x="7585075" y="2189163"/>
          <p14:tracePt t="29643" x="7721600" y="2206625"/>
          <p14:tracePt t="29651" x="7831138" y="2233613"/>
          <p14:tracePt t="29659" x="7904163" y="2233613"/>
          <p14:tracePt t="29670" x="7967663" y="2243138"/>
          <p14:tracePt t="29678" x="8004175" y="2262188"/>
          <p14:tracePt t="29685" x="8013700" y="2262188"/>
          <p14:tracePt t="29692" x="8031163" y="2262188"/>
          <p14:tracePt t="29709" x="8050213" y="2289175"/>
          <p14:tracePt t="29717" x="8059738" y="2289175"/>
          <p14:tracePt t="29727" x="8086725" y="2316163"/>
          <p14:tracePt t="29733" x="8096250" y="2335213"/>
          <p14:tracePt t="29742" x="8140700" y="2398713"/>
          <p14:tracePt t="29749" x="8223250" y="2452688"/>
          <p14:tracePt t="29761" x="8269288" y="2481263"/>
          <p14:tracePt t="29765" x="8369300" y="2517775"/>
          <p14:tracePt t="29775" x="8478838" y="2544763"/>
          <p14:tracePt t="29781" x="8578850" y="2589213"/>
          <p14:tracePt t="29792" x="8669338" y="2598738"/>
          <p14:tracePt t="29797" x="8751888" y="2617788"/>
          <p14:tracePt t="29807" x="8778875" y="2635250"/>
          <p14:tracePt t="29812" x="8824913" y="2644775"/>
          <p14:tracePt t="29821" x="8851900" y="2654300"/>
          <p14:tracePt t="29852" x="8861425" y="2654300"/>
          <p14:tracePt t="30038" x="8870950" y="2662238"/>
          <p14:tracePt t="30051" x="8851900" y="2690813"/>
          <p14:tracePt t="30059" x="8842375" y="2698750"/>
          <p14:tracePt t="30067" x="8807450" y="2698750"/>
          <p14:tracePt t="30075" x="8761413" y="2708275"/>
          <p14:tracePt t="30083" x="8724900" y="2708275"/>
          <p14:tracePt t="30093" x="8697913" y="2708275"/>
          <p14:tracePt t="30101" x="8642350" y="2717800"/>
          <p14:tracePt t="30110" x="8596313" y="2717800"/>
          <p14:tracePt t="30117" x="8542338" y="2744788"/>
          <p14:tracePt t="30126" x="8515350" y="2744788"/>
          <p14:tracePt t="30133" x="8488363" y="2754313"/>
          <p14:tracePt t="30142" x="8459788" y="2754313"/>
          <p14:tracePt t="30151" x="8432800" y="2754313"/>
          <p14:tracePt t="30160" x="8396288" y="2754313"/>
          <p14:tracePt t="30167" x="8342313" y="2754313"/>
          <p14:tracePt t="30172" x="8305800" y="2754313"/>
          <p14:tracePt t="30179" x="8240713" y="2754313"/>
          <p14:tracePt t="30189" x="8186738" y="2754313"/>
          <p14:tracePt t="30195" x="8104188" y="2754313"/>
          <p14:tracePt t="30205" x="8013700" y="2763838"/>
          <p14:tracePt t="30212" x="7921625" y="2763838"/>
          <p14:tracePt t="30219" x="7813675" y="2763838"/>
          <p14:tracePt t="30227" x="7685088" y="2763838"/>
          <p14:tracePt t="30235" x="7575550" y="2763838"/>
          <p14:tracePt t="30244" x="7485063" y="2763838"/>
          <p14:tracePt t="30251" x="7356475" y="2763838"/>
          <p14:tracePt t="30260" x="7248525" y="2763838"/>
          <p14:tracePt t="30268" x="7156450" y="2763838"/>
          <p14:tracePt t="30276" x="7083425" y="2763838"/>
          <p14:tracePt t="30283" x="6992938" y="2763838"/>
          <p14:tracePt t="30292" x="6929438" y="2763838"/>
          <p14:tracePt t="30299" x="6873875" y="2763838"/>
          <p14:tracePt t="30307" x="6846888" y="2763838"/>
          <p14:tracePt t="30315" x="6800850" y="2771775"/>
          <p14:tracePt t="30323" x="6746875" y="2771775"/>
          <p14:tracePt t="30332" x="6691313" y="2771775"/>
          <p14:tracePt t="30339" x="6618288" y="2771775"/>
          <p14:tracePt t="30348" x="6527800" y="2771775"/>
          <p14:tracePt t="30356" x="6454775" y="2771775"/>
          <p14:tracePt t="30364" x="6408738" y="2771775"/>
          <p14:tracePt t="30372" x="6372225" y="2790825"/>
          <p14:tracePt t="30379" x="6291263" y="2800350"/>
          <p14:tracePt t="30388" x="6199188" y="2800350"/>
          <p14:tracePt t="30395" x="6089650" y="2800350"/>
          <p14:tracePt t="30405" x="5999163" y="2781300"/>
          <p14:tracePt t="30411" x="5880100" y="2771775"/>
          <p14:tracePt t="30420" x="5807075" y="2744788"/>
          <p14:tracePt t="30428" x="5724525" y="2744788"/>
          <p14:tracePt t="30435" x="5688013" y="2727325"/>
          <p14:tracePt t="30443" x="5670550" y="2727325"/>
          <p14:tracePt t="30588" x="5661025" y="2727325"/>
          <p14:tracePt t="30595" x="5661025" y="2735263"/>
          <p14:tracePt t="30604" x="5707063" y="2781300"/>
          <p14:tracePt t="30612" x="5807075" y="2854325"/>
          <p14:tracePt t="30620" x="5926138" y="2927350"/>
          <p14:tracePt t="30628" x="6053138" y="3000375"/>
          <p14:tracePt t="30635" x="6235700" y="3090863"/>
          <p14:tracePt t="30643" x="6381750" y="3200400"/>
          <p14:tracePt t="30651" x="6518275" y="3319463"/>
          <p14:tracePt t="30660" x="6627813" y="3411538"/>
          <p14:tracePt t="30667" x="6727825" y="3548063"/>
          <p14:tracePt t="30675" x="6800850" y="3665538"/>
          <p14:tracePt t="30683" x="6846888" y="3784600"/>
          <p14:tracePt t="30691" x="6910388" y="3911600"/>
          <p14:tracePt t="30700" x="6964363" y="4013200"/>
          <p14:tracePt t="30708" x="6992938" y="4113213"/>
          <p14:tracePt t="30716" x="7029450" y="4203700"/>
          <p14:tracePt t="30724" x="7046913" y="4249738"/>
          <p14:tracePt t="30732" x="7056438" y="4303713"/>
          <p14:tracePt t="30741" x="7092950" y="4386263"/>
          <p14:tracePt t="30748" x="7119938" y="4449763"/>
          <p14:tracePt t="30758" x="7156450" y="4514850"/>
          <p14:tracePt t="30765" x="7212013" y="4578350"/>
          <p14:tracePt t="30778" x="7275513" y="4651375"/>
          <p14:tracePt t="30779" x="7312025" y="4678363"/>
          <p14:tracePt t="30788" x="7356475" y="4714875"/>
          <p14:tracePt t="30796" x="7402513" y="4751388"/>
          <p14:tracePt t="30805" x="7448550" y="4760913"/>
          <p14:tracePt t="30811" x="7466013" y="4768850"/>
          <p14:tracePt t="30819" x="7485063" y="4787900"/>
          <p14:tracePt t="30973" x="7494588" y="4787900"/>
          <p14:tracePt t="30979" x="7502525" y="4787900"/>
          <p14:tracePt t="30989" x="7531100" y="4787900"/>
          <p14:tracePt t="30995" x="7558088" y="4787900"/>
          <p14:tracePt t="31005" x="7594600" y="4787900"/>
          <p14:tracePt t="31011" x="7631113" y="4787900"/>
          <p14:tracePt t="31019" x="7639050" y="4787900"/>
          <p14:tracePt t="31027" x="7675563" y="4787900"/>
          <p14:tracePt t="31035" x="7694613" y="4787900"/>
          <p14:tracePt t="31060" x="7712075" y="4787900"/>
          <p14:tracePt t="31069" x="7721600" y="4787900"/>
          <p14:tracePt t="31166" x="7721600" y="4768850"/>
          <p14:tracePt t="31174" x="7685088" y="4714875"/>
          <p14:tracePt t="31184" x="7512050" y="4641850"/>
          <p14:tracePt t="31192" x="7292975" y="4559300"/>
          <p14:tracePt t="31196" x="7029450" y="4459288"/>
          <p14:tracePt t="31206" x="6718300" y="4340225"/>
          <p14:tracePt t="31212" x="6564313" y="4276725"/>
          <p14:tracePt t="31220" x="6381750" y="4232275"/>
          <p14:tracePt t="31228" x="6218238" y="4167188"/>
          <p14:tracePt t="31236" x="6062663" y="4140200"/>
          <p14:tracePt t="31244" x="5943600" y="4067175"/>
          <p14:tracePt t="31252" x="5870575" y="4021138"/>
          <p14:tracePt t="31260" x="5826125" y="4003675"/>
          <p14:tracePt t="31268" x="5807075" y="3994150"/>
          <p14:tracePt t="31285" x="5807075" y="3984625"/>
          <p14:tracePt t="31309" x="5807075" y="3967163"/>
          <p14:tracePt t="31317" x="5807075" y="3940175"/>
          <p14:tracePt t="31326" x="5807075" y="3930650"/>
          <p14:tracePt t="31333" x="5807075" y="3911600"/>
          <p14:tracePt t="31343" x="5807075" y="3884613"/>
          <p14:tracePt t="31349" x="5807075" y="3875088"/>
          <p14:tracePt t="31365" x="5807075" y="3857625"/>
          <p14:tracePt t="31377" x="5807075" y="3848100"/>
          <p14:tracePt t="31393" x="5807075" y="3840163"/>
          <p14:tracePt t="31494" x="5807075" y="3857625"/>
          <p14:tracePt t="31502" x="5807075" y="3894138"/>
          <p14:tracePt t="31510" x="5816600" y="3984625"/>
          <p14:tracePt t="31516" x="5853113" y="4030663"/>
          <p14:tracePt t="31524" x="5953125" y="4122738"/>
          <p14:tracePt t="31531" x="6062663" y="4222750"/>
          <p14:tracePt t="31541" x="6181725" y="4322763"/>
          <p14:tracePt t="31547" x="6318250" y="4432300"/>
          <p14:tracePt t="31556" x="6435725" y="4551363"/>
          <p14:tracePt t="31563" x="6591300" y="4678363"/>
          <p14:tracePt t="31572" x="6727825" y="4814888"/>
          <p14:tracePt t="31579" x="6946900" y="4979988"/>
          <p14:tracePt t="31589" x="7119938" y="5153025"/>
          <p14:tracePt t="31595" x="7275513" y="5280025"/>
          <p14:tracePt t="31605" x="7412038" y="5389563"/>
          <p14:tracePt t="31611" x="7539038" y="5508625"/>
          <p14:tracePt t="31619" x="7621588" y="5608638"/>
          <p14:tracePt t="31627" x="7694613" y="5691188"/>
          <p14:tracePt t="31636" x="7748588" y="5772150"/>
          <p14:tracePt t="31643" x="7785100" y="5818188"/>
          <p14:tracePt t="31652" x="7804150" y="5854700"/>
          <p14:tracePt t="31660" x="7821613" y="5900738"/>
          <p14:tracePt t="31669" x="7850188" y="5927725"/>
          <p14:tracePt t="31675" x="7858125" y="5946775"/>
          <p14:tracePt t="31683" x="7858125" y="5954713"/>
          <p14:tracePt t="31860" x="7858125" y="5964238"/>
          <p14:tracePt t="31867" x="7794625" y="5964238"/>
          <p14:tracePt t="31875" x="7667625" y="5964238"/>
          <p14:tracePt t="31883" x="7521575" y="5964238"/>
          <p14:tracePt t="31891" x="7356475" y="5964238"/>
          <p14:tracePt t="31899" x="7229475" y="5964238"/>
          <p14:tracePt t="31907" x="7102475" y="5964238"/>
          <p14:tracePt t="31916" x="6956425" y="5910263"/>
          <p14:tracePt t="31923" x="6837363" y="5881688"/>
          <p14:tracePt t="31932" x="6710363" y="5818188"/>
          <p14:tracePt t="31941" x="6627813" y="5764213"/>
          <p14:tracePt t="31947" x="6545263" y="5708650"/>
          <p14:tracePt t="31955" x="6472238" y="5645150"/>
          <p14:tracePt t="31963" x="6445250" y="5618163"/>
          <p14:tracePt t="31972" x="6435725" y="5589588"/>
          <p14:tracePt t="31979" x="6427788" y="5572125"/>
          <p14:tracePt t="31989" x="6418263" y="5554663"/>
          <p14:tracePt t="32006" x="6418263" y="5535613"/>
          <p14:tracePt t="32012" x="6399213" y="5518150"/>
          <p14:tracePt t="32021" x="6399213" y="5481638"/>
          <p14:tracePt t="32028" x="6399213" y="5426075"/>
          <p14:tracePt t="32036" x="6372225" y="5380038"/>
          <p14:tracePt t="32044" x="6372225" y="5343525"/>
          <p14:tracePt t="32052" x="6372225" y="5270500"/>
          <p14:tracePt t="32060" x="6372225" y="5216525"/>
          <p14:tracePt t="32069" x="6372225" y="5160963"/>
          <p14:tracePt t="32078" x="6372225" y="5106988"/>
          <p14:tracePt t="32083" x="6362700" y="5024438"/>
          <p14:tracePt t="32091" x="6335713" y="4951413"/>
          <p14:tracePt t="32099" x="6335713" y="4878388"/>
          <p14:tracePt t="32107" x="6318250" y="4797425"/>
          <p14:tracePt t="32115" x="6308725" y="4741863"/>
          <p14:tracePt t="32123" x="6308725" y="4687888"/>
          <p14:tracePt t="32131" x="6299200" y="4624388"/>
          <p14:tracePt t="32139" x="6272213" y="4578350"/>
          <p14:tracePt t="32147" x="6272213" y="4551363"/>
          <p14:tracePt t="32156" x="6272213" y="4495800"/>
          <p14:tracePt t="32163" x="6262688" y="4449763"/>
          <p14:tracePt t="32172" x="6254750" y="4395788"/>
          <p14:tracePt t="32180" x="6254750" y="4340225"/>
          <p14:tracePt t="32189" x="6254750" y="4276725"/>
          <p14:tracePt t="32195" x="6254750" y="4222750"/>
          <p14:tracePt t="32206" x="6254750" y="4167188"/>
          <p14:tracePt t="32212" x="6245225" y="4094163"/>
          <p14:tracePt t="32220" x="6218238" y="3994150"/>
          <p14:tracePt t="32228" x="6218238" y="3903663"/>
          <p14:tracePt t="32236" x="6199188" y="3811588"/>
          <p14:tracePt t="32244" x="6199188" y="3702050"/>
          <p14:tracePt t="32252" x="6189663" y="3621088"/>
          <p14:tracePt t="32260" x="6172200" y="3511550"/>
          <p14:tracePt t="32268" x="6172200" y="3438525"/>
          <p14:tracePt t="32278" x="6135688" y="3355975"/>
          <p14:tracePt t="32283" x="6135688" y="3282950"/>
          <p14:tracePt t="32291" x="6135688" y="3209925"/>
          <p14:tracePt t="32299" x="6116638" y="3146425"/>
          <p14:tracePt t="32307" x="6108700" y="3090863"/>
          <p14:tracePt t="32315" x="6108700" y="3054350"/>
          <p14:tracePt t="32323" x="6089650" y="3027363"/>
          <p14:tracePt t="32331" x="6089650" y="2990850"/>
          <p14:tracePt t="32339" x="6089650" y="2973388"/>
          <p14:tracePt t="32348" x="6089650" y="2936875"/>
          <p14:tracePt t="32356" x="6089650" y="2909888"/>
          <p14:tracePt t="32364" x="6089650" y="2881313"/>
          <p14:tracePt t="32372" x="6089650" y="2863850"/>
          <p14:tracePt t="32379" x="6089650" y="2827338"/>
          <p14:tracePt t="32389" x="6089650" y="2790825"/>
          <p14:tracePt t="32395" x="6089650" y="2781300"/>
          <p14:tracePt t="32405" x="6089650" y="2744788"/>
          <p14:tracePt t="32411" x="6089650" y="2727325"/>
          <p14:tracePt t="32428" x="6089650" y="2698750"/>
          <p14:tracePt t="32436" x="6089650" y="2681288"/>
          <p14:tracePt t="32444" x="6089650" y="2662238"/>
          <p14:tracePt t="32452" x="6089650" y="2654300"/>
          <p14:tracePt t="32462" x="6089650" y="2644775"/>
          <p14:tracePt t="32468" x="6089650" y="2635250"/>
          <p14:tracePt t="32484" x="6089650" y="2617788"/>
          <p14:tracePt t="32646" x="6080125" y="2617788"/>
          <p14:tracePt t="32654" x="6080125" y="2644775"/>
          <p14:tracePt t="32661" x="6080125" y="2654300"/>
          <p14:tracePt t="32669" x="6080125" y="2662238"/>
          <p14:tracePt t="32716" x="6080125" y="2681288"/>
          <p14:tracePt t="32732" x="6080125" y="2690813"/>
          <p14:tracePt t="32740" x="6089650" y="2690813"/>
          <p14:tracePt t="32749" x="6126163" y="2690813"/>
          <p14:tracePt t="32757" x="6181725" y="2690813"/>
          <p14:tracePt t="32765" x="6254750" y="2690813"/>
          <p14:tracePt t="32774" x="6308725" y="2690813"/>
          <p14:tracePt t="32780" x="6362700" y="2690813"/>
          <p14:tracePt t="32790" x="6418263" y="2690813"/>
          <p14:tracePt t="32796" x="6427788" y="2690813"/>
          <p14:tracePt t="32807" x="6445250" y="2690813"/>
          <p14:tracePt t="32812" x="6454775" y="2690813"/>
          <p14:tracePt t="32828" x="6464300" y="2681288"/>
          <p14:tracePt t="32844" x="6472238" y="2671763"/>
          <p14:tracePt t="32860" x="6472238" y="2662238"/>
          <p14:tracePt t="33151" x="6500813" y="2644775"/>
          <p14:tracePt t="33157" x="6518275" y="2635250"/>
          <p14:tracePt t="33165" x="6554788" y="2625725"/>
          <p14:tracePt t="33175" x="6591300" y="2608263"/>
          <p14:tracePt t="33181" x="6610350" y="2598738"/>
          <p14:tracePt t="33189" x="6610350" y="2589213"/>
          <p14:tracePt t="33195" x="6627813" y="2581275"/>
          <p14:tracePt t="33421" x="6600825" y="2581275"/>
          <p14:tracePt t="33431" x="6554788" y="2581275"/>
          <p14:tracePt t="33438" x="6491288" y="2608263"/>
          <p14:tracePt t="33446" x="6472238" y="2608263"/>
          <p14:tracePt t="33453" x="6435725" y="2608263"/>
          <p14:tracePt t="33460" x="6391275" y="2617788"/>
          <p14:tracePt t="33468" x="6308725" y="2644775"/>
          <p14:tracePt t="33484" x="6262688" y="2662238"/>
          <p14:tracePt t="33494" x="6262688" y="2671763"/>
          <p14:tracePt t="33500" x="6262688" y="2681288"/>
          <p14:tracePt t="33511" x="6254750" y="2681288"/>
          <p14:tracePt t="33949" x="6272213" y="2681288"/>
          <p14:tracePt t="33955" x="6308725" y="2681288"/>
          <p14:tracePt t="33964" x="6335713" y="2681288"/>
          <p14:tracePt t="33972" x="6408738" y="2681288"/>
          <p14:tracePt t="33981" x="6454775" y="2708275"/>
          <p14:tracePt t="33991" x="6508750" y="2717800"/>
          <p14:tracePt t="33997" x="6554788" y="2717800"/>
          <p14:tracePt t="34008" x="6591300" y="2717800"/>
          <p14:tracePt t="34014" x="6637338" y="2727325"/>
          <p14:tracePt t="34025" x="6645275" y="2727325"/>
          <p14:tracePt t="34029" x="6654800" y="2727325"/>
          <p14:tracePt t="34229" x="6645275" y="2727325"/>
          <p14:tracePt t="34238" x="6591300" y="2727325"/>
          <p14:tracePt t="34247" x="6537325" y="2727325"/>
          <p14:tracePt t="34254" x="6454775" y="2727325"/>
          <p14:tracePt t="34261" x="6362700" y="2698750"/>
          <p14:tracePt t="34269" x="6262688" y="2671763"/>
          <p14:tracePt t="34276" x="6189663" y="2644775"/>
          <p14:tracePt t="34284" x="6089650" y="2617788"/>
          <p14:tracePt t="34293" x="6016625" y="2608263"/>
          <p14:tracePt t="34300" x="5980113" y="2581275"/>
          <p14:tracePt t="34309" x="5962650" y="2562225"/>
          <p14:tracePt t="34315" x="5943600" y="2554288"/>
          <p14:tracePt t="34323" x="5916613" y="2554288"/>
          <p14:tracePt t="34331" x="5899150" y="2554288"/>
          <p14:tracePt t="34339" x="5880100" y="2554288"/>
          <p14:tracePt t="34347" x="5870575" y="2554288"/>
          <p14:tracePt t="34355" x="5862638" y="2554288"/>
          <p14:tracePt t="34379" x="5853113" y="2554288"/>
          <p14:tracePt t="34388" x="5843588" y="2554288"/>
          <p14:tracePt t="34395" x="5834063" y="2554288"/>
          <p14:tracePt t="34405" x="5816600" y="2554288"/>
          <p14:tracePt t="34411" x="5797550" y="2554288"/>
          <p14:tracePt t="34420" x="5780088" y="2554288"/>
          <p14:tracePt t="34428" x="5770563" y="2554288"/>
          <p14:tracePt t="34436" x="5753100" y="2554288"/>
          <p14:tracePt t="34518" x="5743575" y="2554288"/>
          <p14:tracePt t="34523" x="5716588" y="2554288"/>
          <p14:tracePt t="34532" x="5697538" y="2554288"/>
          <p14:tracePt t="34539" x="5653088" y="2554288"/>
          <p14:tracePt t="34548" x="5616575" y="2554288"/>
          <p14:tracePt t="34556" x="5588000" y="2581275"/>
          <p14:tracePt t="34564" x="5551488" y="2589213"/>
          <p14:tracePt t="34572" x="5534025" y="2589213"/>
          <p14:tracePt t="34581" x="5497513" y="2598738"/>
          <p14:tracePt t="34594" x="5461000" y="2608263"/>
          <p14:tracePt t="34599" x="5441950" y="2608263"/>
          <p14:tracePt t="34609" x="5414963" y="2635250"/>
          <p14:tracePt t="34613" x="5397500" y="2635250"/>
          <p14:tracePt t="34626" x="5368925" y="2635250"/>
          <p14:tracePt t="34629" x="5360988" y="2644775"/>
          <p14:tracePt t="34639" x="5351463" y="2644775"/>
          <p14:tracePt t="34644" x="5341938" y="2644775"/>
          <p14:tracePt t="34653" x="5341938" y="2654300"/>
          <p14:tracePt t="34659" x="5334000" y="2654300"/>
          <p14:tracePt t="34716" x="5324475" y="2654300"/>
          <p14:tracePt t="34732" x="5314950" y="2654300"/>
          <p14:tracePt t="34749" x="5297488" y="2671763"/>
          <p14:tracePt t="34758" x="5287963" y="2671763"/>
          <p14:tracePt t="34765" x="5278438" y="2681288"/>
          <p14:tracePt t="34775" x="5268913" y="2690813"/>
          <p14:tracePt t="34797" x="5260975" y="2698750"/>
          <p14:tracePt t="34808" x="5251450" y="2698750"/>
          <p14:tracePt t="34813" x="5232400" y="2717800"/>
          <p14:tracePt t="34829" x="5224463" y="2717800"/>
          <p14:tracePt t="34842" x="5214938" y="2727325"/>
          <p14:tracePt t="34844" x="5195888" y="2735263"/>
          <p14:tracePt t="34853" x="5195888" y="2744788"/>
          <p14:tracePt t="34861" x="5187950" y="2763838"/>
          <p14:tracePt t="34867" x="5187950" y="2771775"/>
          <p14:tracePt t="34875" x="5187950" y="2790825"/>
          <p14:tracePt t="34886" x="5187950" y="2800350"/>
          <p14:tracePt t="34908" x="5187950" y="2844800"/>
          <p14:tracePt t="34916" x="5187950" y="2863850"/>
          <p14:tracePt t="34924" x="5187950" y="2881313"/>
          <p14:tracePt t="34932" x="5187950" y="2900363"/>
          <p14:tracePt t="34940" x="5187950" y="2917825"/>
          <p14:tracePt t="34948" x="5178425" y="2936875"/>
          <p14:tracePt t="34964" x="5178425" y="2946400"/>
          <p14:tracePt t="34980" x="5178425" y="2963863"/>
          <p14:tracePt t="34996" x="5178425" y="2973388"/>
          <p14:tracePt t="35007" x="5159375" y="2990850"/>
          <p14:tracePt t="35012" x="5159375" y="3000375"/>
          <p14:tracePt t="35023" x="5151438" y="3017838"/>
          <p14:tracePt t="35028" x="5151438" y="3027363"/>
          <p14:tracePt t="35036" x="5151438" y="3046413"/>
          <p14:tracePt t="35044" x="5151438" y="3063875"/>
          <p14:tracePt t="35052" x="5151438" y="3073400"/>
          <p14:tracePt t="35060" x="5151438" y="3090863"/>
          <p14:tracePt t="35068" x="5151438" y="3100388"/>
          <p14:tracePt t="35083" x="5151438" y="3127375"/>
          <p14:tracePt t="35091" x="5151438" y="3146425"/>
          <p14:tracePt t="35099" x="5151438" y="3155950"/>
          <p14:tracePt t="35107" x="5151438" y="3173413"/>
          <p14:tracePt t="35115" x="5151438" y="3182938"/>
          <p14:tracePt t="35147" x="5151438" y="3192463"/>
          <p14:tracePt t="35164" x="5151438" y="3219450"/>
          <p14:tracePt t="35187" x="5151438" y="3228975"/>
          <p14:tracePt t="35195" x="5151438" y="3236913"/>
          <p14:tracePt t="35204" x="5151438" y="3255963"/>
          <p14:tracePt t="35211" x="5151438" y="3273425"/>
          <p14:tracePt t="35219" x="5159375" y="3302000"/>
          <p14:tracePt t="35227" x="5168900" y="3319463"/>
          <p14:tracePt t="35236" x="5178425" y="3346450"/>
          <p14:tracePt t="35244" x="5178425" y="3365500"/>
          <p14:tracePt t="35252" x="5214938" y="3411538"/>
          <p14:tracePt t="35268" x="5214938" y="3419475"/>
          <p14:tracePt t="35300" x="5214938" y="3429000"/>
          <p14:tracePt t="35414" x="5214938" y="3446463"/>
          <p14:tracePt t="35430" x="5214938" y="3455988"/>
          <p14:tracePt t="35438" x="5214938" y="3465513"/>
          <p14:tracePt t="35454" x="5214938" y="3482975"/>
          <p14:tracePt t="35470" x="5214938" y="3492500"/>
          <p14:tracePt t="35476" x="5224463" y="3502025"/>
          <p14:tracePt t="35515" x="5241925" y="3519488"/>
          <p14:tracePt t="35539" x="5241925" y="3529013"/>
          <p14:tracePt t="35547" x="5251450" y="3538538"/>
          <p14:tracePt t="35556" x="5260975" y="3548063"/>
          <p14:tracePt t="35572" x="5260975" y="3565525"/>
          <p14:tracePt t="35580" x="5260975" y="3575050"/>
          <p14:tracePt t="35591" x="5268913" y="3584575"/>
          <p14:tracePt t="35596" x="5287963" y="3611563"/>
          <p14:tracePt t="35612" x="5287963" y="3629025"/>
          <p14:tracePt t="35624" x="5305425" y="3665538"/>
          <p14:tracePt t="35637" x="5314950" y="3684588"/>
          <p14:tracePt t="35644" x="5334000" y="3702050"/>
          <p14:tracePt t="35652" x="5341938" y="3711575"/>
          <p14:tracePt t="35669" x="5351463" y="3730625"/>
          <p14:tracePt t="35684" x="5351463" y="3738563"/>
          <p14:tracePt t="37055" x="5378450" y="3721100"/>
          <p14:tracePt t="37059" x="5378450" y="3684588"/>
          <p14:tracePt t="37067" x="5387975" y="3648075"/>
          <p14:tracePt t="37076" x="5397500" y="3611563"/>
          <p14:tracePt t="37083" x="5405438" y="3565525"/>
          <p14:tracePt t="37091" x="5434013" y="3502025"/>
          <p14:tracePt t="37099" x="5441950" y="3465513"/>
          <p14:tracePt t="37107" x="5441950" y="3419475"/>
          <p14:tracePt t="37115" x="5451475" y="3365500"/>
          <p14:tracePt t="37123" x="5451475" y="3328988"/>
          <p14:tracePt t="37135" x="5451475" y="3282950"/>
          <p14:tracePt t="37142" x="5451475" y="3265488"/>
          <p14:tracePt t="37150" x="5451475" y="3236913"/>
          <p14:tracePt t="37162" x="5451475" y="3200400"/>
          <p14:tracePt t="37163" x="5451475" y="3192463"/>
          <p14:tracePt t="37171" x="5451475" y="3173413"/>
          <p14:tracePt t="37179" x="5451475" y="3155950"/>
          <p14:tracePt t="37189" x="5451475" y="3136900"/>
          <p14:tracePt t="37195" x="5451475" y="3127375"/>
          <p14:tracePt t="37205" x="5451475" y="3119438"/>
          <p14:tracePt t="37211" x="5451475" y="3090863"/>
          <p14:tracePt t="37227" x="5451475" y="3073400"/>
          <p14:tracePt t="37235" x="5451475" y="3063875"/>
          <p14:tracePt t="37243" x="5451475" y="3046413"/>
          <p14:tracePt t="37251" x="5451475" y="3017838"/>
          <p14:tracePt t="37260" x="5451475" y="3000375"/>
          <p14:tracePt t="37267" x="5470525" y="2954338"/>
          <p14:tracePt t="37276" x="5478463" y="2900363"/>
          <p14:tracePt t="37283" x="5497513" y="2863850"/>
          <p14:tracePt t="37291" x="5507038" y="2808288"/>
          <p14:tracePt t="37299" x="5514975" y="2781300"/>
          <p14:tracePt t="37307" x="5534025" y="2708275"/>
          <p14:tracePt t="37315" x="5551488" y="2681288"/>
          <p14:tracePt t="37323" x="5561013" y="2625725"/>
          <p14:tracePt t="37331" x="5588000" y="2581275"/>
          <p14:tracePt t="37340" x="5607050" y="2562225"/>
          <p14:tracePt t="37348" x="5616575" y="2517775"/>
          <p14:tracePt t="37356" x="5624513" y="2498725"/>
          <p14:tracePt t="37364" x="5624513" y="2489200"/>
          <p14:tracePt t="37371" x="5624513" y="2481263"/>
          <p14:tracePt t="37403" x="5634038" y="2471738"/>
          <p14:tracePt t="37678" x="5588000" y="2471738"/>
          <p14:tracePt t="37683" x="5551488" y="2489200"/>
          <p14:tracePt t="37691" x="5514975" y="2508250"/>
          <p14:tracePt t="37699" x="5478463" y="2544763"/>
          <p14:tracePt t="37707" x="5470525" y="2544763"/>
          <p14:tracePt t="37715" x="5451475" y="2554288"/>
          <p14:tracePt t="37723" x="5424488" y="2589213"/>
          <p14:tracePt t="37731" x="5414963" y="2598738"/>
          <p14:tracePt t="37739" x="5397500" y="2608263"/>
          <p14:tracePt t="37748" x="5351463" y="2635250"/>
          <p14:tracePt t="37757" x="5341938" y="2644775"/>
          <p14:tracePt t="37777" x="5314950" y="2654300"/>
          <p14:tracePt t="37807" x="5305425" y="2662238"/>
          <p14:tracePt t="37980" x="5297488" y="2671763"/>
          <p14:tracePt t="37995" x="5297488" y="2681288"/>
          <p14:tracePt t="38003" x="5297488" y="2690813"/>
          <p14:tracePt t="38011" x="5297488" y="2708275"/>
          <p14:tracePt t="38020" x="5297488" y="2754313"/>
          <p14:tracePt t="38028" x="5297488" y="2771775"/>
          <p14:tracePt t="38036" x="5297488" y="2800350"/>
          <p14:tracePt t="38044" x="5297488" y="2808288"/>
          <p14:tracePt t="38052" x="5297488" y="2827338"/>
          <p14:tracePt t="38059" x="5297488" y="2854325"/>
          <p14:tracePt t="38067" x="5297488" y="2863850"/>
          <p14:tracePt t="38076" x="5297488" y="2873375"/>
          <p14:tracePt t="38083" x="5297488" y="2881313"/>
          <p14:tracePt t="38099" x="5297488" y="2890838"/>
          <p14:tracePt t="38107" x="5297488" y="2900363"/>
          <p14:tracePt t="38123" x="5297488" y="2909888"/>
          <p14:tracePt t="38139" x="5287963" y="2936875"/>
          <p14:tracePt t="38147" x="5287963" y="2946400"/>
          <p14:tracePt t="38155" x="5287963" y="2954338"/>
          <p14:tracePt t="38164" x="5287963" y="2973388"/>
          <p14:tracePt t="38172" x="5268913" y="3009900"/>
          <p14:tracePt t="38180" x="5268913" y="3036888"/>
          <p14:tracePt t="38190" x="5268913" y="3063875"/>
          <p14:tracePt t="38197" x="5260975" y="3100388"/>
          <p14:tracePt t="38205" x="5260975" y="3109913"/>
          <p14:tracePt t="38212" x="5260975" y="3119438"/>
          <p14:tracePt t="38224" x="5260975" y="3136900"/>
          <p14:tracePt t="38229" x="5260975" y="3155950"/>
          <p14:tracePt t="38240" x="5251450" y="3173413"/>
          <p14:tracePt t="38245" x="5241925" y="3182938"/>
          <p14:tracePt t="38253" x="5241925" y="3200400"/>
          <p14:tracePt t="38262" x="5241925" y="3209925"/>
          <p14:tracePt t="38269" x="5224463" y="3228975"/>
          <p14:tracePt t="38279" x="5224463" y="3236913"/>
          <p14:tracePt t="38285" x="5224463" y="3255963"/>
          <p14:tracePt t="38292" x="5224463" y="3292475"/>
          <p14:tracePt t="38301" x="5224463" y="3302000"/>
          <p14:tracePt t="38308" x="5224463" y="3346450"/>
          <p14:tracePt t="38316" x="5224463" y="3382963"/>
          <p14:tracePt t="38324" x="5224463" y="3402013"/>
          <p14:tracePt t="38332" x="5224463" y="3438525"/>
          <p14:tracePt t="38340" x="5224463" y="3455988"/>
          <p14:tracePt t="38348" x="5224463" y="3482975"/>
          <p14:tracePt t="38356" x="5224463" y="3492500"/>
          <p14:tracePt t="38364" x="5224463" y="3502025"/>
          <p14:tracePt t="38373" x="5224463" y="3519488"/>
          <p14:tracePt t="38380" x="5224463" y="3529013"/>
          <p14:tracePt t="38389" x="5224463" y="3538538"/>
          <p14:tracePt t="38396" x="5224463" y="3548063"/>
          <p14:tracePt t="38412" x="5224463" y="3565525"/>
          <p14:tracePt t="38423" x="5224463" y="3575050"/>
          <p14:tracePt t="38438" x="5214938" y="3575050"/>
          <p14:tracePt t="38484" x="5214938" y="3584575"/>
          <p14:tracePt t="38541" x="5214938" y="3602038"/>
          <p14:tracePt t="38556" x="5214938" y="3611563"/>
          <p14:tracePt t="38563" x="5214938" y="3621088"/>
          <p14:tracePt t="38571" x="5214938" y="3629025"/>
          <p14:tracePt t="38587" x="5214938" y="3638550"/>
          <p14:tracePt t="38596" x="5214938" y="3648075"/>
          <p14:tracePt t="38605" x="5214938" y="3657600"/>
          <p14:tracePt t="38612" x="5214938" y="3665538"/>
          <p14:tracePt t="38621" x="5214938" y="3684588"/>
          <p14:tracePt t="38628" x="5214938" y="3694113"/>
          <p14:tracePt t="38636" x="5214938" y="3702050"/>
          <p14:tracePt t="38652" x="5214938" y="3730625"/>
          <p14:tracePt t="38660" x="5214938" y="3738563"/>
          <p14:tracePt t="38668" x="5214938" y="3748088"/>
          <p14:tracePt t="38676" x="5214938" y="3775075"/>
          <p14:tracePt t="38684" x="5214938" y="3784600"/>
          <p14:tracePt t="38691" x="5214938" y="3794125"/>
          <p14:tracePt t="38700" x="5214938" y="3803650"/>
          <p14:tracePt t="38707" x="5214938" y="3811588"/>
          <p14:tracePt t="38723" x="5224463" y="3821113"/>
          <p14:tracePt t="39092" x="5224463" y="3767138"/>
          <p14:tracePt t="39099" x="5214938" y="3757613"/>
          <p14:tracePt t="39108" x="5205413" y="3721100"/>
          <p14:tracePt t="39115" x="5205413" y="3711575"/>
          <p14:tracePt t="39124" x="5178425" y="3675063"/>
          <p14:tracePt t="39132" x="5168900" y="3657600"/>
          <p14:tracePt t="39140" x="5159375" y="3638550"/>
          <p14:tracePt t="39147" x="5159375" y="3621088"/>
          <p14:tracePt t="39157" x="5141913" y="3592513"/>
          <p14:tracePt t="39165" x="5132388" y="3575050"/>
          <p14:tracePt t="39176" x="5132388" y="3565525"/>
          <p14:tracePt t="39183" x="5122863" y="3556000"/>
          <p14:tracePt t="39194" x="5122863" y="3548063"/>
          <p14:tracePt t="39479" x="5122863" y="3575050"/>
          <p14:tracePt t="39486" x="5122863" y="3592513"/>
          <p14:tracePt t="39495" x="5122863" y="3602038"/>
          <p14:tracePt t="39500" x="5132388" y="3629025"/>
          <p14:tracePt t="39509" x="5132388" y="3648075"/>
          <p14:tracePt t="39515" x="5141913" y="3675063"/>
          <p14:tracePt t="39523" x="5151438" y="3694113"/>
          <p14:tracePt t="39540" x="5168900" y="3711575"/>
          <p14:tracePt t="39547" x="5178425" y="3721100"/>
          <p14:tracePt t="39555" x="5187950" y="3730625"/>
          <p14:tracePt t="39579" x="5195888" y="3738563"/>
          <p14:tracePt t="39813" x="5224463" y="3748088"/>
          <p14:tracePt t="39824" x="5305425" y="3730625"/>
          <p14:tracePt t="39830" x="5405438" y="3684588"/>
          <p14:tracePt t="39842" x="5451475" y="3638550"/>
          <p14:tracePt t="39845" x="5497513" y="3611563"/>
          <p14:tracePt t="39852" x="5551488" y="3565525"/>
          <p14:tracePt t="39860" x="5580063" y="3538538"/>
          <p14:tracePt t="39868" x="5597525" y="3511550"/>
          <p14:tracePt t="39876" x="5607050" y="3492500"/>
          <p14:tracePt t="39890" x="5616575" y="3482975"/>
          <p14:tracePt t="39900" x="5624513" y="3482975"/>
          <p14:tracePt t="40125" x="5624513" y="3519488"/>
          <p14:tracePt t="40131" x="5588000" y="3548063"/>
          <p14:tracePt t="40140" x="5507038" y="3602038"/>
          <p14:tracePt t="40148" x="5478463" y="3621088"/>
          <p14:tracePt t="40156" x="5414963" y="3657600"/>
          <p14:tracePt t="40164" x="5360988" y="3684588"/>
          <p14:tracePt t="40173" x="5260975" y="3730625"/>
          <p14:tracePt t="40180" x="5178425" y="3757613"/>
          <p14:tracePt t="40188" x="5114925" y="3794125"/>
          <p14:tracePt t="40197" x="5059363" y="3803650"/>
          <p14:tracePt t="40204" x="4978400" y="3840163"/>
          <p14:tracePt t="40211" x="4959350" y="3848100"/>
          <p14:tracePt t="40221" x="4941888" y="3857625"/>
          <p14:tracePt t="40227" x="4922838" y="3875088"/>
          <p14:tracePt t="40236" x="4913313" y="3875088"/>
          <p14:tracePt t="40398" x="4895850" y="3875088"/>
          <p14:tracePt t="40407" x="4859338" y="3875088"/>
          <p14:tracePt t="40414" x="4767263" y="3875088"/>
          <p14:tracePt t="40422" x="4640263" y="3875088"/>
          <p14:tracePt t="40428" x="4494213" y="3875088"/>
          <p14:tracePt t="40436" x="4440238" y="3875088"/>
          <p14:tracePt t="40444" x="4311650" y="3840163"/>
          <p14:tracePt t="40452" x="4230688" y="3811588"/>
          <p14:tracePt t="40460" x="4165600" y="3757613"/>
          <p14:tracePt t="40468" x="4102100" y="3721100"/>
          <p14:tracePt t="40476" x="4084638" y="3684588"/>
          <p14:tracePt t="40484" x="4057650" y="3657600"/>
          <p14:tracePt t="40493" x="4029075" y="3602038"/>
          <p14:tracePt t="40499" x="4029075" y="3556000"/>
          <p14:tracePt t="40508" x="3975100" y="3482975"/>
          <p14:tracePt t="40515" x="3965575" y="3429000"/>
          <p14:tracePt t="40524" x="3938588" y="3382963"/>
          <p14:tracePt t="40532" x="3938588" y="3346450"/>
          <p14:tracePt t="40539" x="3929063" y="3309938"/>
          <p14:tracePt t="40547" x="3911600" y="3246438"/>
          <p14:tracePt t="40556" x="3883025" y="3219450"/>
          <p14:tracePt t="40563" x="3875088" y="3182938"/>
          <p14:tracePt t="40572" x="3875088" y="3155950"/>
          <p14:tracePt t="40579" x="3875088" y="3136900"/>
          <p14:tracePt t="40589" x="3875088" y="3109913"/>
          <p14:tracePt t="40595" x="3875088" y="3090863"/>
          <p14:tracePt t="40605" x="3875088" y="3054350"/>
          <p14:tracePt t="40611" x="3875088" y="3017838"/>
          <p14:tracePt t="40621" x="3875088" y="3000375"/>
          <p14:tracePt t="40627" x="3875088" y="2973388"/>
          <p14:tracePt t="40636" x="3875088" y="2946400"/>
          <p14:tracePt t="40644" x="3902075" y="2917825"/>
          <p14:tracePt t="40652" x="3902075" y="2909888"/>
          <p14:tracePt t="40660" x="3938588" y="2863850"/>
          <p14:tracePt t="40668" x="3956050" y="2844800"/>
          <p14:tracePt t="40676" x="3984625" y="2827338"/>
          <p14:tracePt t="40684" x="4029075" y="2808288"/>
          <p14:tracePt t="40692" x="4048125" y="2800350"/>
          <p14:tracePt t="40699" x="4094163" y="2781300"/>
          <p14:tracePt t="40707" x="4184650" y="2754313"/>
          <p14:tracePt t="40715" x="4230688" y="2744788"/>
          <p14:tracePt t="40723" x="4303713" y="2735263"/>
          <p14:tracePt t="40732" x="4394200" y="2717800"/>
          <p14:tracePt t="40740" x="4494213" y="2690813"/>
          <p14:tracePt t="40748" x="4603750" y="2690813"/>
          <p14:tracePt t="40756" x="4695825" y="2690813"/>
          <p14:tracePt t="40763" x="4822825" y="2690813"/>
          <p14:tracePt t="40772" x="4913313" y="2690813"/>
          <p14:tracePt t="40779" x="5005388" y="2690813"/>
          <p14:tracePt t="40788" x="5059363" y="2690813"/>
          <p14:tracePt t="40795" x="5122863" y="2690813"/>
          <p14:tracePt t="40805" x="5159375" y="2690813"/>
          <p14:tracePt t="40811" x="5178425" y="2690813"/>
          <p14:tracePt t="40821" x="5187950" y="2690813"/>
          <p14:tracePt t="40827" x="5195888" y="2690813"/>
          <p14:tracePt t="40838" x="5214938" y="2698750"/>
          <p14:tracePt t="40851" x="5214938" y="2727325"/>
          <p14:tracePt t="40859" x="5214938" y="2744788"/>
          <p14:tracePt t="40867" x="5214938" y="2781300"/>
          <p14:tracePt t="40876" x="5214938" y="2817813"/>
          <p14:tracePt t="40892" x="5214938" y="2873375"/>
          <p14:tracePt t="40900" x="5214938" y="2917825"/>
          <p14:tracePt t="40907" x="5214938" y="2973388"/>
          <p14:tracePt t="40915" x="5224463" y="3000375"/>
          <p14:tracePt t="40923" x="5224463" y="3046413"/>
          <p14:tracePt t="40931" x="5224463" y="3082925"/>
          <p14:tracePt t="40939" x="5224463" y="3127375"/>
          <p14:tracePt t="40948" x="5224463" y="3155950"/>
          <p14:tracePt t="40956" x="5205413" y="3200400"/>
          <p14:tracePt t="40965" x="5195888" y="3236913"/>
          <p14:tracePt t="40972" x="5187950" y="3265488"/>
          <p14:tracePt t="40979" x="5178425" y="3309938"/>
          <p14:tracePt t="40987" x="5159375" y="3355975"/>
          <p14:tracePt t="40997" x="5141913" y="3402013"/>
          <p14:tracePt t="41006" x="5122863" y="3429000"/>
          <p14:tracePt t="41012" x="5105400" y="3455988"/>
          <p14:tracePt t="41024" x="5095875" y="3492500"/>
          <p14:tracePt t="41027" x="5078413" y="3519488"/>
          <p14:tracePt t="41036" x="5049838" y="3538538"/>
          <p14:tracePt t="41043" x="5049838" y="3548063"/>
          <p14:tracePt t="41051" x="5041900" y="3565525"/>
          <p14:tracePt t="41059" x="5032375" y="3575050"/>
          <p14:tracePt t="41067" x="5014913" y="3584575"/>
          <p14:tracePt t="41075" x="5005388" y="3592513"/>
          <p14:tracePt t="41100" x="4995863" y="3592513"/>
          <p14:tracePt t="41123" x="4986338" y="3592513"/>
          <p14:tracePt t="41139" x="4968875" y="3602038"/>
          <p14:tracePt t="41148" x="4932363" y="3611563"/>
          <p14:tracePt t="41156" x="4876800" y="3611563"/>
          <p14:tracePt t="41164" x="4822825" y="3638550"/>
          <p14:tracePt t="41171" x="4759325" y="3638550"/>
          <p14:tracePt t="41180" x="4703763" y="3648075"/>
          <p14:tracePt t="41189" x="4649788" y="3648075"/>
          <p14:tracePt t="41196" x="4603750" y="3675063"/>
          <p14:tracePt t="41204" x="4586288" y="3675063"/>
          <p14:tracePt t="41215" x="4557713" y="3675063"/>
          <p14:tracePt t="41308" x="4549775" y="3675063"/>
          <p14:tracePt t="41316" x="4549775" y="3665538"/>
          <p14:tracePt t="41323" x="4549775" y="3657600"/>
          <p14:tracePt t="41348" x="4549775" y="3648075"/>
          <p14:tracePt t="41381" x="4549775" y="3638550"/>
          <p14:tracePt t="41389" x="4586288" y="3611563"/>
          <p14:tracePt t="41401" x="4630738" y="3592513"/>
          <p14:tracePt t="41409" x="4703763" y="3556000"/>
          <p14:tracePt t="41412" x="4786313" y="3529013"/>
          <p14:tracePt t="41422" x="4913313" y="3519488"/>
          <p14:tracePt t="41428" x="5068888" y="3482975"/>
          <p14:tracePt t="41438" x="5195888" y="3455988"/>
          <p14:tracePt t="41444" x="5305425" y="3411538"/>
          <p14:tracePt t="41452" x="5478463" y="3365500"/>
          <p14:tracePt t="41461" x="5588000" y="3328988"/>
          <p14:tracePt t="41468" x="5707063" y="3309938"/>
          <p14:tracePt t="41476" x="5770563" y="3273425"/>
          <p14:tracePt t="41484" x="5826125" y="3246438"/>
          <p14:tracePt t="41493" x="5843588" y="3236913"/>
          <p14:tracePt t="41499" x="5880100" y="3219450"/>
          <p14:tracePt t="41508" x="5889625" y="3209925"/>
          <p14:tracePt t="41524" x="5916613" y="3192463"/>
          <p14:tracePt t="41531" x="5935663" y="3173413"/>
          <p14:tracePt t="41539" x="5953125" y="3155950"/>
          <p14:tracePt t="41547" x="5972175" y="3119438"/>
          <p14:tracePt t="41556" x="5989638" y="3100388"/>
          <p14:tracePt t="41563" x="6016625" y="3073400"/>
          <p14:tracePt t="41572" x="6043613" y="3027363"/>
          <p14:tracePt t="41579" x="6062663" y="3000375"/>
          <p14:tracePt t="41587" x="6116638" y="2936875"/>
          <p14:tracePt t="41595" x="6172200" y="2873375"/>
          <p14:tracePt t="41604" x="6218238" y="2808288"/>
          <p14:tracePt t="41611" x="6254750" y="2771775"/>
          <p14:tracePt t="41621" x="6281738" y="2754313"/>
          <p14:tracePt t="41628" x="6291263" y="2727325"/>
          <p14:tracePt t="41639" x="6299200" y="2708275"/>
          <p14:tracePt t="41644" x="6318250" y="2671763"/>
          <p14:tracePt t="41652" x="6326188" y="2662238"/>
          <p14:tracePt t="41660" x="6335713" y="2662238"/>
          <p14:tracePt t="41911" x="6326188" y="2662238"/>
          <p14:tracePt t="41915" x="6281738" y="2662238"/>
          <p14:tracePt t="41923" x="6245225" y="2662238"/>
          <p14:tracePt t="41931" x="6208713" y="2662238"/>
          <p14:tracePt t="41939" x="6153150" y="2662238"/>
          <p14:tracePt t="41947" x="6099175" y="2662238"/>
          <p14:tracePt t="41955" x="6053138" y="2671763"/>
          <p14:tracePt t="41963" x="5980113" y="2681288"/>
          <p14:tracePt t="41972" x="5972175" y="2681288"/>
          <p14:tracePt t="41980" x="5943600" y="2681288"/>
          <p14:tracePt t="41989" x="5935663" y="2681288"/>
          <p14:tracePt t="42059" x="5916613" y="2690813"/>
          <p14:tracePt t="42067" x="5889625" y="2690813"/>
          <p14:tracePt t="42075" x="5816600" y="2708275"/>
          <p14:tracePt t="42084" x="5743575" y="2735263"/>
          <p14:tracePt t="42091" x="5661025" y="2744788"/>
          <p14:tracePt t="42099" x="5588000" y="2754313"/>
          <p14:tracePt t="42107" x="5514975" y="2754313"/>
          <p14:tracePt t="42115" x="5470525" y="2771775"/>
          <p14:tracePt t="42123" x="5397500" y="2771775"/>
          <p14:tracePt t="42131" x="5368925" y="2771775"/>
          <p14:tracePt t="42139" x="5324475" y="2790825"/>
          <p14:tracePt t="42310" x="5305425" y="2800350"/>
          <p14:tracePt t="42333" x="5297488" y="2808288"/>
          <p14:tracePt t="42342" x="5278438" y="2808288"/>
          <p14:tracePt t="42357" x="5268913" y="2817813"/>
          <p14:tracePt t="42373" x="5251450" y="2827338"/>
          <p14:tracePt t="42381" x="5241925" y="2827338"/>
          <p14:tracePt t="42391" x="5224463" y="2836863"/>
          <p14:tracePt t="42404" x="5205413" y="2844800"/>
          <p14:tracePt t="42411" x="5195888" y="2844800"/>
          <p14:tracePt t="42421" x="5178425" y="2854325"/>
          <p14:tracePt t="42427" x="5168900" y="2873375"/>
          <p14:tracePt t="42437" x="5159375" y="2881313"/>
          <p14:tracePt t="42451" x="5141913" y="2900363"/>
          <p14:tracePt t="42460" x="5132388" y="2917825"/>
          <p14:tracePt t="42467" x="5132388" y="2927350"/>
          <p14:tracePt t="42476" x="5132388" y="2936875"/>
          <p14:tracePt t="42484" x="5132388" y="2954338"/>
          <p14:tracePt t="42492" x="5132388" y="2963863"/>
          <p14:tracePt t="42500" x="5122863" y="2963863"/>
          <p14:tracePt t="42516" x="5122863" y="2973388"/>
          <p14:tracePt t="42525" x="5114925" y="3000375"/>
          <p14:tracePt t="42532" x="5105400" y="3009900"/>
          <p14:tracePt t="42548" x="5105400" y="3017838"/>
          <p14:tracePt t="42558" x="5105400" y="3036888"/>
          <p14:tracePt t="42565" x="5105400" y="3054350"/>
          <p14:tracePt t="42589" x="5105400" y="3073400"/>
          <p14:tracePt t="42598" x="5105400" y="3082925"/>
          <p14:tracePt t="42609" x="5095875" y="3090863"/>
          <p14:tracePt t="42612" x="5095875" y="3119438"/>
          <p14:tracePt t="42624" x="5095875" y="3136900"/>
          <p14:tracePt t="42629" x="5095875" y="3163888"/>
          <p14:tracePt t="42640" x="5095875" y="3182938"/>
          <p14:tracePt t="42644" x="5095875" y="3209925"/>
          <p14:tracePt t="42657" x="5095875" y="3228975"/>
          <p14:tracePt t="42660" x="5095875" y="3273425"/>
          <p14:tracePt t="42668" x="5095875" y="3282950"/>
          <p14:tracePt t="42676" x="5095875" y="3319463"/>
          <p14:tracePt t="42684" x="5095875" y="3338513"/>
          <p14:tracePt t="42692" x="5095875" y="3365500"/>
          <p14:tracePt t="42700" x="5095875" y="3375025"/>
          <p14:tracePt t="42708" x="5095875" y="3402013"/>
          <p14:tracePt t="42724" x="5095875" y="3411538"/>
          <p14:tracePt t="42740" x="5095875" y="3429000"/>
          <p14:tracePt t="42845" x="5095875" y="3438525"/>
          <p14:tracePt t="42853" x="5095875" y="3446463"/>
          <p14:tracePt t="42862" x="5095875" y="3482975"/>
          <p14:tracePt t="42871" x="5105400" y="3492500"/>
          <p14:tracePt t="42877" x="5105400" y="3502025"/>
          <p14:tracePt t="42894" x="5114925" y="3548063"/>
          <p14:tracePt t="42900" x="5114925" y="3565525"/>
          <p14:tracePt t="42908" x="5114925" y="3584575"/>
          <p14:tracePt t="42915" x="5122863" y="3592513"/>
          <p14:tracePt t="42923" x="5122863" y="3611563"/>
          <p14:tracePt t="42931" x="5122863" y="3629025"/>
          <p14:tracePt t="42939" x="5141913" y="3657600"/>
          <p14:tracePt t="42947" x="5141913" y="3665538"/>
          <p14:tracePt t="42955" x="5151438" y="3675063"/>
          <p14:tracePt t="42964" x="5151438" y="3684588"/>
          <p14:tracePt t="42974" x="5151438" y="3702050"/>
          <p14:tracePt t="42979" x="5159375" y="3711575"/>
          <p14:tracePt t="43262" x="5159375" y="3684588"/>
          <p14:tracePt t="43267" x="5132388" y="3648075"/>
          <p14:tracePt t="43275" x="5114925" y="3629025"/>
          <p14:tracePt t="43284" x="5105400" y="3611563"/>
          <p14:tracePt t="43292" x="5095875" y="3602038"/>
          <p14:tracePt t="43299" x="5086350" y="3592513"/>
          <p14:tracePt t="43317" x="5078413" y="3592513"/>
          <p14:tracePt t="43646" x="5078413" y="3602038"/>
          <p14:tracePt t="43654" x="5078413" y="3611563"/>
          <p14:tracePt t="43662" x="5078413" y="3629025"/>
          <p14:tracePt t="43669" x="5078413" y="3648075"/>
          <p14:tracePt t="43678" x="5078413" y="3657600"/>
          <p14:tracePt t="43685" x="5078413" y="3665538"/>
          <p14:tracePt t="43872" x="5095875" y="3665538"/>
          <p14:tracePt t="43878" x="5159375" y="3629025"/>
          <p14:tracePt t="43885" x="5178425" y="3602038"/>
          <p14:tracePt t="43892" x="5224463" y="3538538"/>
          <p14:tracePt t="43900" x="5241925" y="3519488"/>
          <p14:tracePt t="43908" x="5278438" y="3492500"/>
          <p14:tracePt t="43915" x="5287963" y="3475038"/>
          <p14:tracePt t="43923" x="5314950" y="3438525"/>
          <p14:tracePt t="43932" x="5324475" y="3419475"/>
          <p14:tracePt t="44181" x="5324475" y="3429000"/>
          <p14:tracePt t="44188" x="5324475" y="3475038"/>
          <p14:tracePt t="44201" x="5314950" y="3529013"/>
          <p14:tracePt t="44206" x="5314950" y="3556000"/>
          <p14:tracePt t="44213" x="5314950" y="3584575"/>
          <p14:tracePt t="44223" x="5305425" y="3629025"/>
          <p14:tracePt t="44228" x="5297488" y="3648075"/>
          <p14:tracePt t="44358" x="5287963" y="3657600"/>
          <p14:tracePt t="44365" x="5260975" y="3657600"/>
          <p14:tracePt t="44374" x="5232400" y="3657600"/>
          <p14:tracePt t="44381" x="5178425" y="3657600"/>
          <p14:tracePt t="44391" x="5122863" y="3657600"/>
          <p14:tracePt t="44397" x="5078413" y="3657600"/>
          <p14:tracePt t="44407" x="5041900" y="3657600"/>
          <p14:tracePt t="44413" x="4978400" y="3638550"/>
          <p14:tracePt t="44424" x="4922838" y="3638550"/>
          <p14:tracePt t="44431" x="4868863" y="3629025"/>
          <p14:tracePt t="44441" x="4822825" y="3629025"/>
          <p14:tracePt t="44444" x="4795838" y="3621088"/>
          <p14:tracePt t="44452" x="4776788" y="3621088"/>
          <p14:tracePt t="44460" x="4767263" y="3611563"/>
          <p14:tracePt t="44559" x="4767263" y="3602038"/>
          <p14:tracePt t="44566" x="4730750" y="3538538"/>
          <p14:tracePt t="44573" x="4713288" y="3475038"/>
          <p14:tracePt t="44582" x="4703763" y="3438525"/>
          <p14:tracePt t="44592" x="4676775" y="3392488"/>
          <p14:tracePt t="44597" x="4659313" y="3346450"/>
          <p14:tracePt t="44604" x="4640263" y="3282950"/>
          <p14:tracePt t="44611" x="4622800" y="3228975"/>
          <p14:tracePt t="44621" x="4622800" y="3192463"/>
          <p14:tracePt t="44627" x="4622800" y="3173413"/>
          <p14:tracePt t="44638" x="4622800" y="3146425"/>
          <p14:tracePt t="44643" x="4622800" y="3136900"/>
          <p14:tracePt t="44651" x="4622800" y="3109913"/>
          <p14:tracePt t="44675" x="4622800" y="3100388"/>
          <p14:tracePt t="44692" x="4622800" y="3082925"/>
          <p14:tracePt t="44700" x="4630738" y="3063875"/>
          <p14:tracePt t="44708" x="4649788" y="3046413"/>
          <p14:tracePt t="44716" x="4695825" y="3009900"/>
          <p14:tracePt t="44724" x="4722813" y="2990850"/>
          <p14:tracePt t="44732" x="4767263" y="2954338"/>
          <p14:tracePt t="44741" x="4786313" y="2936875"/>
          <p14:tracePt t="44748" x="4849813" y="2900363"/>
          <p14:tracePt t="44757" x="4868863" y="2890838"/>
          <p14:tracePt t="44763" x="4886325" y="2873375"/>
          <p14:tracePt t="44773" x="4932363" y="2844800"/>
          <p14:tracePt t="44779" x="4949825" y="2836863"/>
          <p14:tracePt t="44787" x="4978400" y="2827338"/>
          <p14:tracePt t="44795" x="4995863" y="2817813"/>
          <p14:tracePt t="44804" x="5041900" y="2800350"/>
          <p14:tracePt t="44820" x="5068888" y="2800350"/>
          <p14:tracePt t="44827" x="5078413" y="2800350"/>
          <p14:tracePt t="44837" x="5086350" y="2800350"/>
          <p14:tracePt t="44844" x="5095875" y="2800350"/>
          <p14:tracePt t="44852" x="5114925" y="2800350"/>
          <p14:tracePt t="44860" x="5159375" y="2800350"/>
          <p14:tracePt t="44869" x="5187950" y="2800350"/>
          <p14:tracePt t="44889" x="5287963" y="2808288"/>
          <p14:tracePt t="44893" x="5360988" y="2844800"/>
          <p14:tracePt t="44900" x="5414963" y="2863850"/>
          <p14:tracePt t="44910" x="5451475" y="2873375"/>
          <p14:tracePt t="44916" x="5514975" y="2881313"/>
          <p14:tracePt t="44923" x="5524500" y="2881313"/>
          <p14:tracePt t="44931" x="5543550" y="2881313"/>
          <p14:tracePt t="44940" x="5551488" y="2881313"/>
          <p14:tracePt t="45043" x="5561013" y="2890838"/>
          <p14:tracePt t="45051" x="5561013" y="2917825"/>
          <p14:tracePt t="45059" x="5561013" y="2954338"/>
          <p14:tracePt t="45067" x="5561013" y="3000375"/>
          <p14:tracePt t="45075" x="5561013" y="3017838"/>
          <p14:tracePt t="45083" x="5561013" y="3046413"/>
          <p14:tracePt t="45091" x="5561013" y="3063875"/>
          <p14:tracePt t="45099" x="5561013" y="3100388"/>
          <p14:tracePt t="45108" x="5561013" y="3146425"/>
          <p14:tracePt t="45115" x="5561013" y="3182938"/>
          <p14:tracePt t="45123" x="5561013" y="3219450"/>
          <p14:tracePt t="45131" x="5561013" y="3246438"/>
          <p14:tracePt t="45139" x="5561013" y="3282950"/>
          <p14:tracePt t="45147" x="5561013" y="3302000"/>
          <p14:tracePt t="45155" x="5561013" y="3346450"/>
          <p14:tracePt t="45164" x="5551488" y="3365500"/>
          <p14:tracePt t="45172" x="5543550" y="3402013"/>
          <p14:tracePt t="45180" x="5534025" y="3446463"/>
          <p14:tracePt t="45187" x="5497513" y="3475038"/>
          <p14:tracePt t="45196" x="5487988" y="3502025"/>
          <p14:tracePt t="45204" x="5461000" y="3529013"/>
          <p14:tracePt t="45213" x="5451475" y="3548063"/>
          <p14:tracePt t="45229" x="5441950" y="3556000"/>
          <p14:tracePt t="45350" x="5405438" y="3556000"/>
          <p14:tracePt t="45356" x="5334000" y="3556000"/>
          <p14:tracePt t="45366" x="5241925" y="3556000"/>
          <p14:tracePt t="45376" x="5151438" y="3556000"/>
          <p14:tracePt t="45380" x="5059363" y="3556000"/>
          <p14:tracePt t="45389" x="4968875" y="3556000"/>
          <p14:tracePt t="45396" x="4895850" y="3556000"/>
          <p14:tracePt t="45405" x="4832350" y="3556000"/>
          <p14:tracePt t="45412" x="4759325" y="3556000"/>
          <p14:tracePt t="45422" x="4703763" y="3556000"/>
          <p14:tracePt t="45428" x="4676775" y="3556000"/>
          <p14:tracePt t="45439" x="4667250" y="3556000"/>
          <p14:tracePt t="45444" x="4659313" y="3556000"/>
          <p14:tracePt t="45541" x="4649788" y="3556000"/>
          <p14:tracePt t="45549" x="4649788" y="3538538"/>
          <p14:tracePt t="45558" x="4649788" y="3511550"/>
          <p14:tracePt t="45564" x="4649788" y="3502025"/>
          <p14:tracePt t="45572" x="4649788" y="3492500"/>
          <p14:tracePt t="45580" x="4649788" y="3465513"/>
          <p14:tracePt t="45606" x="4649788" y="3455988"/>
          <p14:tracePt t="45653" x="4659313" y="3446463"/>
          <p14:tracePt t="45661" x="4667250" y="3438525"/>
          <p14:tracePt t="45669" x="4667250" y="3419475"/>
          <p14:tracePt t="45677" x="4676775" y="3411538"/>
          <p14:tracePt t="45685" x="4686300" y="3382963"/>
          <p14:tracePt t="45701" x="4695825" y="3355975"/>
          <p14:tracePt t="45710" x="4703763" y="3319463"/>
          <p14:tracePt t="45715" x="4713288" y="3302000"/>
          <p14:tracePt t="45723" x="4722813" y="3292475"/>
          <p14:tracePt t="45731" x="4722813" y="3282950"/>
          <p14:tracePt t="45739" x="4722813" y="3265488"/>
          <p14:tracePt t="45755" x="4730750" y="3255963"/>
          <p14:tracePt t="45877" x="4722813" y="3265488"/>
          <p14:tracePt t="45893" x="4713288" y="3292475"/>
          <p14:tracePt t="46405" x="4730750" y="3273425"/>
          <p14:tracePt t="46418" x="4776788" y="3246438"/>
          <p14:tracePt t="46426" x="4822825" y="3209925"/>
          <p14:tracePt t="46433" x="4859338" y="3182938"/>
          <p14:tracePt t="46439" x="4886325" y="3155950"/>
          <p14:tracePt t="46444" x="4905375" y="3136900"/>
          <p14:tracePt t="46454" x="4922838" y="3127375"/>
          <p14:tracePt t="46460" x="4932363" y="3119438"/>
          <p14:tracePt t="46609" x="4932363" y="3109913"/>
          <p14:tracePt t="46624" x="4932363" y="3100388"/>
          <p14:tracePt t="46638" x="4932363" y="3090863"/>
          <p14:tracePt t="46669" x="4941888" y="3082925"/>
          <p14:tracePt t="46726" x="4968875" y="3073400"/>
          <p14:tracePt t="46734" x="4986338" y="3073400"/>
          <p14:tracePt t="46740" x="5014913" y="3046413"/>
          <p14:tracePt t="46750" x="5059363" y="3017838"/>
          <p14:tracePt t="46759" x="5122863" y="2990850"/>
          <p14:tracePt t="46764" x="5151438" y="2973388"/>
          <p14:tracePt t="46773" x="5214938" y="2936875"/>
          <p14:tracePt t="46780" x="5241925" y="2917825"/>
          <p14:tracePt t="46788" x="5287963" y="2873375"/>
          <p14:tracePt t="46796" x="5305425" y="2863850"/>
          <p14:tracePt t="46805" x="5314950" y="2854325"/>
          <p14:tracePt t="46965" x="5324475" y="2844800"/>
          <p14:tracePt t="46997" x="5324475" y="2836863"/>
          <p14:tracePt t="47004" x="5334000" y="2827338"/>
          <p14:tracePt t="47020" x="5341938" y="2817813"/>
          <p14:tracePt t="47027" x="5341938" y="2808288"/>
          <p14:tracePt t="47038" x="5341938" y="2790825"/>
          <p14:tracePt t="47043" x="5341938" y="2781300"/>
          <p14:tracePt t="47059" x="5341938" y="2771775"/>
          <p14:tracePt t="47229" x="5334000" y="2771775"/>
          <p14:tracePt t="47436" x="5305425" y="2771775"/>
          <p14:tracePt t="47443" x="5287963" y="2771775"/>
          <p14:tracePt t="47451" x="5268913" y="2800350"/>
          <p14:tracePt t="47459" x="5251450" y="2808288"/>
          <p14:tracePt t="47467" x="5224463" y="2817813"/>
          <p14:tracePt t="47475" x="5205413" y="2827338"/>
          <p14:tracePt t="47483" x="5178425" y="2844800"/>
          <p14:tracePt t="47491" x="5178425" y="2854325"/>
          <p14:tracePt t="47499" x="5159375" y="2863850"/>
          <p14:tracePt t="47523" x="5151438" y="2863850"/>
          <p14:tracePt t="47563" x="5141913" y="2873375"/>
          <p14:tracePt t="47572" x="5122863" y="2873375"/>
          <p14:tracePt t="47579" x="5095875" y="2900363"/>
          <p14:tracePt t="47588" x="5059363" y="2909888"/>
          <p14:tracePt t="47596" x="5041900" y="2917825"/>
          <p14:tracePt t="47604" x="5014913" y="2936875"/>
          <p14:tracePt t="47612" x="4995863" y="2954338"/>
          <p14:tracePt t="47620" x="4978400" y="2963863"/>
          <p14:tracePt t="47627" x="4959350" y="2990850"/>
          <p14:tracePt t="47637" x="4941888" y="3000375"/>
          <p14:tracePt t="47643" x="4922838" y="3017838"/>
          <p14:tracePt t="47651" x="4913313" y="3017838"/>
          <p14:tracePt t="47659" x="4886325" y="3036888"/>
          <p14:tracePt t="47667" x="4876800" y="3046413"/>
          <p14:tracePt t="47675" x="4868863" y="3046413"/>
          <p14:tracePt t="47684" x="4849813" y="3054350"/>
          <p14:tracePt t="47691" x="4832350" y="3082925"/>
          <p14:tracePt t="47699" x="4822825" y="3082925"/>
          <p14:tracePt t="47707" x="4803775" y="3082925"/>
          <p14:tracePt t="47715" x="4803775" y="3090863"/>
          <p14:tracePt t="47723" x="4786313" y="3119438"/>
          <p14:tracePt t="47739" x="4759325" y="3127375"/>
          <p14:tracePt t="47747" x="4740275" y="3136900"/>
          <p14:tracePt t="47755" x="4713288" y="3146425"/>
          <p14:tracePt t="47763" x="4695825" y="3173413"/>
          <p14:tracePt t="47772" x="4686300" y="3173413"/>
          <p14:tracePt t="47779" x="4667250" y="3173413"/>
          <p14:tracePt t="47788" x="4659313" y="3182938"/>
          <p14:tracePt t="47795" x="4649788" y="3192463"/>
          <p14:tracePt t="47804" x="4613275" y="3200400"/>
          <p14:tracePt t="47812" x="4603750" y="3209925"/>
          <p14:tracePt t="47822" x="4603750" y="3219450"/>
          <p14:tracePt t="47996" x="4594225" y="3228975"/>
          <p14:tracePt t="48310" x="4594225" y="3255963"/>
          <p14:tracePt t="48319" x="4640263" y="3309938"/>
          <p14:tracePt t="48328" x="4776788" y="3355975"/>
          <p14:tracePt t="48333" x="4905375" y="3402013"/>
          <p14:tracePt t="48340" x="5022850" y="3429000"/>
          <p14:tracePt t="48368" x="5360988" y="3548063"/>
          <p14:tracePt t="48371" x="5461000" y="3556000"/>
          <p14:tracePt t="48379" x="5524500" y="3592513"/>
          <p14:tracePt t="48388" x="5551488" y="3592513"/>
          <p14:tracePt t="48395" x="5561013" y="3602038"/>
          <p14:tracePt t="48691" x="5561013" y="3592513"/>
          <p14:tracePt t="48699" x="5561013" y="3575050"/>
          <p14:tracePt t="48708" x="5551488" y="3556000"/>
          <p14:tracePt t="48715" x="5478463" y="3556000"/>
          <p14:tracePt t="48723" x="5405438" y="3538538"/>
          <p14:tracePt t="48732" x="5324475" y="3529013"/>
          <p14:tracePt t="48740" x="5268913" y="3529013"/>
          <p14:tracePt t="48747" x="5187950" y="3502025"/>
          <p14:tracePt t="48756" x="5178425" y="3502025"/>
          <p14:tracePt t="48763" x="5168900" y="3502025"/>
          <p14:tracePt t="49126" x="5159375" y="3502025"/>
          <p14:tracePt t="49136" x="5159375" y="3538538"/>
          <p14:tracePt t="49140" x="5159375" y="3565525"/>
          <p14:tracePt t="49147" x="5178425" y="3584575"/>
          <p14:tracePt t="49155" x="5187950" y="3592513"/>
          <p14:tracePt t="49164" x="5195888" y="3611563"/>
          <p14:tracePt t="49326" x="5195888" y="3621088"/>
          <p14:tracePt t="49366" x="5195888" y="3629025"/>
          <p14:tracePt t="49528" x="5187950" y="3638550"/>
          <p14:tracePt t="49535" x="5168900" y="3648075"/>
          <p14:tracePt t="49542" x="5151438" y="3657600"/>
          <p14:tracePt t="49550" x="5132388" y="3665538"/>
          <p14:tracePt t="49558" x="5114925" y="3675063"/>
          <p14:tracePt t="49574" x="5095875" y="3675063"/>
          <p14:tracePt t="49591" x="5086350" y="3675063"/>
          <p14:tracePt t="50211" x="5105400" y="3675063"/>
          <p14:tracePt t="50219" x="5114925" y="3665538"/>
          <p14:tracePt t="50229" x="5132388" y="3657600"/>
          <p14:tracePt t="50236" x="5151438" y="3629025"/>
          <p14:tracePt t="50243" x="5187950" y="3611563"/>
          <p14:tracePt t="50253" x="5187950" y="3584575"/>
          <p14:tracePt t="50259" x="5195888" y="3565525"/>
          <p14:tracePt t="50267" x="5195888" y="3548063"/>
          <p14:tracePt t="50276" x="5195888" y="3529013"/>
          <p14:tracePt t="50284" x="5195888" y="3519488"/>
          <p14:tracePt t="50292" x="5195888" y="3492500"/>
          <p14:tracePt t="50308" x="5195888" y="3482975"/>
          <p14:tracePt t="51424" x="5187950" y="3475038"/>
          <p14:tracePt t="51434" x="5132388" y="3475038"/>
          <p14:tracePt t="51440" x="5041900" y="3475038"/>
          <p14:tracePt t="51444" x="4895850" y="3475038"/>
          <p14:tracePt t="51453" x="4713288" y="3475038"/>
          <p14:tracePt t="51459" x="4530725" y="3429000"/>
          <p14:tracePt t="51467" x="4348163" y="3402013"/>
          <p14:tracePt t="51475" x="4111625" y="3346450"/>
          <p14:tracePt t="51483" x="3892550" y="3302000"/>
          <p14:tracePt t="51491" x="3692525" y="3209925"/>
          <p14:tracePt t="51499" x="3600450" y="3155950"/>
          <p14:tracePt t="51508" x="3490913" y="3119438"/>
          <p14:tracePt t="51515" x="3409950" y="3090863"/>
          <p14:tracePt t="51524" x="3354388" y="3090863"/>
          <p14:tracePt t="51532" x="3309938" y="3082925"/>
          <p14:tracePt t="51606" x="3273425" y="3082925"/>
          <p14:tracePt t="51614" x="3217863" y="3082925"/>
          <p14:tracePt t="51621" x="3144838" y="3082925"/>
          <p14:tracePt t="51628" x="3100388" y="3054350"/>
          <p14:tracePt t="51641" x="3027363" y="3054350"/>
          <p14:tracePt t="51643" x="2917825" y="3054350"/>
          <p14:tracePt t="51653" x="2835275" y="3046413"/>
          <p14:tracePt t="51659" x="2762250" y="3027363"/>
          <p14:tracePt t="51668" x="2689225" y="3027363"/>
          <p14:tracePt t="51675" x="2598738" y="3027363"/>
          <p14:tracePt t="51683" x="2525713" y="3027363"/>
          <p14:tracePt t="51691" x="2462213" y="3027363"/>
          <p14:tracePt t="51699" x="2406650" y="3027363"/>
          <p14:tracePt t="51708" x="2389188" y="3027363"/>
          <p14:tracePt t="51716" x="2333625" y="3027363"/>
          <p14:tracePt t="51724" x="2297113" y="3027363"/>
          <p14:tracePt t="51732" x="2251075" y="3017838"/>
          <p14:tracePt t="51740" x="2243138" y="3017838"/>
          <p14:tracePt t="51748" x="2214563" y="3017838"/>
          <p14:tracePt t="51764" x="2197100" y="3000375"/>
          <p14:tracePt t="51807" x="2179638" y="3000375"/>
          <p14:tracePt t="51814" x="2170113" y="3000375"/>
          <p14:tracePt t="51822" x="2151063" y="3000375"/>
          <p14:tracePt t="51828" x="2124075" y="3000375"/>
          <p14:tracePt t="51837" x="2106613" y="3009900"/>
          <p14:tracePt t="51844" x="2060575" y="3046413"/>
          <p14:tracePt t="51855" x="2051050" y="3054350"/>
          <p14:tracePt t="51861" x="2014538" y="3063875"/>
          <p14:tracePt t="51873" x="1987550" y="3082925"/>
          <p14:tracePt t="51880" x="1941513" y="3082925"/>
          <p14:tracePt t="51885" x="1895475" y="3109913"/>
          <p14:tracePt t="51895" x="1860550" y="3119438"/>
          <p14:tracePt t="51904" x="1824038" y="3127375"/>
          <p14:tracePt t="51908" x="1768475" y="3146425"/>
          <p14:tracePt t="51915" x="1722438" y="3163888"/>
          <p14:tracePt t="51923" x="1695450" y="3163888"/>
          <p14:tracePt t="51932" x="1641475" y="3163888"/>
          <p14:tracePt t="51941" x="1585913" y="3163888"/>
          <p14:tracePt t="51947" x="1512888" y="3163888"/>
          <p14:tracePt t="51956" x="1422400" y="3163888"/>
          <p14:tracePt t="51964" x="1330325" y="3163888"/>
          <p14:tracePt t="51973" x="1258888" y="3163888"/>
          <p14:tracePt t="51979" x="1149350" y="3163888"/>
          <p14:tracePt t="51988" x="1084263" y="3163888"/>
          <p14:tracePt t="51995" x="1030288" y="3163888"/>
          <p14:tracePt t="52004" x="993775" y="3163888"/>
          <p14:tracePt t="52012" x="974725" y="3163888"/>
          <p14:tracePt t="52140" x="984250" y="3163888"/>
          <p14:tracePt t="52148" x="1011238" y="3146425"/>
          <p14:tracePt t="52166" x="1020763" y="3146425"/>
          <p14:tracePt t="52172" x="1030288" y="3146425"/>
          <p14:tracePt t="52268" x="1039813" y="3146425"/>
          <p14:tracePt t="52276" x="1076325" y="3146425"/>
          <p14:tracePt t="52284" x="1139825" y="3146425"/>
          <p14:tracePt t="52292" x="1285875" y="3146425"/>
          <p14:tracePt t="52300" x="1449388" y="3146425"/>
          <p14:tracePt t="52308" x="1631950" y="3146425"/>
          <p14:tracePt t="52316" x="1814513" y="3146425"/>
          <p14:tracePt t="52324" x="2033588" y="3146425"/>
          <p14:tracePt t="52332" x="2260600" y="3146425"/>
          <p14:tracePt t="52340" x="2452688" y="3146425"/>
          <p14:tracePt t="52347" x="2652713" y="3146425"/>
          <p14:tracePt t="52355" x="2817813" y="3146425"/>
          <p14:tracePt t="52363" x="2981325" y="3146425"/>
          <p14:tracePt t="52372" x="3108325" y="3146425"/>
          <p14:tracePt t="52379" x="3217863" y="3146425"/>
          <p14:tracePt t="52387" x="3290888" y="3146425"/>
          <p14:tracePt t="52396" x="3317875" y="3146425"/>
          <p14:tracePt t="52404" x="3354388" y="3146425"/>
          <p14:tracePt t="52463" x="3363913" y="3146425"/>
          <p14:tracePt t="52472" x="3373438" y="3146425"/>
          <p14:tracePt t="52480" x="3427413" y="3146425"/>
          <p14:tracePt t="52484" x="3519488" y="3146425"/>
          <p14:tracePt t="52492" x="3646488" y="3146425"/>
          <p14:tracePt t="52500" x="3756025" y="3146425"/>
          <p14:tracePt t="52508" x="3902075" y="3146425"/>
          <p14:tracePt t="52516" x="4011613" y="3163888"/>
          <p14:tracePt t="52525" x="4102100" y="3173413"/>
          <p14:tracePt t="52533" x="4202113" y="3200400"/>
          <p14:tracePt t="52542" x="4303713" y="3246438"/>
          <p14:tracePt t="52550" x="4340225" y="3255963"/>
          <p14:tracePt t="52557" x="4384675" y="3265488"/>
          <p14:tracePt t="52564" x="4413250" y="3282950"/>
          <p14:tracePt t="52572" x="4421188" y="3282950"/>
          <p14:tracePt t="52580" x="4430713" y="3292475"/>
          <p14:tracePt t="52588" x="4440238" y="3302000"/>
          <p14:tracePt t="52596" x="4457700" y="3309938"/>
          <p14:tracePt t="52605" x="4476750" y="3319463"/>
          <p14:tracePt t="52612" x="4494213" y="3338513"/>
          <p14:tracePt t="52621" x="4503738" y="3346450"/>
          <p14:tracePt t="52628" x="4521200" y="3355975"/>
          <p14:tracePt t="52638" x="4530725" y="3375025"/>
          <p14:tracePt t="52653" x="4530725" y="3382963"/>
          <p14:tracePt t="52667" x="4530725" y="3392488"/>
          <p14:tracePt t="52675" x="4530725" y="3402013"/>
          <p14:tracePt t="52683" x="4530725" y="3411538"/>
          <p14:tracePt t="52691" x="4530725" y="3429000"/>
          <p14:tracePt t="52700" x="4530725" y="3446463"/>
          <p14:tracePt t="52708" x="4530725" y="3465513"/>
          <p14:tracePt t="52716" x="4530725" y="3492500"/>
          <p14:tracePt t="52724" x="4530725" y="3502025"/>
          <p14:tracePt t="52732" x="4530725" y="3519488"/>
          <p14:tracePt t="52740" x="4530725" y="3548063"/>
          <p14:tracePt t="52748" x="4530725" y="3565525"/>
          <p14:tracePt t="52755" x="4530725" y="3602038"/>
          <p14:tracePt t="52763" x="4530725" y="3638550"/>
          <p14:tracePt t="52772" x="4530725" y="3657600"/>
          <p14:tracePt t="52787" x="4557713" y="3702050"/>
          <p14:tracePt t="52845" x="4557713" y="3721100"/>
          <p14:tracePt t="52856" x="4567238" y="3738563"/>
          <p14:tracePt t="53091" x="4557713" y="3784600"/>
          <p14:tracePt t="53099" x="4467225" y="3821113"/>
          <p14:tracePt t="53108" x="4248150" y="3911600"/>
          <p14:tracePt t="53115" x="3875088" y="4021138"/>
          <p14:tracePt t="53123" x="3346450" y="4195763"/>
          <p14:tracePt t="53131" x="2762250" y="4322763"/>
          <p14:tracePt t="53139" x="2143125" y="4449763"/>
          <p14:tracePt t="53147" x="1585913" y="4605338"/>
          <p14:tracePt t="53155" x="1176338" y="4741863"/>
          <p14:tracePt t="53164" x="801688" y="4851400"/>
          <p14:tracePt t="53172" x="638175" y="4914900"/>
          <p14:tracePt t="53180" x="528638" y="4979988"/>
          <p14:tracePt t="53189" x="492125" y="5006975"/>
          <p14:tracePt t="53196" x="482600" y="5016500"/>
          <p14:tracePt t="53204" x="482600" y="5024438"/>
          <p14:tracePt t="53212" x="482600" y="5033963"/>
          <p14:tracePt t="53220" x="482600" y="5070475"/>
          <p14:tracePt t="53228" x="482600" y="5106988"/>
          <p14:tracePt t="53237" x="492125" y="5133975"/>
          <p14:tracePt t="53244" x="492125" y="5170488"/>
          <p14:tracePt t="53254" x="501650" y="5207000"/>
          <p14:tracePt t="53260" x="501650" y="5226050"/>
          <p14:tracePt t="53268" x="501650" y="5270500"/>
          <p14:tracePt t="53276" x="501650" y="5289550"/>
          <p14:tracePt t="53284" x="501650" y="5316538"/>
          <p14:tracePt t="53292" x="501650" y="5335588"/>
          <p14:tracePt t="53300" x="501650" y="5362575"/>
          <p14:tracePt t="53308" x="482600" y="5389563"/>
          <p14:tracePt t="53316" x="474663" y="5408613"/>
          <p14:tracePt t="53324" x="474663" y="5416550"/>
          <p14:tracePt t="53332" x="474663" y="5445125"/>
          <p14:tracePt t="53341" x="474663" y="5462588"/>
          <p14:tracePt t="53347" x="474663" y="5489575"/>
          <p14:tracePt t="53356" x="474663" y="5508625"/>
          <p14:tracePt t="53363" x="474663" y="5535613"/>
          <p14:tracePt t="53371" x="474663" y="5554663"/>
          <p14:tracePt t="53379" x="474663" y="5589588"/>
          <p14:tracePt t="53387" x="474663" y="5618163"/>
          <p14:tracePt t="53395" x="474663" y="5645150"/>
          <p14:tracePt t="53404" x="501650" y="5699125"/>
          <p14:tracePt t="53411" x="519113" y="5735638"/>
          <p14:tracePt t="53420" x="555625" y="5791200"/>
          <p14:tracePt t="53427" x="620713" y="5818188"/>
          <p14:tracePt t="53436" x="647700" y="5845175"/>
          <p14:tracePt t="53443" x="674688" y="5881688"/>
          <p14:tracePt t="53453" x="720725" y="5900738"/>
          <p14:tracePt t="53460" x="774700" y="5937250"/>
          <p14:tracePt t="53467" x="838200" y="5973763"/>
          <p14:tracePt t="53475" x="884238" y="6010275"/>
          <p14:tracePt t="53484" x="920750" y="6027738"/>
          <p14:tracePt t="53492" x="957263" y="6054725"/>
          <p14:tracePt t="53500" x="984250" y="6064250"/>
          <p14:tracePt t="53509" x="1003300" y="6073775"/>
          <p14:tracePt t="53515" x="1039813" y="6091238"/>
          <p14:tracePt t="53523" x="1057275" y="6100763"/>
          <p14:tracePt t="53531" x="1084263" y="6119813"/>
          <p14:tracePt t="53539" x="1103313" y="6127750"/>
          <p14:tracePt t="53555" x="1120775" y="6146800"/>
          <p14:tracePt t="53563" x="1130300" y="6156325"/>
          <p14:tracePt t="53717" x="1103313" y="6127750"/>
          <p14:tracePt t="53725" x="1057275" y="6073775"/>
          <p14:tracePt t="53736" x="1003300" y="5991225"/>
          <p14:tracePt t="53744" x="974725" y="5927725"/>
          <p14:tracePt t="53749" x="939800" y="5854700"/>
          <p14:tracePt t="53757" x="911225" y="5808663"/>
          <p14:tracePt t="53763" x="903288" y="5764213"/>
          <p14:tracePt t="53772" x="903288" y="5735638"/>
          <p14:tracePt t="53779" x="893763" y="5681663"/>
          <p14:tracePt t="53787" x="893763" y="5662613"/>
          <p14:tracePt t="53796" x="893763" y="5618163"/>
          <p14:tracePt t="53804" x="884238" y="5581650"/>
          <p14:tracePt t="53811" x="884238" y="5562600"/>
          <p14:tracePt t="53820" x="884238" y="5518150"/>
          <p14:tracePt t="53827" x="884238" y="5481638"/>
          <p14:tracePt t="53838" x="903288" y="5435600"/>
          <p14:tracePt t="53843" x="930275" y="5389563"/>
          <p14:tracePt t="53853" x="947738" y="5353050"/>
          <p14:tracePt t="53859" x="966788" y="5326063"/>
          <p14:tracePt t="53868" x="984250" y="5299075"/>
          <p14:tracePt t="53876" x="1020763" y="5270500"/>
          <p14:tracePt t="53890" x="1047750" y="5243513"/>
          <p14:tracePt t="53892" x="1093788" y="5233988"/>
          <p14:tracePt t="53901" x="1157288" y="5197475"/>
          <p14:tracePt t="53911" x="1230313" y="5180013"/>
          <p14:tracePt t="53917" x="1312863" y="5170488"/>
          <p14:tracePt t="53928" x="1385888" y="5170488"/>
          <p14:tracePt t="53933" x="1512888" y="5170488"/>
          <p14:tracePt t="53941" x="1622425" y="5170488"/>
          <p14:tracePt t="53951" x="1731963" y="5170488"/>
          <p14:tracePt t="53955" x="1824038" y="5170488"/>
          <p14:tracePt t="53965" x="1851025" y="5170488"/>
          <p14:tracePt t="53974" x="1868488" y="5170488"/>
          <p14:tracePt t="53982" x="1887538" y="5189538"/>
          <p14:tracePt t="53997" x="1887538" y="5207000"/>
          <p14:tracePt t="54005" x="1887538" y="5233988"/>
          <p14:tracePt t="54012" x="1887538" y="5289550"/>
          <p14:tracePt t="54022" x="1887538" y="5335588"/>
          <p14:tracePt t="54028" x="1887538" y="5362575"/>
          <p14:tracePt t="54041" x="1878013" y="5389563"/>
          <p14:tracePt t="54045" x="1878013" y="5445125"/>
          <p14:tracePt t="54053" x="1860550" y="5462588"/>
          <p14:tracePt t="54059" x="1860550" y="5499100"/>
          <p14:tracePt t="54068" x="1831975" y="5526088"/>
          <p14:tracePt t="54075" x="1824038" y="5554663"/>
          <p14:tracePt t="54083" x="1814513" y="5562600"/>
          <p14:tracePt t="54091" x="1795463" y="5581650"/>
          <p14:tracePt t="54099" x="1795463" y="5599113"/>
          <p14:tracePt t="54107" x="1778000" y="5618163"/>
          <p14:tracePt t="54124" x="1768475" y="5626100"/>
          <p14:tracePt t="54132" x="1758950" y="5635625"/>
          <p14:tracePt t="54139" x="1751013" y="5645150"/>
          <p14:tracePt t="54147" x="1731963" y="5654675"/>
          <p14:tracePt t="54155" x="1695450" y="5662613"/>
          <p14:tracePt t="54164" x="1677988" y="5672138"/>
          <p14:tracePt t="54171" x="1641475" y="5681663"/>
          <p14:tracePt t="54180" x="1604963" y="5681663"/>
          <p14:tracePt t="54188" x="1558925" y="5691188"/>
          <p14:tracePt t="54196" x="1504950" y="5691188"/>
          <p14:tracePt t="54203" x="1449388" y="5691188"/>
          <p14:tracePt t="54212" x="1395413" y="5691188"/>
          <p14:tracePt t="54220" x="1330325" y="5691188"/>
          <p14:tracePt t="54228" x="1276350" y="5691188"/>
          <p14:tracePt t="54237" x="1249363" y="5691188"/>
          <p14:tracePt t="54244" x="1222375" y="5691188"/>
          <p14:tracePt t="54253" x="1203325" y="5691188"/>
          <p14:tracePt t="54268" x="1185863" y="5691188"/>
          <p14:tracePt t="54284" x="1176338" y="5691188"/>
          <p14:tracePt t="54343" x="1166813" y="5691188"/>
          <p14:tracePt t="54350" x="1166813" y="5662613"/>
          <p14:tracePt t="54357" x="1166813" y="5626100"/>
          <p14:tracePt t="54364" x="1166813" y="5581650"/>
          <p14:tracePt t="54372" x="1166813" y="5554663"/>
          <p14:tracePt t="54380" x="1166813" y="5526088"/>
          <p14:tracePt t="54388" x="1166813" y="5481638"/>
          <p14:tracePt t="54396" x="1185863" y="5426075"/>
          <p14:tracePt t="54404" x="1185863" y="5399088"/>
          <p14:tracePt t="54412" x="1185863" y="5389563"/>
          <p14:tracePt t="54421" x="1193800" y="5372100"/>
          <p14:tracePt t="54485" x="1239838" y="5389563"/>
          <p14:tracePt t="54494" x="1285875" y="5445125"/>
          <p14:tracePt t="54503" x="1358900" y="5508625"/>
          <p14:tracePt t="54509" x="1385888" y="5526088"/>
          <p14:tracePt t="54516" x="1431925" y="5535613"/>
          <p14:tracePt t="54525" x="1476375" y="5562600"/>
          <p14:tracePt t="54533" x="1512888" y="5562600"/>
          <p14:tracePt t="54545" x="1568450" y="5562600"/>
          <p14:tracePt t="54547" x="1622425" y="5562600"/>
          <p14:tracePt t="54555" x="1649413" y="5562600"/>
          <p14:tracePt t="54565" x="1695450" y="5545138"/>
          <p14:tracePt t="54574" x="1741488" y="5508625"/>
          <p14:tracePt t="54581" x="1778000" y="5489575"/>
          <p14:tracePt t="54590" x="1787525" y="5481638"/>
          <p14:tracePt t="54597" x="1795463" y="5462588"/>
          <p14:tracePt t="54661" x="1795463" y="5472113"/>
          <p14:tracePt t="54669" x="1795463" y="5508625"/>
          <p14:tracePt t="54683" x="1795463" y="5535613"/>
          <p14:tracePt t="54691" x="1795463" y="5554663"/>
          <p14:tracePt t="54699" x="1795463" y="5599113"/>
          <p14:tracePt t="54707" x="1795463" y="5608638"/>
          <p14:tracePt t="54807" x="1795463" y="5589588"/>
          <p14:tracePt t="55131" x="1768475" y="5581650"/>
          <p14:tracePt t="55140" x="1704975" y="5581650"/>
          <p14:tracePt t="55147" x="1658938" y="5581650"/>
          <p14:tracePt t="55155" x="1631950" y="5599113"/>
          <p14:tracePt t="55164" x="1612900" y="5608638"/>
          <p14:tracePt t="55260" x="1604963" y="5608638"/>
          <p14:tracePt t="55268" x="1576388" y="5608638"/>
          <p14:tracePt t="55276" x="1541463" y="5589588"/>
          <p14:tracePt t="55284" x="1495425" y="5562600"/>
          <p14:tracePt t="55292" x="1468438" y="5545138"/>
          <p14:tracePt t="55300" x="1449388" y="5526088"/>
          <p14:tracePt t="55308" x="1403350" y="5508625"/>
          <p14:tracePt t="55315" x="1395413" y="5499100"/>
          <p14:tracePt t="55323" x="1376363" y="5489575"/>
          <p14:tracePt t="55339" x="1366838" y="5472113"/>
          <p14:tracePt t="55371" x="1366838" y="5462588"/>
          <p14:tracePt t="55380" x="1366838" y="5453063"/>
          <p14:tracePt t="55388" x="1358900" y="5426075"/>
          <p14:tracePt t="55396" x="1358900" y="5408613"/>
          <p14:tracePt t="55404" x="1358900" y="5372100"/>
          <p14:tracePt t="55412" x="1358900" y="5353050"/>
          <p14:tracePt t="55420" x="1358900" y="5335588"/>
          <p14:tracePt t="55428" x="1358900" y="5316538"/>
          <p14:tracePt t="55436" x="1358900" y="5289550"/>
          <p14:tracePt t="55444" x="1358900" y="5280025"/>
          <p14:tracePt t="55453" x="1358900" y="5270500"/>
          <p14:tracePt t="55459" x="1358900" y="5262563"/>
          <p14:tracePt t="55476" x="1358900" y="5243513"/>
          <p14:tracePt t="55492" x="1358900" y="5233988"/>
          <p14:tracePt t="55651" x="1358900" y="5226050"/>
          <p14:tracePt t="55659" x="1358900" y="5207000"/>
          <p14:tracePt t="55668" x="1376363" y="5189538"/>
          <p14:tracePt t="55675" x="1403350" y="5180013"/>
          <p14:tracePt t="55683" x="1422400" y="5170488"/>
          <p14:tracePt t="55691" x="1468438" y="5160963"/>
          <p14:tracePt t="55699" x="1485900" y="5133975"/>
          <p14:tracePt t="55716" x="1504950" y="5133975"/>
          <p14:tracePt t="55937" x="1512888" y="5133975"/>
          <p14:tracePt t="55947" x="1522413" y="5133975"/>
          <p14:tracePt t="55955" x="1541463" y="5133975"/>
          <p14:tracePt t="55963" x="1558925" y="5143500"/>
          <p14:tracePt t="55971" x="1604963" y="5153025"/>
          <p14:tracePt t="55979" x="1641475" y="5160963"/>
          <p14:tracePt t="55988" x="1658938" y="5170488"/>
          <p14:tracePt t="55995" x="1695450" y="5189538"/>
          <p14:tracePt t="56004" x="1714500" y="5197475"/>
          <p14:tracePt t="56012" x="1722438" y="5207000"/>
          <p14:tracePt t="56022" x="1731963" y="5207000"/>
          <p14:tracePt t="56029" x="1741488" y="5216525"/>
          <p14:tracePt t="56108" x="1751013" y="5226050"/>
          <p14:tracePt t="56133" x="1751013" y="5243513"/>
          <p14:tracePt t="56140" x="1751013" y="5270500"/>
          <p14:tracePt t="56150" x="1751013" y="5289550"/>
          <p14:tracePt t="56156" x="1751013" y="5299075"/>
          <p14:tracePt t="56164" x="1751013" y="5307013"/>
          <p14:tracePt t="56172" x="1751013" y="5326063"/>
          <p14:tracePt t="56179" x="1751013" y="5362575"/>
          <p14:tracePt t="56196" x="1751013" y="5372100"/>
          <p14:tracePt t="56204" x="1751013" y="5380038"/>
          <p14:tracePt t="56211" x="1751013" y="5399088"/>
          <p14:tracePt t="56227" x="1751013" y="5408613"/>
          <p14:tracePt t="56283" x="1751013" y="5426075"/>
          <p14:tracePt t="56299" x="1751013" y="5445125"/>
          <p14:tracePt t="56307" x="1731963" y="5462588"/>
          <p14:tracePt t="56315" x="1714500" y="5472113"/>
          <p14:tracePt t="56324" x="1704975" y="5489575"/>
          <p14:tracePt t="56331" x="1704975" y="5508625"/>
          <p14:tracePt t="56340" x="1685925" y="5554663"/>
          <p14:tracePt t="56347" x="1677988" y="5554663"/>
          <p14:tracePt t="56355" x="1649413" y="5581650"/>
          <p14:tracePt t="56363" x="1622425" y="5618163"/>
          <p14:tracePt t="56372" x="1622425" y="5626100"/>
          <p14:tracePt t="56379" x="1604963" y="5645150"/>
          <p14:tracePt t="56387" x="1595438" y="5645150"/>
          <p14:tracePt t="56395" x="1585913" y="5654675"/>
          <p14:tracePt t="56547" x="1576388" y="5654675"/>
          <p14:tracePt t="56555" x="1558925" y="5654675"/>
          <p14:tracePt t="56563" x="1549400" y="5654675"/>
          <p14:tracePt t="56571" x="1512888" y="5645150"/>
          <p14:tracePt t="56579" x="1485900" y="5635625"/>
          <p14:tracePt t="56587" x="1458913" y="5626100"/>
          <p14:tracePt t="56595" x="1439863" y="5618163"/>
          <p14:tracePt t="56604" x="1403350" y="5599113"/>
          <p14:tracePt t="56613" x="1385888" y="5589588"/>
          <p14:tracePt t="56623" x="1366838" y="5581650"/>
          <p14:tracePt t="56629" x="1358900" y="5572125"/>
          <p14:tracePt t="56645" x="1330325" y="5562600"/>
          <p14:tracePt t="56658" x="1330325" y="5554663"/>
          <p14:tracePt t="56662" x="1330325" y="5545138"/>
          <p14:tracePt t="56676" x="1330325" y="5535613"/>
          <p14:tracePt t="56716" x="1322388" y="5518150"/>
          <p14:tracePt t="56732" x="1322388" y="5508625"/>
          <p14:tracePt t="56740" x="1322388" y="5499100"/>
          <p14:tracePt t="56747" x="1322388" y="5472113"/>
          <p14:tracePt t="56755" x="1312863" y="5462588"/>
          <p14:tracePt t="56764" x="1312863" y="5453063"/>
          <p14:tracePt t="56772" x="1312863" y="5435600"/>
          <p14:tracePt t="56788" x="1312863" y="5426075"/>
          <p14:tracePt t="56795" x="1312863" y="5416550"/>
          <p14:tracePt t="56803" x="1312863" y="5399088"/>
          <p14:tracePt t="56820" x="1312863" y="5389563"/>
          <p14:tracePt t="56828" x="1312863" y="5372100"/>
          <p14:tracePt t="56839" x="1312863" y="5353050"/>
          <p14:tracePt t="56854" x="1312863" y="5343525"/>
          <p14:tracePt t="56859" x="1312863" y="5335588"/>
          <p14:tracePt t="56869" x="1312863" y="5316538"/>
          <p14:tracePt t="56886" x="1322388" y="5307013"/>
          <p14:tracePt t="56963" x="1330325" y="5307013"/>
          <p14:tracePt t="56980" x="1349375" y="5326063"/>
          <p14:tracePt t="56989" x="1358900" y="5326063"/>
          <p14:tracePt t="56995" x="1376363" y="5343525"/>
          <p14:tracePt t="57003" x="1395413" y="5353050"/>
          <p14:tracePt t="57020" x="1403350" y="5353050"/>
          <p14:tracePt t="57027" x="1412875" y="5362575"/>
          <p14:tracePt t="57052" x="1422400" y="5372100"/>
          <p14:tracePt t="57091" x="1422400" y="5399088"/>
          <p14:tracePt t="57100" x="1422400" y="5416550"/>
          <p14:tracePt t="57107" x="1431925" y="5435600"/>
          <p14:tracePt t="57115" x="1431925" y="5472113"/>
          <p14:tracePt t="57123" x="1431925" y="5481638"/>
          <p14:tracePt t="57131" x="1431925" y="5518150"/>
          <p14:tracePt t="57139" x="1431925" y="5535613"/>
          <p14:tracePt t="57147" x="1431925" y="5562600"/>
          <p14:tracePt t="57155" x="1431925" y="5589588"/>
          <p14:tracePt t="57164" x="1431925" y="5626100"/>
          <p14:tracePt t="57171" x="1431925" y="5662613"/>
          <p14:tracePt t="57180" x="1431925" y="5691188"/>
          <p14:tracePt t="57188" x="1431925" y="5718175"/>
          <p14:tracePt t="57196" x="1431925" y="5735638"/>
          <p14:tracePt t="57204" x="1422400" y="5781675"/>
          <p14:tracePt t="57228" x="1412875" y="5808663"/>
          <p14:tracePt t="57613" x="1403350" y="5808663"/>
          <p14:tracePt t="57621" x="1403350" y="5791200"/>
          <p14:tracePt t="57631" x="1403350" y="5781675"/>
          <p14:tracePt t="57642" x="1403350" y="5764213"/>
          <p14:tracePt t="57644" x="1403350" y="5735638"/>
          <p14:tracePt t="57655" x="1403350" y="5718175"/>
          <p14:tracePt t="57660" x="1403350" y="5699125"/>
          <p14:tracePt t="57671" x="1403350" y="5691188"/>
          <p14:tracePt t="57676" x="1403350" y="5681663"/>
          <p14:tracePt t="57692" x="1403350" y="5662613"/>
          <p14:tracePt t="57716" x="1403350" y="5654675"/>
          <p14:tracePt t="57740" x="1403350" y="5645150"/>
          <p14:tracePt t="57748" x="1412875" y="5626100"/>
          <p14:tracePt t="57756" x="1431925" y="5608638"/>
          <p14:tracePt t="57771" x="1458913" y="5599113"/>
          <p14:tracePt t="57779" x="1476375" y="5589588"/>
          <p14:tracePt t="57788" x="1522413" y="5589588"/>
          <p14:tracePt t="57795" x="1604963" y="5581650"/>
          <p14:tracePt t="57804" x="1714500" y="5581650"/>
          <p14:tracePt t="57811" x="1824038" y="5581650"/>
          <p14:tracePt t="57819" x="1968500" y="5545138"/>
          <p14:tracePt t="57828" x="2124075" y="5518150"/>
          <p14:tracePt t="57838" x="2287588" y="5499100"/>
          <p14:tracePt t="57845" x="2397125" y="5445125"/>
          <p14:tracePt t="57860" x="2735263" y="5353050"/>
          <p14:tracePt t="57872" x="2889250" y="5280025"/>
          <p14:tracePt t="57888" x="3171825" y="5143500"/>
          <p14:tracePt t="57893" x="3290888" y="5070475"/>
          <p14:tracePt t="57901" x="3409950" y="5006975"/>
          <p14:tracePt t="57909" x="3436938" y="4979988"/>
          <p14:tracePt t="57921" x="3519488" y="4924425"/>
          <p14:tracePt t="57923" x="3582988" y="4870450"/>
          <p14:tracePt t="57932" x="3636963" y="4833938"/>
          <p14:tracePt t="57939" x="3719513" y="4751388"/>
          <p14:tracePt t="57947" x="3802063" y="4678363"/>
          <p14:tracePt t="57955" x="3846513" y="4632325"/>
          <p14:tracePt t="57963" x="3938588" y="4551363"/>
          <p14:tracePt t="57974" x="4021138" y="4505325"/>
          <p14:tracePt t="57981" x="4102100" y="4422775"/>
          <p14:tracePt t="57990" x="4165600" y="4349750"/>
          <p14:tracePt t="57997" x="4284663" y="4249738"/>
          <p14:tracePt t="58008" x="4394200" y="4159250"/>
          <p14:tracePt t="58013" x="4521200" y="4067175"/>
          <p14:tracePt t="58025" x="4659313" y="3967163"/>
          <p14:tracePt t="58028" x="4759325" y="3894138"/>
          <p14:tracePt t="58042" x="4895850" y="3803650"/>
          <p14:tracePt t="58043" x="4986338" y="3730625"/>
          <p14:tracePt t="58053" x="5068888" y="3675063"/>
          <p14:tracePt t="58059" x="5168900" y="3602038"/>
          <p14:tracePt t="58070" x="5214938" y="3556000"/>
          <p14:tracePt t="58075" x="5241925" y="3529013"/>
          <p14:tracePt t="58083" x="5268913" y="3492500"/>
          <p14:tracePt t="58091" x="5287963" y="3482975"/>
          <p14:tracePt t="58099" x="5297488" y="3446463"/>
          <p14:tracePt t="58107" x="5305425" y="3438525"/>
          <p14:tracePt t="58115" x="5324475" y="3402013"/>
          <p14:tracePt t="58123" x="5334000" y="3392488"/>
          <p14:tracePt t="58247" x="5334000" y="3375025"/>
          <p14:tracePt t="58255" x="5334000" y="3346450"/>
          <p14:tracePt t="58262" x="5334000" y="3309938"/>
          <p14:tracePt t="58271" x="5334000" y="3302000"/>
          <p14:tracePt t="58275" x="5334000" y="3255963"/>
          <p14:tracePt t="58284" x="5334000" y="3228975"/>
          <p14:tracePt t="58292" x="5324475" y="3209925"/>
          <p14:tracePt t="58300" x="5297488" y="3192463"/>
          <p14:tracePt t="58316" x="5287963" y="3192463"/>
          <p14:tracePt t="58324" x="5251450" y="3192463"/>
          <p14:tracePt t="58332" x="5232400" y="3192463"/>
          <p14:tracePt t="58339" x="5178425" y="3192463"/>
          <p14:tracePt t="58348" x="5132388" y="3192463"/>
          <p14:tracePt t="58356" x="5078413" y="3192463"/>
          <p14:tracePt t="58364" x="5022850" y="3192463"/>
          <p14:tracePt t="58372" x="4968875" y="3192463"/>
          <p14:tracePt t="58380" x="4922838" y="3192463"/>
          <p14:tracePt t="58388" x="4895850" y="3192463"/>
          <p14:tracePt t="58396" x="4868863" y="3192463"/>
          <p14:tracePt t="58403" x="4849813" y="3209925"/>
          <p14:tracePt t="58494" x="4803775" y="3219450"/>
          <p14:tracePt t="58503" x="4749800" y="3228975"/>
          <p14:tracePt t="58512" x="4686300" y="3246438"/>
          <p14:tracePt t="58518" x="4622800" y="3282950"/>
          <p14:tracePt t="58529" x="4549775" y="3292475"/>
          <p14:tracePt t="58534" x="4484688" y="3309938"/>
          <p14:tracePt t="58540" x="4430713" y="3328988"/>
          <p14:tracePt t="58548" x="4394200" y="3328988"/>
          <p14:tracePt t="58556" x="4340225" y="3355975"/>
          <p14:tracePt t="58563" x="4330700" y="3355975"/>
          <p14:tracePt t="58571" x="4321175" y="3355975"/>
          <p14:tracePt t="58579" x="4294188" y="3365500"/>
          <p14:tracePt t="58726" x="4294188" y="3355975"/>
          <p14:tracePt t="58741" x="4294188" y="3338513"/>
          <p14:tracePt t="58750" x="4294188" y="3328988"/>
          <p14:tracePt t="58757" x="4303713" y="3302000"/>
          <p14:tracePt t="58774" x="4311650" y="3302000"/>
          <p14:tracePt t="58782" x="4321175" y="3292475"/>
          <p14:tracePt t="58792" x="4330700" y="3282950"/>
          <p14:tracePt t="58798" x="4348163" y="3265488"/>
          <p14:tracePt t="58813" x="4357688" y="3255963"/>
          <p14:tracePt t="59189" x="4367213" y="3246438"/>
          <p14:tracePt t="59195" x="4367213" y="3236913"/>
          <p14:tracePt t="59203" x="4376738" y="3236913"/>
          <p14:tracePt t="59211" x="4384675" y="3236913"/>
          <p14:tracePt t="59220" x="4413250" y="3228975"/>
          <p14:tracePt t="59228" x="4421188" y="3228975"/>
          <p14:tracePt t="59236" x="4430713" y="3228975"/>
          <p14:tracePt t="59334" x="4440238" y="3228975"/>
          <p14:tracePt t="59457" x="4448175" y="3228975"/>
          <p14:tracePt t="59468" x="4467225" y="3228975"/>
          <p14:tracePt t="59471" x="4494213" y="3228975"/>
          <p14:tracePt t="59480" x="4513263" y="3228975"/>
          <p14:tracePt t="59483" x="4540250" y="3228975"/>
          <p14:tracePt t="59491" x="4557713" y="3228975"/>
          <p14:tracePt t="59499" x="4594225" y="3228975"/>
          <p14:tracePt t="59508" x="4603750" y="3228975"/>
          <p14:tracePt t="59515" x="4622800" y="3228975"/>
          <p14:tracePt t="59524" x="4640263" y="3228975"/>
          <p14:tracePt t="59531" x="4649788" y="3228975"/>
          <p14:tracePt t="59548" x="4667250" y="3228975"/>
          <p14:tracePt t="59747" x="4686300" y="3228975"/>
          <p14:tracePt t="59755" x="4722813" y="3228975"/>
          <p14:tracePt t="59763" x="4795838" y="3228975"/>
          <p14:tracePt t="59771" x="4886325" y="3228975"/>
          <p14:tracePt t="59780" x="4978400" y="3236913"/>
          <p14:tracePt t="59787" x="5022850" y="3236913"/>
          <p14:tracePt t="59796" x="5041900" y="3236913"/>
          <p14:tracePt t="59804" x="5049838" y="3236913"/>
          <p14:tracePt t="59812" x="5059363" y="3236913"/>
          <p14:tracePt t="59965" x="5059363" y="3246438"/>
          <p14:tracePt t="59973" x="5022850" y="3265488"/>
          <p14:tracePt t="59989" x="4995863" y="3265488"/>
          <p14:tracePt t="59998" x="4978400" y="3265488"/>
          <p14:tracePt t="60007" x="4949825" y="3273425"/>
          <p14:tracePt t="60023" x="4941888" y="3273425"/>
          <p14:tracePt t="60261" x="4932363" y="3282950"/>
          <p14:tracePt t="60299" x="4932363" y="3302000"/>
          <p14:tracePt t="60308" x="4932363" y="3309938"/>
          <p14:tracePt t="60316" x="4932363" y="3346450"/>
          <p14:tracePt t="60324" x="4932363" y="3355975"/>
          <p14:tracePt t="60332" x="4941888" y="3375025"/>
          <p14:tracePt t="60340" x="4959350" y="3402013"/>
          <p14:tracePt t="60348" x="4968875" y="3402013"/>
          <p14:tracePt t="60355" x="4978400" y="3411538"/>
          <p14:tracePt t="60365" x="4986338" y="3419475"/>
          <p14:tracePt t="60828" x="5005388" y="3429000"/>
          <p14:tracePt t="60934" x="5005388" y="3446463"/>
          <p14:tracePt t="60943" x="4995863" y="3446463"/>
          <p14:tracePt t="60954" x="4978400" y="3455988"/>
          <p14:tracePt t="60964" x="4968875" y="3465513"/>
          <p14:tracePt t="60979" x="4941888" y="3475038"/>
          <p14:tracePt t="60987" x="4932363" y="3482975"/>
          <p14:tracePt t="61076" x="4913313" y="3482975"/>
          <p14:tracePt t="61083" x="4895850" y="3482975"/>
          <p14:tracePt t="61091" x="4868863" y="3482975"/>
          <p14:tracePt t="61099" x="4813300" y="3482975"/>
          <p14:tracePt t="61107" x="4749800" y="3482975"/>
          <p14:tracePt t="61116" x="4695825" y="3475038"/>
          <p14:tracePt t="61123" x="4667250" y="3475038"/>
          <p14:tracePt t="61131" x="4622800" y="3475038"/>
          <p14:tracePt t="61139" x="4594225" y="3465513"/>
          <p14:tracePt t="61171" x="4586288" y="3465513"/>
          <p14:tracePt t="61227" x="4586288" y="3455988"/>
          <p14:tracePt t="61235" x="4567238" y="3429000"/>
          <p14:tracePt t="61244" x="4557713" y="3392488"/>
          <p14:tracePt t="61252" x="4540250" y="3375025"/>
          <p14:tracePt t="61260" x="4521200" y="3338513"/>
          <p14:tracePt t="61271" x="4521200" y="3302000"/>
          <p14:tracePt t="61276" x="4484688" y="3255963"/>
          <p14:tracePt t="61286" x="4476750" y="3228975"/>
          <p14:tracePt t="61300" x="4476750" y="3219450"/>
          <p14:tracePt t="61308" x="4476750" y="3192463"/>
          <p14:tracePt t="61316" x="4476750" y="3182938"/>
          <p14:tracePt t="61332" x="4476750" y="3155950"/>
          <p14:tracePt t="61340" x="4476750" y="3146425"/>
          <p14:tracePt t="61348" x="4476750" y="3109913"/>
          <p14:tracePt t="61355" x="4476750" y="3090863"/>
          <p14:tracePt t="61363" x="4476750" y="3054350"/>
          <p14:tracePt t="61371" x="4494213" y="3009900"/>
          <p14:tracePt t="61379" x="4513263" y="2973388"/>
          <p14:tracePt t="61387" x="4530725" y="2936875"/>
          <p14:tracePt t="61395" x="4557713" y="2900363"/>
          <p14:tracePt t="61405" x="4594225" y="2854325"/>
          <p14:tracePt t="61411" x="4630738" y="2836863"/>
          <p14:tracePt t="61419" x="4649788" y="2808288"/>
          <p14:tracePt t="61427" x="4659313" y="2808288"/>
          <p14:tracePt t="61470" x="4667250" y="2800350"/>
          <p14:tracePt t="61598" x="4740275" y="2817813"/>
          <p14:tracePt t="61607" x="4822825" y="2863850"/>
          <p14:tracePt t="61615" x="4895850" y="2890838"/>
          <p14:tracePt t="61621" x="4978400" y="2927350"/>
          <p14:tracePt t="61628" x="5041900" y="2954338"/>
          <p14:tracePt t="61636" x="5086350" y="2973388"/>
          <p14:tracePt t="61644" x="5132388" y="2982913"/>
          <p14:tracePt t="61653" x="5159375" y="3009900"/>
          <p14:tracePt t="61660" x="5187950" y="3027363"/>
          <p14:tracePt t="61766" x="5187950" y="3046413"/>
          <p14:tracePt t="61774" x="5187950" y="3082925"/>
          <p14:tracePt t="61782" x="5187950" y="3127375"/>
          <p14:tracePt t="61788" x="5187950" y="3146425"/>
          <p14:tracePt t="61797" x="5187950" y="3182938"/>
          <p14:tracePt t="61807" x="5187950" y="3228975"/>
          <p14:tracePt t="61812" x="5187950" y="3265488"/>
          <p14:tracePt t="61821" x="5187950" y="3292475"/>
          <p14:tracePt t="61828" x="5187950" y="3328988"/>
          <p14:tracePt t="61838" x="5187950" y="3346450"/>
          <p14:tracePt t="61846" x="5187950" y="3355975"/>
          <p14:tracePt t="61855" x="5187950" y="3375025"/>
          <p14:tracePt t="61871" x="5178425" y="3392488"/>
          <p14:tracePt t="61925" x="5178425" y="3402013"/>
          <p14:tracePt t="61933" x="5159375" y="3419475"/>
          <p14:tracePt t="61949" x="5132388" y="3438525"/>
          <p14:tracePt t="61957" x="5114925" y="3455988"/>
          <p14:tracePt t="61964" x="5105400" y="3475038"/>
          <p14:tracePt t="61972" x="5068888" y="3492500"/>
          <p14:tracePt t="61979" x="5049838" y="3511550"/>
          <p14:tracePt t="61987" x="5032375" y="3529013"/>
          <p14:tracePt t="61995" x="5005388" y="3538538"/>
          <p14:tracePt t="62005" x="4968875" y="3556000"/>
          <p14:tracePt t="62011" x="4968875" y="3565525"/>
          <p14:tracePt t="62027" x="4959350" y="3575050"/>
          <p14:tracePt t="62100" x="4949825" y="3575050"/>
          <p14:tracePt t="62124" x="4922838" y="3575050"/>
          <p14:tracePt t="62132" x="4905375" y="3575050"/>
          <p14:tracePt t="62139" x="4876800" y="3575050"/>
          <p14:tracePt t="62148" x="4786313" y="3556000"/>
          <p14:tracePt t="62156" x="4713288" y="3538538"/>
          <p14:tracePt t="62163" x="4649788" y="3519488"/>
          <p14:tracePt t="62171" x="4567238" y="3482975"/>
          <p14:tracePt t="62179" x="4513263" y="3455988"/>
          <p14:tracePt t="62187" x="4503738" y="3455988"/>
          <p14:tracePt t="62196" x="4484688" y="3438525"/>
          <p14:tracePt t="62251" x="4476750" y="3429000"/>
          <p14:tracePt t="62268" x="4476750" y="3402013"/>
          <p14:tracePt t="62284" x="4476750" y="3375025"/>
          <p14:tracePt t="62292" x="4484688" y="3355975"/>
          <p14:tracePt t="62300" x="4484688" y="3346450"/>
          <p14:tracePt t="62307" x="4494213" y="3319463"/>
          <p14:tracePt t="62315" x="4513263" y="3282950"/>
          <p14:tracePt t="62323" x="4521200" y="3255963"/>
          <p14:tracePt t="62331" x="4530725" y="3246438"/>
          <p14:tracePt t="62339" x="4530725" y="3236913"/>
          <p14:tracePt t="62348" x="4540250" y="3219450"/>
          <p14:tracePt t="62355" x="4549775" y="3209925"/>
          <p14:tracePt t="62372" x="4557713" y="3200400"/>
          <p14:tracePt t="62396" x="4567238" y="3192463"/>
          <p14:tracePt t="62404" x="4594225" y="3173413"/>
          <p14:tracePt t="62412" x="4622800" y="3155950"/>
          <p14:tracePt t="62421" x="4676775" y="3155950"/>
          <p14:tracePt t="62428" x="4749800" y="3136900"/>
          <p14:tracePt t="62438" x="4868863" y="3127375"/>
          <p14:tracePt t="62444" x="4941888" y="3109913"/>
          <p14:tracePt t="62454" x="5032375" y="3100388"/>
          <p14:tracePt t="62461" x="5114925" y="3073400"/>
          <p14:tracePt t="62471" x="5168900" y="3073400"/>
          <p14:tracePt t="62476" x="5214938" y="3054350"/>
          <p14:tracePt t="62487" x="5251450" y="3036888"/>
          <p14:tracePt t="62492" x="5278438" y="3027363"/>
          <p14:tracePt t="62500" x="5287963" y="3027363"/>
          <p14:tracePt t="62509" x="5314950" y="3000375"/>
          <p14:tracePt t="62525" x="5324475" y="2990850"/>
          <p14:tracePt t="62531" x="5334000" y="2982913"/>
          <p14:tracePt t="62547" x="5360988" y="2963863"/>
          <p14:tracePt t="62556" x="5378450" y="2936875"/>
          <p14:tracePt t="62563" x="5387975" y="2917825"/>
          <p14:tracePt t="62587" x="5397500" y="2900363"/>
          <p14:tracePt t="62765" x="5387975" y="2890838"/>
          <p14:tracePt t="62773" x="5368925" y="2890838"/>
          <p14:tracePt t="62782" x="5314950" y="2890838"/>
          <p14:tracePt t="62792" x="5268913" y="2890838"/>
          <p14:tracePt t="62798" x="5251450" y="2890838"/>
          <p14:tracePt t="62808" x="5224463" y="2890838"/>
          <p14:tracePt t="62813" x="5214938" y="2890838"/>
          <p14:tracePt t="62822" x="5205413" y="2890838"/>
          <p14:tracePt t="62828" x="5195888" y="2900363"/>
          <p14:tracePt t="62853" x="5187950" y="2909888"/>
          <p14:tracePt t="63006" x="5178425" y="2900363"/>
          <p14:tracePt t="63013" x="5168900" y="2900363"/>
          <p14:tracePt t="63029" x="5159375" y="2881313"/>
          <p14:tracePt t="63035" x="5141913" y="2863850"/>
          <p14:tracePt t="63043" x="5132388" y="2844800"/>
          <p14:tracePt t="63052" x="5122863" y="2817813"/>
          <p14:tracePt t="63069" x="5114925" y="2800350"/>
          <p14:tracePt t="63075" x="5114925" y="2781300"/>
          <p14:tracePt t="63088" x="5114925" y="2763838"/>
          <p14:tracePt t="63091" x="5105400" y="2754313"/>
          <p14:tracePt t="63099" x="5095875" y="2735263"/>
          <p14:tracePt t="63355" x="5078413" y="2735263"/>
          <p14:tracePt t="63389" x="5068888" y="2744788"/>
          <p14:tracePt t="63605" x="5068888" y="2735263"/>
          <p14:tracePt t="63614" x="5068888" y="2727325"/>
          <p14:tracePt t="63637" x="5068888" y="2708275"/>
          <p14:tracePt t="64765" x="5059363" y="2698750"/>
          <p14:tracePt t="64773" x="5041900" y="2698750"/>
          <p14:tracePt t="64781" x="5041900" y="2708275"/>
          <p14:tracePt t="64788" x="5032375" y="2717800"/>
          <p14:tracePt t="64808" x="5014913" y="2735263"/>
          <p14:tracePt t="64829" x="5014913" y="2744788"/>
          <p14:tracePt t="65165" x="5014913" y="2754313"/>
          <p14:tracePt t="65219" x="5022850" y="2754313"/>
          <p14:tracePt t="65228" x="5032375" y="2754313"/>
          <p14:tracePt t="65235" x="5041900" y="2754313"/>
          <p14:tracePt t="65243" x="5049838" y="2754313"/>
          <p14:tracePt t="65253" x="5078413" y="2754313"/>
          <p14:tracePt t="65260" x="5095875" y="2754313"/>
          <p14:tracePt t="65270" x="5132388" y="2754313"/>
          <p14:tracePt t="65278" x="5178425" y="2754313"/>
          <p14:tracePt t="65286" x="5195888" y="2754313"/>
          <p14:tracePt t="65291" x="5224463" y="2754313"/>
          <p14:tracePt t="65299" x="5241925" y="2754313"/>
          <p14:tracePt t="65404" x="5251450" y="2754313"/>
          <p14:tracePt t="65420" x="5268913" y="2735263"/>
          <p14:tracePt t="65432" x="5287963" y="2727325"/>
          <p14:tracePt t="65446" x="5297488" y="2727325"/>
          <p14:tracePt t="65462" x="5314950" y="2717800"/>
          <p14:tracePt t="65476" x="5324475" y="2717800"/>
          <p14:tracePt t="65485" x="5334000" y="2717800"/>
          <p14:tracePt t="65492" x="5351463" y="2717800"/>
          <p14:tracePt t="65501" x="5360988" y="2717800"/>
          <p14:tracePt t="65510" x="5368925" y="2708275"/>
          <p14:tracePt t="65516" x="5397500" y="2690813"/>
          <p14:tracePt t="65532" x="5405438" y="2690813"/>
          <p14:tracePt t="65540" x="5414963" y="2690813"/>
          <p14:tracePt t="65556" x="5451475" y="2690813"/>
          <p14:tracePt t="65588" x="5461000" y="2690813"/>
          <p14:tracePt t="65604" x="5478463" y="2690813"/>
          <p14:tracePt t="65612" x="5487988" y="2690813"/>
          <p14:tracePt t="65620" x="5497513" y="2690813"/>
          <p14:tracePt t="65628" x="5524500" y="2690813"/>
          <p14:tracePt t="65637" x="5551488" y="2690813"/>
          <p14:tracePt t="65644" x="5588000" y="2690813"/>
          <p14:tracePt t="65653" x="5634038" y="2690813"/>
          <p14:tracePt t="65660" x="5661025" y="2690813"/>
          <p14:tracePt t="65669" x="5688013" y="2690813"/>
          <p14:tracePt t="65675" x="5734050" y="2698750"/>
          <p14:tracePt t="65685" x="5743575" y="2698750"/>
          <p14:tracePt t="65691" x="5761038" y="2708275"/>
          <p14:tracePt t="65700" x="5770563" y="2708275"/>
          <p14:tracePt t="65707" x="5780088" y="2708275"/>
          <p14:tracePt t="65716" x="5789613" y="2708275"/>
          <p14:tracePt t="65723" x="5807075" y="2708275"/>
          <p14:tracePt t="65732" x="5816600" y="2708275"/>
          <p14:tracePt t="65747" x="5826125" y="2708275"/>
          <p14:tracePt t="66020" x="5789613" y="2708275"/>
          <p14:tracePt t="66028" x="5734050" y="2708275"/>
          <p14:tracePt t="66036" x="5707063" y="2735263"/>
          <p14:tracePt t="66044" x="5688013" y="2735263"/>
          <p14:tracePt t="66053" x="5670550" y="2735263"/>
          <p14:tracePt t="66149" x="5661025" y="2735263"/>
          <p14:tracePt t="66389" x="5653088" y="2735263"/>
          <p14:tracePt t="66395" x="5624513" y="2735263"/>
          <p14:tracePt t="66403" x="5597525" y="2735263"/>
          <p14:tracePt t="66411" x="5570538" y="2735263"/>
          <p14:tracePt t="66419" x="5524500" y="2735263"/>
          <p14:tracePt t="66428" x="5497513" y="2717800"/>
          <p14:tracePt t="66435" x="5470525" y="2717800"/>
          <p14:tracePt t="66444" x="5434013" y="2708275"/>
          <p14:tracePt t="66453" x="5424488" y="2708275"/>
          <p14:tracePt t="66582" x="5405438" y="2708275"/>
          <p14:tracePt t="66590" x="5387975" y="2708275"/>
          <p14:tracePt t="66599" x="5360988" y="2708275"/>
          <p14:tracePt t="66606" x="5324475" y="2708275"/>
          <p14:tracePt t="66612" x="5268913" y="2744788"/>
          <p14:tracePt t="66620" x="5241925" y="2754313"/>
          <p14:tracePt t="66628" x="5195888" y="2790825"/>
          <p14:tracePt t="66637" x="5159375" y="2808288"/>
          <p14:tracePt t="66644" x="5105400" y="2863850"/>
          <p14:tracePt t="66653" x="5068888" y="2873375"/>
          <p14:tracePt t="66660" x="5014913" y="2917825"/>
          <p14:tracePt t="66670" x="4995863" y="2927350"/>
          <p14:tracePt t="66676" x="4949825" y="2963863"/>
          <p14:tracePt t="66687" x="4932363" y="2973388"/>
          <p14:tracePt t="66692" x="4922838" y="2973388"/>
          <p14:tracePt t="66701" x="4913313" y="2982913"/>
          <p14:tracePt t="66708" x="4895850" y="2990850"/>
          <p14:tracePt t="66892" x="4876800" y="3009900"/>
          <p14:tracePt t="66901" x="4832350" y="3036888"/>
          <p14:tracePt t="66907" x="4803775" y="3073400"/>
          <p14:tracePt t="66916" x="4803775" y="3109913"/>
          <p14:tracePt t="66923" x="4795838" y="3155950"/>
          <p14:tracePt t="66932" x="4776788" y="3182938"/>
          <p14:tracePt t="66939" x="4767263" y="3236913"/>
          <p14:tracePt t="66947" x="4759325" y="3255963"/>
          <p14:tracePt t="66955" x="4759325" y="3292475"/>
          <p14:tracePt t="66963" x="4759325" y="3319463"/>
          <p14:tracePt t="66971" x="4749800" y="3328988"/>
          <p14:tracePt t="67395" x="4749800" y="3319463"/>
          <p14:tracePt t="67403" x="4759325" y="3302000"/>
          <p14:tracePt t="67559" x="4767263" y="3292475"/>
          <p14:tracePt t="67783" x="4749800" y="3309938"/>
          <p14:tracePt t="67789" x="4713288" y="3392488"/>
          <p14:tracePt t="67798" x="4659313" y="3455988"/>
          <p14:tracePt t="67808" x="4613275" y="3538538"/>
          <p14:tracePt t="67812" x="4557713" y="3621088"/>
          <p14:tracePt t="67819" x="4521200" y="3721100"/>
          <p14:tracePt t="67828" x="4448175" y="3821113"/>
          <p14:tracePt t="67837" x="4394200" y="3884613"/>
          <p14:tracePt t="67844" x="4321175" y="3984625"/>
          <p14:tracePt t="67853" x="4267200" y="4067175"/>
          <p14:tracePt t="67860" x="4230688" y="4167188"/>
          <p14:tracePt t="67871" x="4175125" y="4232275"/>
          <p14:tracePt t="67887" x="4065588" y="4395788"/>
          <p14:tracePt t="67891" x="3984625" y="4486275"/>
          <p14:tracePt t="67900" x="3875088" y="4587875"/>
          <p14:tracePt t="67907" x="3756025" y="4687888"/>
          <p14:tracePt t="67916" x="3619500" y="4797425"/>
          <p14:tracePt t="67923" x="3482975" y="4887913"/>
          <p14:tracePt t="67931" x="3327400" y="4997450"/>
          <p14:tracePt t="67939" x="3208338" y="5097463"/>
          <p14:tracePt t="67948" x="3090863" y="5189538"/>
          <p14:tracePt t="67956" x="2990850" y="5270500"/>
          <p14:tracePt t="67966" x="2925763" y="5343525"/>
          <p14:tracePt t="67971" x="2844800" y="5408613"/>
          <p14:tracePt t="67980" x="2771775" y="5481638"/>
          <p14:tracePt t="67987" x="2708275" y="5535613"/>
          <p14:tracePt t="67995" x="2662238" y="5572125"/>
          <p14:tracePt t="68003" x="2625725" y="5599113"/>
          <p14:tracePt t="68012" x="2598738" y="5626100"/>
          <p14:tracePt t="68019" x="2533650" y="5654675"/>
          <p14:tracePt t="68028" x="2506663" y="5691188"/>
          <p14:tracePt t="68036" x="2452688" y="5727700"/>
          <p14:tracePt t="68044" x="2389188" y="5764213"/>
          <p14:tracePt t="68053" x="2333625" y="5791200"/>
          <p14:tracePt t="68060" x="2270125" y="5808663"/>
          <p14:tracePt t="68071" x="2224088" y="5837238"/>
          <p14:tracePt t="68075" x="2197100" y="5854700"/>
          <p14:tracePt t="68088" x="2170113" y="5873750"/>
          <p14:tracePt t="68091" x="2151063" y="5881688"/>
          <p14:tracePt t="68099" x="2143125" y="5891213"/>
          <p14:tracePt t="68116" x="2133600" y="5900738"/>
          <p14:tracePt t="68132" x="2124075" y="5910263"/>
          <p14:tracePt t="68149" x="2114550" y="5918200"/>
          <p14:tracePt t="68163" x="2097088" y="5927725"/>
          <p14:tracePt t="68172" x="2078038" y="5954713"/>
          <p14:tracePt t="68180" x="2051050" y="5964238"/>
          <p14:tracePt t="68187" x="2014538" y="5983288"/>
          <p14:tracePt t="68195" x="1978025" y="6000750"/>
          <p14:tracePt t="68203" x="1914525" y="6018213"/>
          <p14:tracePt t="68211" x="1887538" y="6018213"/>
          <p14:tracePt t="68219" x="1860550" y="6018213"/>
          <p14:tracePt t="68228" x="1824038" y="6018213"/>
          <p14:tracePt t="68244" x="1795463" y="6018213"/>
          <p14:tracePt t="68253" x="1778000" y="6018213"/>
          <p14:tracePt t="68260" x="1768475" y="6018213"/>
          <p14:tracePt t="68269" x="1741488" y="6018213"/>
          <p14:tracePt t="68276" x="1722438" y="5991225"/>
          <p14:tracePt t="68286" x="1714500" y="5964238"/>
          <p14:tracePt t="68292" x="1685925" y="5918200"/>
          <p14:tracePt t="68300" x="1677988" y="5881688"/>
          <p14:tracePt t="68308" x="1677988" y="5854700"/>
          <p14:tracePt t="68316" x="1668463" y="5791200"/>
          <p14:tracePt t="68324" x="1668463" y="5735638"/>
          <p14:tracePt t="68332" x="1658938" y="5681663"/>
          <p14:tracePt t="68339" x="1631950" y="5599113"/>
          <p14:tracePt t="68349" x="1631950" y="5572125"/>
          <p14:tracePt t="68358" x="1622425" y="5518150"/>
          <p14:tracePt t="68364" x="1622425" y="5499100"/>
          <p14:tracePt t="68372" x="1622425" y="5445125"/>
          <p14:tracePt t="68379" x="1622425" y="5399088"/>
          <p14:tracePt t="68388" x="1622425" y="5362575"/>
          <p14:tracePt t="68396" x="1622425" y="5316538"/>
          <p14:tracePt t="68403" x="1622425" y="5289550"/>
          <p14:tracePt t="68412" x="1622425" y="5262563"/>
          <p14:tracePt t="68419" x="1622425" y="5216525"/>
          <p14:tracePt t="68427" x="1622425" y="5189538"/>
          <p14:tracePt t="68436" x="1641475" y="5143500"/>
          <p14:tracePt t="68443" x="1668463" y="5097463"/>
          <p14:tracePt t="68452" x="1695450" y="5080000"/>
          <p14:tracePt t="68459" x="1741488" y="5060950"/>
          <p14:tracePt t="68468" x="1768475" y="5043488"/>
          <p14:tracePt t="68475" x="1795463" y="5006975"/>
          <p14:tracePt t="68489" x="1878013" y="4997450"/>
          <p14:tracePt t="68493" x="1987550" y="4997450"/>
          <p14:tracePt t="68504" x="2097088" y="4997450"/>
          <p14:tracePt t="68509" x="2170113" y="4997450"/>
          <p14:tracePt t="68517" x="2214563" y="5006975"/>
          <p14:tracePt t="68527" x="2233613" y="5016500"/>
          <p14:tracePt t="68533" x="2243138" y="5033963"/>
          <p14:tracePt t="68589" x="2243138" y="5043488"/>
          <p14:tracePt t="68597" x="2243138" y="5070475"/>
          <p14:tracePt t="68606" x="2243138" y="5097463"/>
          <p14:tracePt t="68613" x="2224088" y="5133975"/>
          <p14:tracePt t="68622" x="2214563" y="5143500"/>
          <p14:tracePt t="68639" x="2206625" y="5143500"/>
          <p14:tracePt t="68710" x="2214563" y="5153025"/>
          <p14:tracePt t="68718" x="2287588" y="5153025"/>
          <p14:tracePt t="68726" x="2352675" y="5089525"/>
          <p14:tracePt t="68734" x="2470150" y="4979988"/>
          <p14:tracePt t="68741" x="2643188" y="4887913"/>
          <p14:tracePt t="68748" x="2881313" y="4687888"/>
          <p14:tracePt t="68756" x="3181350" y="4468813"/>
          <p14:tracePt t="68764" x="3556000" y="4213225"/>
          <p14:tracePt t="68772" x="3956050" y="3976688"/>
          <p14:tracePt t="68779" x="4394200" y="3738563"/>
          <p14:tracePt t="68788" x="4759325" y="3538538"/>
          <p14:tracePt t="68797" x="5168900" y="3392488"/>
          <p14:tracePt t="68806" x="5441950" y="3273425"/>
          <p14:tracePt t="68813" x="5697538" y="3146425"/>
          <p14:tracePt t="68822" x="5862638" y="3063875"/>
          <p14:tracePt t="68829" x="5999163" y="3017838"/>
          <p14:tracePt t="68838" x="6080125" y="2982913"/>
          <p14:tracePt t="68845" x="6162675" y="2927350"/>
          <p14:tracePt t="68855" x="6189663" y="2890838"/>
          <p14:tracePt t="68861" x="6226175" y="2863850"/>
          <p14:tracePt t="68872" x="6245225" y="2836863"/>
          <p14:tracePt t="68877" x="6272213" y="2808288"/>
          <p14:tracePt t="68890" x="6291263" y="2771775"/>
          <p14:tracePt t="68893" x="6299200" y="2727325"/>
          <p14:tracePt t="68902" x="6299200" y="2708275"/>
          <p14:tracePt t="68908" x="6308725" y="2681288"/>
          <p14:tracePt t="68916" x="6326188" y="2662238"/>
          <p14:tracePt t="68932" x="6326188" y="2654300"/>
          <p14:tracePt t="68940" x="6326188" y="2644775"/>
          <p14:tracePt t="68948" x="6335713" y="2625725"/>
          <p14:tracePt t="68956" x="6335713" y="2617788"/>
          <p14:tracePt t="68982" x="6335713" y="2598738"/>
          <p14:tracePt t="68987" x="6345238" y="2589213"/>
          <p14:tracePt t="69011" x="6345238" y="2581275"/>
          <p14:tracePt t="69020" x="6345238" y="2571750"/>
          <p14:tracePt t="69028" x="6345238" y="2544763"/>
          <p14:tracePt t="69037" x="6345238" y="2535238"/>
          <p14:tracePt t="69043" x="6354763" y="2525713"/>
          <p14:tracePt t="69052" x="6354763" y="2508250"/>
          <p14:tracePt t="69059" x="6372225" y="2462213"/>
          <p14:tracePt t="69069" x="6381750" y="2435225"/>
          <p14:tracePt t="69075" x="6381750" y="2379663"/>
          <p14:tracePt t="69087" x="6381750" y="2335213"/>
          <p14:tracePt t="69091" x="6381750" y="2306638"/>
          <p14:tracePt t="69099" x="6381750" y="2279650"/>
          <p14:tracePt t="69124" x="6372225" y="2262188"/>
          <p14:tracePt t="69131" x="6362700" y="2252663"/>
          <p14:tracePt t="69139" x="6299200" y="2262188"/>
          <p14:tracePt t="69147" x="6226175" y="2270125"/>
          <p14:tracePt t="69155" x="6108700" y="2335213"/>
          <p14:tracePt t="69163" x="5989638" y="2389188"/>
          <p14:tracePt t="69171" x="5880100" y="2435225"/>
          <p14:tracePt t="69180" x="5716588" y="2462213"/>
          <p14:tracePt t="69188" x="5624513" y="2535238"/>
          <p14:tracePt t="69195" x="5534025" y="2571750"/>
          <p14:tracePt t="69204" x="5478463" y="2625725"/>
          <p14:tracePt t="69211" x="5434013" y="2662238"/>
          <p14:tracePt t="69220" x="5424488" y="2671763"/>
          <p14:tracePt t="69228" x="5414963" y="2671763"/>
          <p14:tracePt t="69268" x="5405438" y="2690813"/>
          <p14:tracePt t="69276" x="5387975" y="2698750"/>
          <p14:tracePt t="69285" x="5368925" y="2698750"/>
          <p14:tracePt t="69291" x="5341938" y="2727325"/>
          <p14:tracePt t="69299" x="5305425" y="2727325"/>
          <p14:tracePt t="69308" x="5260975" y="2744788"/>
          <p14:tracePt t="69318" x="5214938" y="2763838"/>
          <p14:tracePt t="69326" x="5168900" y="2781300"/>
          <p14:tracePt t="69335" x="5122863" y="2808288"/>
          <p14:tracePt t="69341" x="5095875" y="2827338"/>
          <p14:tracePt t="69347" x="5078413" y="2836863"/>
          <p14:tracePt t="69355" x="5059363" y="2844800"/>
          <p14:tracePt t="69372" x="5059363" y="2854325"/>
          <p14:tracePt t="69486" x="5059363" y="2836863"/>
          <p14:tracePt t="69494" x="5078413" y="2808288"/>
          <p14:tracePt t="69501" x="5095875" y="2790825"/>
          <p14:tracePt t="69509" x="5105400" y="2781300"/>
          <p14:tracePt t="69515" x="5114925" y="2781300"/>
          <p14:tracePt t="69653" x="5132388" y="2754313"/>
          <p14:tracePt t="69662" x="5168900" y="2727325"/>
          <p14:tracePt t="69670" x="5205413" y="2698750"/>
          <p14:tracePt t="69677" x="5224463" y="2681288"/>
          <p14:tracePt t="69685" x="5241925" y="2654300"/>
          <p14:tracePt t="69692" x="5251450" y="2654300"/>
          <p14:tracePt t="69701" x="5260975" y="2644775"/>
          <p14:tracePt t="69708" x="5278438" y="2625725"/>
          <p14:tracePt t="69716" x="5287963" y="2617788"/>
          <p14:tracePt t="70037" x="5287963" y="2625725"/>
          <p14:tracePt t="70045" x="5287963" y="2654300"/>
          <p14:tracePt t="70055" x="5287963" y="2662238"/>
          <p14:tracePt t="70061" x="5287963" y="2681288"/>
          <p14:tracePt t="70070" x="5305425" y="2698750"/>
          <p14:tracePt t="70077" x="5305425" y="2708275"/>
          <p14:tracePt t="70085" x="5314950" y="2717800"/>
          <p14:tracePt t="70231" x="5324475" y="2717800"/>
          <p14:tracePt t="70238" x="5351463" y="2708275"/>
          <p14:tracePt t="70246" x="5360988" y="2690813"/>
          <p14:tracePt t="70256" x="5397500" y="2662238"/>
          <p14:tracePt t="70261" x="5405438" y="2635250"/>
          <p14:tracePt t="70272" x="5414963" y="2625725"/>
          <p14:tracePt t="70279" x="5414963" y="2617788"/>
          <p14:tracePt t="70302" x="5424488" y="2608263"/>
          <p14:tracePt t="71517" x="5434013" y="2617788"/>
          <p14:tracePt t="71531" x="5461000" y="2617788"/>
          <p14:tracePt t="71539" x="5543550" y="2617788"/>
          <p14:tracePt t="71548" x="5597525" y="2617788"/>
          <p14:tracePt t="71556" x="5661025" y="2617788"/>
          <p14:tracePt t="71563" x="5716588" y="2617788"/>
          <p14:tracePt t="71571" x="5770563" y="2617788"/>
          <p14:tracePt t="71579" x="5826125" y="2617788"/>
          <p14:tracePt t="71587" x="5870575" y="2617788"/>
          <p14:tracePt t="71595" x="5889625" y="2617788"/>
          <p14:tracePt t="71603" x="5916613" y="2617788"/>
          <p14:tracePt t="71636" x="5926138" y="2617788"/>
          <p14:tracePt t="71846" x="5926138" y="2625725"/>
          <p14:tracePt t="71853" x="5926138" y="2644775"/>
          <p14:tracePt t="71871" x="5953125" y="2671763"/>
          <p14:tracePt t="71875" x="5962650" y="2681288"/>
          <p14:tracePt t="71885" x="5972175" y="2690813"/>
          <p14:tracePt t="71891" x="5999163" y="2708275"/>
          <p14:tracePt t="71901" x="5999163" y="2717800"/>
          <p14:tracePt t="71907" x="6007100" y="2717800"/>
          <p14:tracePt t="71916" x="6016625" y="2727325"/>
          <p14:tracePt t="71924" x="6026150" y="2727325"/>
          <p14:tracePt t="72123" x="6026150" y="2735263"/>
          <p14:tracePt t="72131" x="5999163" y="2744788"/>
          <p14:tracePt t="72140" x="5953125" y="2744788"/>
          <p14:tracePt t="72148" x="5916613" y="2754313"/>
          <p14:tracePt t="72156" x="5862638" y="2754313"/>
          <p14:tracePt t="72164" x="5816600" y="2763838"/>
          <p14:tracePt t="72172" x="5761038" y="2771775"/>
          <p14:tracePt t="72181" x="5724525" y="2771775"/>
          <p14:tracePt t="72187" x="5688013" y="2771775"/>
          <p14:tracePt t="72195" x="5661025" y="2771775"/>
          <p14:tracePt t="72203" x="5653088" y="2781300"/>
          <p14:tracePt t="72211" x="5643563" y="2790825"/>
          <p14:tracePt t="72229" x="5634038" y="2800350"/>
          <p14:tracePt t="72259" x="5616575" y="2800350"/>
          <p14:tracePt t="72267" x="5597525" y="2808288"/>
          <p14:tracePt t="72276" x="5588000" y="2808288"/>
          <p14:tracePt t="72287" x="5580063" y="2817813"/>
          <p14:tracePt t="72301" x="5561013" y="2827338"/>
          <p14:tracePt t="72307" x="5551488" y="2827338"/>
          <p14:tracePt t="72405" x="5534025" y="2827338"/>
          <p14:tracePt t="72415" x="5514975" y="2844800"/>
          <p14:tracePt t="72422" x="5487988" y="2854325"/>
          <p14:tracePt t="72431" x="5434013" y="2854325"/>
          <p14:tracePt t="72435" x="5397500" y="2881313"/>
          <p14:tracePt t="72444" x="5378450" y="2881313"/>
          <p14:tracePt t="72452" x="5360988" y="2881313"/>
          <p14:tracePt t="72460" x="5341938" y="2890838"/>
          <p14:tracePt t="72477" x="5334000" y="2900363"/>
          <p14:tracePt t="72541" x="5324475" y="2909888"/>
          <p14:tracePt t="72557" x="5314950" y="2917825"/>
          <p14:tracePt t="72573" x="5297488" y="2927350"/>
          <p14:tracePt t="72581" x="5287963" y="2927350"/>
          <p14:tracePt t="72590" x="5278438" y="2927350"/>
          <p14:tracePt t="72612" x="5278438" y="2936875"/>
          <p14:tracePt t="72636" x="5278438" y="2954338"/>
          <p14:tracePt t="72644" x="5268913" y="2963863"/>
          <p14:tracePt t="72651" x="5251450" y="2982913"/>
          <p14:tracePt t="72659" x="5241925" y="2990850"/>
          <p14:tracePt t="72668" x="5232400" y="3009900"/>
          <p14:tracePt t="72691" x="5224463" y="3009900"/>
          <p14:tracePt t="72716" x="5205413" y="3027363"/>
          <p14:tracePt t="72725" x="5205413" y="3036888"/>
          <p14:tracePt t="72733" x="5195888" y="3046413"/>
          <p14:tracePt t="72742" x="5195888" y="3054350"/>
          <p14:tracePt t="72749" x="5187950" y="3082925"/>
          <p14:tracePt t="72759" x="5178425" y="3100388"/>
          <p14:tracePt t="72764" x="5178425" y="3109913"/>
          <p14:tracePt t="72776" x="5168900" y="3136900"/>
          <p14:tracePt t="72779" x="5159375" y="3155950"/>
          <p14:tracePt t="72787" x="5151438" y="3182938"/>
          <p14:tracePt t="72797" x="5151438" y="3200400"/>
          <p14:tracePt t="72803" x="5151438" y="3228975"/>
          <p14:tracePt t="72812" x="5151438" y="3246438"/>
          <p14:tracePt t="72819" x="5151438" y="3273425"/>
          <p14:tracePt t="72827" x="5151438" y="3292475"/>
          <p14:tracePt t="72836" x="5151438" y="3319463"/>
          <p14:tracePt t="72844" x="5151438" y="3328988"/>
          <p14:tracePt t="72853" x="5151438" y="3365500"/>
          <p14:tracePt t="72860" x="5151438" y="3375025"/>
          <p14:tracePt t="72886" x="5151438" y="3382963"/>
          <p14:tracePt t="73244" x="5151438" y="3402013"/>
          <p14:tracePt t="73251" x="5151438" y="3429000"/>
          <p14:tracePt t="73260" x="5151438" y="3455988"/>
          <p14:tracePt t="73267" x="5151438" y="3482975"/>
          <p14:tracePt t="73276" x="5159375" y="3511550"/>
          <p14:tracePt t="73285" x="5168900" y="3529013"/>
          <p14:tracePt t="73301" x="5178425" y="3529013"/>
          <p14:tracePt t="73613" x="5195888" y="3575050"/>
          <p14:tracePt t="73627" x="5205413" y="3592513"/>
          <p14:tracePt t="73651" x="5205413" y="3602038"/>
          <p14:tracePt t="74630" x="5205413" y="3575050"/>
          <p14:tracePt t="74635" x="5205413" y="3538538"/>
          <p14:tracePt t="74643" x="5205413" y="3511550"/>
          <p14:tracePt t="74652" x="5205413" y="3502025"/>
          <p14:tracePt t="74659" x="5205413" y="3475038"/>
          <p14:tracePt t="74668" x="5205413" y="3455988"/>
          <p14:tracePt t="74675" x="5195888" y="3438525"/>
          <p14:tracePt t="74684" x="5195888" y="3419475"/>
          <p14:tracePt t="74691" x="5187950" y="3402013"/>
          <p14:tracePt t="74925" x="5187950" y="3411538"/>
          <p14:tracePt t="74936" x="5187950" y="3419475"/>
          <p14:tracePt t="74943" x="5187950" y="3429000"/>
          <p14:tracePt t="74958" x="5187950" y="3446463"/>
          <p14:tracePt t="75116" x="5187950" y="3429000"/>
          <p14:tracePt t="75123" x="5187950" y="3419475"/>
          <p14:tracePt t="75139" x="5187950" y="3411538"/>
          <p14:tracePt t="75147" x="5187950" y="3402013"/>
          <p14:tracePt t="75155" x="5187950" y="3392488"/>
          <p14:tracePt t="75164" x="5187950" y="3382963"/>
          <p14:tracePt t="75566" x="5187950" y="3365500"/>
          <p14:tracePt t="75571" x="5214938" y="3338513"/>
          <p14:tracePt t="75579" x="5224463" y="3309938"/>
          <p14:tracePt t="75588" x="5224463" y="3302000"/>
          <p14:tracePt t="75595" x="5224463" y="3292475"/>
          <p14:tracePt t="75604" x="5224463" y="3273425"/>
          <p14:tracePt t="75627" x="5224463" y="3255963"/>
          <p14:tracePt t="75830" x="5224463" y="3273425"/>
          <p14:tracePt t="75846" x="5205413" y="3302000"/>
          <p14:tracePt t="75853" x="5178425" y="3328988"/>
          <p14:tracePt t="75860" x="5141913" y="3355975"/>
          <p14:tracePt t="75869" x="5105400" y="3382963"/>
          <p14:tracePt t="75884" x="5032375" y="3411538"/>
          <p14:tracePt t="75892" x="5005388" y="3419475"/>
          <p14:tracePt t="75901" x="4968875" y="3438525"/>
          <p14:tracePt t="75908" x="4932363" y="3446463"/>
          <p14:tracePt t="75916" x="4822825" y="3465513"/>
          <p14:tracePt t="75923" x="4740275" y="3492500"/>
          <p14:tracePt t="75931" x="4613275" y="3519488"/>
          <p14:tracePt t="75940" x="4476750" y="3565525"/>
          <p14:tracePt t="75947" x="4394200" y="3592513"/>
          <p14:tracePt t="75955" x="4284663" y="3648075"/>
          <p14:tracePt t="75963" x="4148138" y="3711575"/>
          <p14:tracePt t="75971" x="4029075" y="3794125"/>
          <p14:tracePt t="75980" x="3911600" y="3875088"/>
          <p14:tracePt t="75988" x="3810000" y="3957638"/>
          <p14:tracePt t="75996" x="3702050" y="4094163"/>
          <p14:tracePt t="76005" x="3629025" y="4213225"/>
          <p14:tracePt t="76013" x="3546475" y="4332288"/>
          <p14:tracePt t="76023" x="3436938" y="4468813"/>
          <p14:tracePt t="76029" x="3382963" y="4568825"/>
          <p14:tracePt t="76044" x="3217863" y="4805363"/>
          <p14:tracePt t="76055" x="3144838" y="4924425"/>
          <p14:tracePt t="76061" x="3054350" y="5043488"/>
          <p14:tracePt t="76077" x="2908300" y="5253038"/>
          <p14:tracePt t="76085" x="2852738" y="5343525"/>
          <p14:tracePt t="76092" x="2817813" y="5408613"/>
          <p14:tracePt t="76101" x="2744788" y="5489575"/>
          <p14:tracePt t="76107" x="2689225" y="5554663"/>
          <p14:tracePt t="76116" x="2635250" y="5635625"/>
          <p14:tracePt t="76123" x="2606675" y="5681663"/>
          <p14:tracePt t="76131" x="2570163" y="5718175"/>
          <p14:tracePt t="76139" x="2543175" y="5735638"/>
          <p14:tracePt t="76149" x="2533650" y="5772150"/>
          <p14:tracePt t="76155" x="2506663" y="5800725"/>
          <p14:tracePt t="76163" x="2489200" y="5827713"/>
          <p14:tracePt t="76171" x="2479675" y="5837238"/>
          <p14:tracePt t="76180" x="2470150" y="5854700"/>
          <p14:tracePt t="76187" x="2462213" y="5873750"/>
          <p14:tracePt t="76196" x="2443163" y="5900738"/>
          <p14:tracePt t="76204" x="2433638" y="5918200"/>
          <p14:tracePt t="76212" x="2425700" y="5927725"/>
          <p14:tracePt t="76220" x="2397125" y="5946775"/>
          <p14:tracePt t="76228" x="2389188" y="5964238"/>
          <p14:tracePt t="76237" x="2370138" y="5983288"/>
          <p14:tracePt t="76246" x="2343150" y="6000750"/>
          <p14:tracePt t="76257" x="2316163" y="6037263"/>
          <p14:tracePt t="76263" x="2287588" y="6064250"/>
          <p14:tracePt t="76272" x="2270125" y="6073775"/>
          <p14:tracePt t="76277" x="2206625" y="6137275"/>
          <p14:tracePt t="76289" x="2124075" y="6173788"/>
          <p14:tracePt t="76293" x="2097088" y="6200775"/>
          <p14:tracePt t="76305" x="2041525" y="6229350"/>
          <p14:tracePt t="76309" x="1960563" y="6256338"/>
          <p14:tracePt t="76321" x="1887538" y="6273800"/>
          <p14:tracePt t="76324" x="1851025" y="6283325"/>
          <p14:tracePt t="76332" x="1824038" y="6292850"/>
          <p14:tracePt t="76340" x="1814513" y="6292850"/>
          <p14:tracePt t="76348" x="1804988" y="6292850"/>
          <p14:tracePt t="76407" x="1795463" y="6265863"/>
          <p14:tracePt t="76413" x="1751013" y="6219825"/>
          <p14:tracePt t="76422" x="1714500" y="6183313"/>
          <p14:tracePt t="76431" x="1668463" y="6137275"/>
          <p14:tracePt t="76438" x="1604963" y="6110288"/>
          <p14:tracePt t="76445" x="1522413" y="6054725"/>
          <p14:tracePt t="76454" x="1458913" y="6027738"/>
          <p14:tracePt t="76462" x="1395413" y="5991225"/>
          <p14:tracePt t="76471" x="1339850" y="5964238"/>
          <p14:tracePt t="76476" x="1293813" y="5946775"/>
          <p14:tracePt t="76485" x="1276350" y="5937250"/>
          <p14:tracePt t="76491" x="1266825" y="5927725"/>
          <p14:tracePt t="76709" x="1258888" y="5927725"/>
          <p14:tracePt t="76718" x="1212850" y="5927725"/>
          <p14:tracePt t="76725" x="1130300" y="5927725"/>
          <p14:tracePt t="76733" x="1039813" y="5927725"/>
          <p14:tracePt t="76741" x="966788" y="5927725"/>
          <p14:tracePt t="76750" x="874713" y="5927725"/>
          <p14:tracePt t="76756" x="801688" y="5927725"/>
          <p14:tracePt t="76764" x="747713" y="5927725"/>
          <p14:tracePt t="76772" x="692150" y="5927725"/>
          <p14:tracePt t="76780" x="647700" y="5927725"/>
          <p14:tracePt t="76787" x="628650" y="5927725"/>
          <p14:tracePt t="76795" x="601663" y="5918200"/>
          <p14:tracePt t="76803" x="592138" y="5918200"/>
          <p14:tracePt t="76819" x="584200" y="5918200"/>
          <p14:tracePt t="76836" x="574675" y="5900738"/>
          <p14:tracePt t="76845" x="565150" y="5891213"/>
          <p14:tracePt t="76855" x="547688" y="5864225"/>
          <p14:tracePt t="76861" x="547688" y="5854700"/>
          <p14:tracePt t="76872" x="538163" y="5837238"/>
          <p14:tracePt t="76888" x="501650" y="5791200"/>
          <p14:tracePt t="76894" x="482600" y="5735638"/>
          <p14:tracePt t="76907" x="428625" y="5662613"/>
          <p14:tracePt t="76916" x="419100" y="5645150"/>
          <p14:tracePt t="76923" x="409575" y="5626100"/>
          <p14:tracePt t="76931" x="382588" y="5599113"/>
          <p14:tracePt t="76940" x="373063" y="5581650"/>
          <p14:tracePt t="76950" x="365125" y="5572125"/>
          <p14:tracePt t="76956" x="365125" y="5554663"/>
          <p14:tracePt t="76975" x="355600" y="5545138"/>
          <p14:tracePt t="77022" x="346075" y="5535613"/>
          <p14:tracePt t="77053" x="346075" y="5499100"/>
          <p14:tracePt t="77062" x="346075" y="5462588"/>
          <p14:tracePt t="77068" x="382588" y="5426075"/>
          <p14:tracePt t="77076" x="446088" y="5380038"/>
          <p14:tracePt t="77085" x="492125" y="5343525"/>
          <p14:tracePt t="77091" x="592138" y="5253038"/>
          <p14:tracePt t="77101" x="692150" y="5197475"/>
          <p14:tracePt t="77107" x="774700" y="5126038"/>
          <p14:tracePt t="77115" x="857250" y="5070475"/>
          <p14:tracePt t="77123" x="920750" y="5033963"/>
          <p14:tracePt t="77131" x="930275" y="5024438"/>
          <p14:tracePt t="77139" x="974725" y="4987925"/>
          <p14:tracePt t="77148" x="1003300" y="4979988"/>
          <p14:tracePt t="77155" x="1020763" y="4979988"/>
          <p14:tracePt t="77163" x="1030288" y="4979988"/>
          <p14:tracePt t="77171" x="1039813" y="4979988"/>
          <p14:tracePt t="77188" x="1057275" y="4979988"/>
          <p14:tracePt t="77195" x="1066800" y="4979988"/>
          <p14:tracePt t="77203" x="1084263" y="4979988"/>
          <p14:tracePt t="77211" x="1130300" y="4987925"/>
          <p14:tracePt t="77219" x="1185863" y="4997450"/>
          <p14:tracePt t="77227" x="1230313" y="5016500"/>
          <p14:tracePt t="77235" x="1303338" y="5024438"/>
          <p14:tracePt t="77243" x="1358900" y="5024438"/>
          <p14:tracePt t="77252" x="1403350" y="5043488"/>
          <p14:tracePt t="77259" x="1485900" y="5060950"/>
          <p14:tracePt t="77268" x="1558925" y="5070475"/>
          <p14:tracePt t="77276" x="1604963" y="5080000"/>
          <p14:tracePt t="77285" x="1668463" y="5106988"/>
          <p14:tracePt t="77292" x="1704975" y="5116513"/>
          <p14:tracePt t="77305" x="1722438" y="5116513"/>
          <p14:tracePt t="77307" x="1741488" y="5126038"/>
          <p14:tracePt t="77316" x="1751013" y="5133975"/>
          <p14:tracePt t="77331" x="1758950" y="5143500"/>
          <p14:tracePt t="77347" x="1758950" y="5153025"/>
          <p14:tracePt t="77364" x="1758950" y="5160963"/>
          <p14:tracePt t="77372" x="1768475" y="5197475"/>
          <p14:tracePt t="77380" x="1768475" y="5207000"/>
          <p14:tracePt t="77388" x="1778000" y="5243513"/>
          <p14:tracePt t="77396" x="1804988" y="5270500"/>
          <p14:tracePt t="77404" x="1814513" y="5289550"/>
          <p14:tracePt t="77412" x="1868488" y="5353050"/>
          <p14:tracePt t="77421" x="1887538" y="5372100"/>
          <p14:tracePt t="77427" x="1914525" y="5399088"/>
          <p14:tracePt t="77435" x="1924050" y="5408613"/>
          <p14:tracePt t="77443" x="1924050" y="5416550"/>
          <p14:tracePt t="77452" x="1941513" y="5445125"/>
          <p14:tracePt t="77463" x="1951038" y="5453063"/>
          <p14:tracePt t="77471" x="1960563" y="5462588"/>
          <p14:tracePt t="77478" x="1960563" y="5472113"/>
          <p14:tracePt t="77488" x="1960563" y="5481638"/>
          <p14:tracePt t="77496" x="1968500" y="5489575"/>
          <p14:tracePt t="77508" x="1968500" y="5499100"/>
          <p14:tracePt t="77516" x="1968500" y="5518150"/>
          <p14:tracePt t="77523" x="1968500" y="5526088"/>
          <p14:tracePt t="77539" x="1960563" y="5545138"/>
          <p14:tracePt t="77547" x="1941513" y="5572125"/>
          <p14:tracePt t="77555" x="1905000" y="5599113"/>
          <p14:tracePt t="77564" x="1887538" y="5635625"/>
          <p14:tracePt t="77571" x="1851025" y="5662613"/>
          <p14:tracePt t="77579" x="1824038" y="5699125"/>
          <p14:tracePt t="77587" x="1778000" y="5718175"/>
          <p14:tracePt t="77595" x="1731963" y="5754688"/>
          <p14:tracePt t="77603" x="1695450" y="5764213"/>
          <p14:tracePt t="77611" x="1668463" y="5781675"/>
          <p14:tracePt t="77619" x="1641475" y="5800725"/>
          <p14:tracePt t="77627" x="1576388" y="5818188"/>
          <p14:tracePt t="77635" x="1558925" y="5837238"/>
          <p14:tracePt t="77645" x="1531938" y="5845175"/>
          <p14:tracePt t="77653" x="1512888" y="5854700"/>
          <p14:tracePt t="77660" x="1495425" y="5854700"/>
          <p14:tracePt t="77671" x="1485900" y="5864225"/>
          <p14:tracePt t="77717" x="1468438" y="5864225"/>
          <p14:tracePt t="77725" x="1412875" y="5864225"/>
          <p14:tracePt t="77733" x="1358900" y="5864225"/>
          <p14:tracePt t="77740" x="1249363" y="5864225"/>
          <p14:tracePt t="77748" x="1120775" y="5864225"/>
          <p14:tracePt t="77756" x="1030288" y="5864225"/>
          <p14:tracePt t="77764" x="903288" y="5864225"/>
          <p14:tracePt t="77772" x="830263" y="5864225"/>
          <p14:tracePt t="77780" x="757238" y="5864225"/>
          <p14:tracePt t="77788" x="674688" y="5837238"/>
          <p14:tracePt t="77796" x="628650" y="5827713"/>
          <p14:tracePt t="77804" x="601663" y="5818188"/>
          <p14:tracePt t="77811" x="574675" y="5781675"/>
          <p14:tracePt t="77819" x="574675" y="5772150"/>
          <p14:tracePt t="77835" x="574675" y="5745163"/>
          <p14:tracePt t="77844" x="547688" y="5727700"/>
          <p14:tracePt t="77852" x="547688" y="5708650"/>
          <p14:tracePt t="77860" x="547688" y="5681663"/>
          <p14:tracePt t="77868" x="538163" y="5635625"/>
          <p14:tracePt t="77895" x="528638" y="5589588"/>
          <p14:tracePt t="77904" x="528638" y="5581650"/>
          <p14:tracePt t="77911" x="528638" y="5562600"/>
          <p14:tracePt t="77916" x="528638" y="5545138"/>
          <p14:tracePt t="77923" x="528638" y="5535613"/>
          <p14:tracePt t="77931" x="528638" y="5526088"/>
          <p14:tracePt t="77939" x="528638" y="5518150"/>
          <p14:tracePt t="77947" x="519113" y="5499100"/>
          <p14:tracePt t="77955" x="519113" y="5472113"/>
          <p14:tracePt t="77963" x="519113" y="5453063"/>
          <p14:tracePt t="77971" x="519113" y="5416550"/>
          <p14:tracePt t="77980" x="519113" y="5408613"/>
          <p14:tracePt t="77988" x="519113" y="5372100"/>
          <p14:tracePt t="77996" x="519113" y="5353050"/>
          <p14:tracePt t="78005" x="519113" y="5335588"/>
          <p14:tracePt t="78013" x="519113" y="5326063"/>
          <p14:tracePt t="78029" x="519113" y="5316538"/>
          <p14:tracePt t="78045" x="519113" y="5289550"/>
          <p14:tracePt t="78054" x="519113" y="5280025"/>
          <p14:tracePt t="78062" x="528638" y="5262563"/>
          <p14:tracePt t="78071" x="565150" y="5253038"/>
          <p14:tracePt t="78077" x="601663" y="5233988"/>
          <p14:tracePt t="78092" x="774700" y="5197475"/>
          <p14:tracePt t="78102" x="884238" y="5170488"/>
          <p14:tracePt t="78107" x="1011238" y="5170488"/>
          <p14:tracePt t="78123" x="1139825" y="5170488"/>
          <p14:tracePt t="78125" x="1239838" y="5170488"/>
          <p14:tracePt t="78134" x="1349375" y="5170488"/>
          <p14:tracePt t="78140" x="1403350" y="5170488"/>
          <p14:tracePt t="78148" x="1431925" y="5170488"/>
          <p14:tracePt t="78156" x="1458913" y="5197475"/>
          <p14:tracePt t="78164" x="1485900" y="5226050"/>
          <p14:tracePt t="78172" x="1504950" y="5243513"/>
          <p14:tracePt t="78180" x="1512888" y="5262563"/>
          <p14:tracePt t="78188" x="1522413" y="5280025"/>
          <p14:tracePt t="78196" x="1522413" y="5307013"/>
          <p14:tracePt t="78203" x="1531938" y="5343525"/>
          <p14:tracePt t="78211" x="1549400" y="5389563"/>
          <p14:tracePt t="78227" x="1558925" y="5426075"/>
          <p14:tracePt t="78235" x="1558925" y="5453063"/>
          <p14:tracePt t="78244" x="1568450" y="5462588"/>
          <p14:tracePt t="78251" x="1576388" y="5499100"/>
          <p14:tracePt t="78260" x="1585913" y="5518150"/>
          <p14:tracePt t="78269" x="1604963" y="5535613"/>
          <p14:tracePt t="78276" x="1604963" y="5554663"/>
          <p14:tracePt t="78285" x="1604963" y="5562600"/>
          <p14:tracePt t="78292" x="1604963" y="5572125"/>
          <p14:tracePt t="78302" x="1604963" y="5581650"/>
          <p14:tracePt t="78308" x="1612900" y="5599113"/>
          <p14:tracePt t="78324" x="1612900" y="5608638"/>
          <p14:tracePt t="78332" x="1612900" y="5618163"/>
          <p14:tracePt t="78348" x="1612900" y="5635625"/>
          <p14:tracePt t="78356" x="1612900" y="5645150"/>
          <p14:tracePt t="78364" x="1612900" y="5672138"/>
          <p14:tracePt t="78372" x="1612900" y="5681663"/>
          <p14:tracePt t="78381" x="1612900" y="5708650"/>
          <p14:tracePt t="78388" x="1612900" y="5727700"/>
          <p14:tracePt t="78396" x="1604963" y="5764213"/>
          <p14:tracePt t="78405" x="1595438" y="5781675"/>
          <p14:tracePt t="78411" x="1576388" y="5808663"/>
          <p14:tracePt t="78419" x="1541463" y="5837238"/>
          <p14:tracePt t="78428" x="1541463" y="5873750"/>
          <p14:tracePt t="78435" x="1512888" y="5900738"/>
          <p14:tracePt t="78443" x="1485900" y="5927725"/>
          <p14:tracePt t="78452" x="1476375" y="5937250"/>
          <p14:tracePt t="78460" x="1458913" y="5954713"/>
          <p14:tracePt t="78467" x="1422400" y="5973763"/>
          <p14:tracePt t="78476" x="1395413" y="5991225"/>
          <p14:tracePt t="78484" x="1358900" y="6010275"/>
          <p14:tracePt t="78492" x="1312863" y="6027738"/>
          <p14:tracePt t="78501" x="1293813" y="6037263"/>
          <p14:tracePt t="78509" x="1249363" y="6037263"/>
          <p14:tracePt t="78517" x="1230313" y="6037263"/>
          <p14:tracePt t="78523" x="1212850" y="6037263"/>
          <p14:tracePt t="78531" x="1203325" y="6037263"/>
          <p14:tracePt t="78539" x="1193800" y="6037263"/>
          <p14:tracePt t="78547" x="1176338" y="6037263"/>
          <p14:tracePt t="78556" x="1139825" y="6027738"/>
          <p14:tracePt t="78564" x="1112838" y="5983288"/>
          <p14:tracePt t="78572" x="1084263" y="5937250"/>
          <p14:tracePt t="78580" x="1057275" y="5900738"/>
          <p14:tracePt t="78588" x="1030288" y="5864225"/>
          <p14:tracePt t="78596" x="1020763" y="5818188"/>
          <p14:tracePt t="78603" x="984250" y="5772150"/>
          <p14:tracePt t="78612" x="974725" y="5735638"/>
          <p14:tracePt t="78620" x="966788" y="5708650"/>
          <p14:tracePt t="78627" x="947738" y="5681663"/>
          <p14:tracePt t="78637" x="930275" y="5645150"/>
          <p14:tracePt t="78667" x="930275" y="5626100"/>
          <p14:tracePt t="78676" x="930275" y="5608638"/>
          <p14:tracePt t="78685" x="939800" y="5589588"/>
          <p14:tracePt t="78692" x="966788" y="5554663"/>
          <p14:tracePt t="78703" x="993775" y="5545138"/>
          <p14:tracePt t="78708" x="1030288" y="5535613"/>
          <p14:tracePt t="78719" x="1084263" y="5518150"/>
          <p14:tracePt t="78724" x="1149350" y="5489575"/>
          <p14:tracePt t="78732" x="1276350" y="5462588"/>
          <p14:tracePt t="78740" x="1376363" y="5416550"/>
          <p14:tracePt t="78748" x="1585913" y="5353050"/>
          <p14:tracePt t="78756" x="1787525" y="5289550"/>
          <p14:tracePt t="78764" x="2033588" y="5233988"/>
          <p14:tracePt t="78772" x="2370138" y="5126038"/>
          <p14:tracePt t="78780" x="2744788" y="5016500"/>
          <p14:tracePt t="78788" x="3190875" y="4897438"/>
          <p14:tracePt t="78798" x="3665538" y="4778375"/>
          <p14:tracePt t="78803" x="4129088" y="4587875"/>
          <p14:tracePt t="78812" x="4613275" y="4413250"/>
          <p14:tracePt t="78820" x="5122863" y="4167188"/>
          <p14:tracePt t="78829" x="5570538" y="3867150"/>
          <p14:tracePt t="78838" x="5999163" y="3629025"/>
          <p14:tracePt t="78843" x="6326188" y="3455988"/>
          <p14:tracePt t="78851" x="6618288" y="3265488"/>
          <p14:tracePt t="78859" x="6791325" y="3109913"/>
          <p14:tracePt t="78867" x="6929438" y="2973388"/>
          <p14:tracePt t="78875" x="7029450" y="2873375"/>
          <p14:tracePt t="78885" x="7083425" y="2790825"/>
          <p14:tracePt t="78891" x="7129463" y="2708275"/>
          <p14:tracePt t="78901" x="7183438" y="2625725"/>
          <p14:tracePt t="78909" x="7212013" y="2525713"/>
          <p14:tracePt t="78915" x="7229475" y="2498725"/>
          <p14:tracePt t="78923" x="7229475" y="2444750"/>
          <p14:tracePt t="78931" x="7239000" y="2425700"/>
          <p14:tracePt t="78939" x="7239000" y="2398713"/>
          <p14:tracePt t="78947" x="7239000" y="2379663"/>
          <p14:tracePt t="78956" x="7239000" y="2362200"/>
          <p14:tracePt t="78964" x="7239000" y="2343150"/>
          <p14:tracePt t="78971" x="7239000" y="2335213"/>
          <p14:tracePt t="79099" x="7239000" y="2316163"/>
          <p14:tracePt t="79148" x="7239000" y="2298700"/>
          <p14:tracePt t="79157" x="7239000" y="2270125"/>
          <p14:tracePt t="79171" x="7229475" y="2262188"/>
          <p14:tracePt t="79179" x="7192963" y="2252663"/>
          <p14:tracePt t="79187" x="7156450" y="2252663"/>
          <p14:tracePt t="79196" x="7073900" y="2252663"/>
          <p14:tracePt t="79204" x="6983413" y="2252663"/>
          <p14:tracePt t="79212" x="6856413" y="2262188"/>
          <p14:tracePt t="79220" x="6754813" y="2270125"/>
          <p14:tracePt t="79229" x="6664325" y="2289175"/>
          <p14:tracePt t="79237" x="6573838" y="2298700"/>
          <p14:tracePt t="79244" x="6491288" y="2325688"/>
          <p14:tracePt t="79251" x="6464300" y="2335213"/>
          <p14:tracePt t="79259" x="6399213" y="2362200"/>
          <p14:tracePt t="79267" x="6381750" y="2379663"/>
          <p14:tracePt t="79366" x="6362700" y="2379663"/>
          <p14:tracePt t="79371" x="6354763" y="2379663"/>
          <p14:tracePt t="79379" x="6326188" y="2379663"/>
          <p14:tracePt t="79387" x="6291263" y="2389188"/>
          <p14:tracePt t="79396" x="6189663" y="2416175"/>
          <p14:tracePt t="79404" x="6116638" y="2425700"/>
          <p14:tracePt t="79411" x="6099175" y="2435225"/>
          <p14:tracePt t="79420" x="6053138" y="2444750"/>
          <p14:tracePt t="79427" x="6026150" y="2444750"/>
          <p14:tracePt t="79436" x="6007100" y="2452688"/>
          <p14:tracePt t="79451" x="5999163" y="2452688"/>
          <p14:tracePt t="79461" x="5980113" y="2452688"/>
          <p14:tracePt t="79467" x="5980113" y="2462213"/>
          <p14:tracePt t="79653" x="5972175" y="2471738"/>
          <p14:tracePt t="79660" x="5972175" y="2481263"/>
          <p14:tracePt t="79669" x="5972175" y="2525713"/>
          <p14:tracePt t="79677" x="5972175" y="2571750"/>
          <p14:tracePt t="79686" x="5972175" y="2598738"/>
          <p14:tracePt t="79692" x="5953125" y="2654300"/>
          <p14:tracePt t="79705" x="5943600" y="2717800"/>
          <p14:tracePt t="79707" x="5943600" y="2744788"/>
          <p14:tracePt t="79717" x="5935663" y="2771775"/>
          <p14:tracePt t="79723" x="5926138" y="2790825"/>
          <p14:tracePt t="79731" x="5926138" y="2800350"/>
          <p14:tracePt t="79739" x="5926138" y="2808288"/>
          <p14:tracePt t="79792" x="5926138" y="2817813"/>
          <p14:tracePt t="79950" x="5889625" y="2817813"/>
          <p14:tracePt t="79958" x="5807075" y="2817813"/>
          <p14:tracePt t="79967" x="5680075" y="2817813"/>
          <p14:tracePt t="79973" x="5588000" y="2817813"/>
          <p14:tracePt t="79980" x="5478463" y="2817813"/>
          <p14:tracePt t="79988" x="5405438" y="2817813"/>
          <p14:tracePt t="79998" x="5368925" y="2817813"/>
          <p14:tracePt t="80004" x="5314950" y="2817813"/>
          <p14:tracePt t="80015" x="5305425" y="2817813"/>
          <p14:tracePt t="80019" x="5297488" y="2817813"/>
          <p14:tracePt t="80028" x="5278438" y="2817813"/>
          <p14:tracePt t="80148" x="5268913" y="2817813"/>
          <p14:tracePt t="80157" x="5268913" y="2836863"/>
          <p14:tracePt t="80165" x="5251450" y="2854325"/>
          <p14:tracePt t="80173" x="5241925" y="2873375"/>
          <p14:tracePt t="80181" x="5224463" y="2890838"/>
          <p14:tracePt t="80190" x="5214938" y="2900363"/>
          <p14:tracePt t="80197" x="5195888" y="2927350"/>
          <p14:tracePt t="80212" x="5178425" y="2946400"/>
          <p14:tracePt t="80228" x="5168900" y="2963863"/>
          <p14:tracePt t="80252" x="5168900" y="2973388"/>
          <p14:tracePt t="80268" x="5159375" y="2982913"/>
          <p14:tracePt t="80283" x="5159375" y="3000375"/>
          <p14:tracePt t="80292" x="5151438" y="3009900"/>
          <p14:tracePt t="80303" x="5151438" y="3027363"/>
          <p14:tracePt t="80309" x="5151438" y="3046413"/>
          <p14:tracePt t="80319" x="5132388" y="3063875"/>
          <p14:tracePt t="80324" x="5132388" y="3073400"/>
          <p14:tracePt t="80332" x="5132388" y="3090863"/>
          <p14:tracePt t="80340" x="5132388" y="3100388"/>
          <p14:tracePt t="80356" x="5122863" y="3109913"/>
          <p14:tracePt t="80364" x="5122863" y="3136900"/>
          <p14:tracePt t="80372" x="5122863" y="3155950"/>
          <p14:tracePt t="80380" x="5122863" y="3173413"/>
          <p14:tracePt t="80388" x="5114925" y="3192463"/>
          <p14:tracePt t="80396" x="5114925" y="3200400"/>
          <p14:tracePt t="80404" x="5114925" y="3228975"/>
          <p14:tracePt t="80412" x="5114925" y="3236913"/>
          <p14:tracePt t="80421" x="5114925" y="3255963"/>
          <p14:tracePt t="80428" x="5114925" y="3292475"/>
          <p14:tracePt t="80437" x="5114925" y="3319463"/>
          <p14:tracePt t="80444" x="5114925" y="3338513"/>
          <p14:tracePt t="80453" x="5114925" y="3375025"/>
          <p14:tracePt t="80461" x="5114925" y="3419475"/>
          <p14:tracePt t="80469" x="5114925" y="3438525"/>
          <p14:tracePt t="80476" x="5114925" y="3475038"/>
          <p14:tracePt t="80486" x="5122863" y="3511550"/>
          <p14:tracePt t="80503" x="5141913" y="3529013"/>
          <p14:tracePt t="80509" x="5141913" y="3565525"/>
          <p14:tracePt t="80517" x="5151438" y="3565525"/>
          <p14:tracePt t="80803" x="5151438" y="3556000"/>
          <p14:tracePt t="80827" x="5151438" y="3538538"/>
          <p14:tracePt t="80843" x="5151438" y="3529013"/>
          <p14:tracePt t="80852" x="5151438" y="3519488"/>
          <p14:tracePt t="80867" x="5151438" y="3511550"/>
          <p14:tracePt t="80891" x="5151438" y="3502025"/>
          <p14:tracePt t="80908" x="5151438" y="3482975"/>
          <p14:tracePt t="80917" x="5151438" y="3475038"/>
          <p14:tracePt t="80928" x="5151438" y="3446463"/>
          <p14:tracePt t="80934" x="5151438" y="3429000"/>
          <p14:tracePt t="80940" x="5151438" y="3411538"/>
          <p14:tracePt t="80948" x="5151438" y="3402013"/>
          <p14:tracePt t="80955" x="5151438" y="3382963"/>
          <p14:tracePt t="80963" x="5151438" y="3375025"/>
          <p14:tracePt t="80972" x="5151438" y="3346450"/>
          <p14:tracePt t="81382" x="5105400" y="3328988"/>
          <p14:tracePt t="81391" x="5086350" y="3328988"/>
          <p14:tracePt t="81402" x="5068888" y="3328988"/>
          <p14:tracePt t="81404" x="5068888" y="3319463"/>
          <p14:tracePt t="81412" x="5059363" y="3309938"/>
          <p14:tracePt t="81427" x="5041900" y="3292475"/>
          <p14:tracePt t="81435" x="5032375" y="3273425"/>
          <p14:tracePt t="81443" x="5022850" y="3273425"/>
          <p14:tracePt t="81459" x="5014913" y="3265488"/>
          <p14:tracePt t="81483" x="5005388" y="3255963"/>
          <p14:tracePt t="81510" x="4995863" y="3246438"/>
          <p14:tracePt t="81643" x="4995863" y="3255963"/>
          <p14:tracePt t="81652" x="4995863" y="3273425"/>
          <p14:tracePt t="81659" x="4995863" y="3302000"/>
          <p14:tracePt t="81668" x="4995863" y="3309938"/>
          <p14:tracePt t="81675" x="5005388" y="3338513"/>
          <p14:tracePt t="81684" x="5041900" y="3365500"/>
          <p14:tracePt t="81691" x="5059363" y="3382963"/>
          <p14:tracePt t="81700" x="5086350" y="3411538"/>
          <p14:tracePt t="81707" x="5095875" y="3411538"/>
          <p14:tracePt t="81718" x="5105400" y="3419475"/>
          <p14:tracePt t="81724" x="5122863" y="3419475"/>
          <p14:tracePt t="82140" x="5132388" y="3429000"/>
          <p14:tracePt t="82389" x="5132388" y="3438525"/>
          <p14:tracePt t="82405" x="5132388" y="3446463"/>
          <p14:tracePt t="82422" x="5132388" y="3465513"/>
          <p14:tracePt t="82429" x="5132388" y="3482975"/>
          <p14:tracePt t="82445" x="5132388" y="3492500"/>
          <p14:tracePt t="82717" x="5141913" y="3502025"/>
          <p14:tracePt t="82723" x="5195888" y="3502025"/>
          <p14:tracePt t="82731" x="5278438" y="3455988"/>
          <p14:tracePt t="82739" x="5351463" y="3419475"/>
          <p14:tracePt t="82747" x="5434013" y="3392488"/>
          <p14:tracePt t="82756" x="5451475" y="3382963"/>
          <p14:tracePt t="82764" x="5478463" y="3375025"/>
          <p14:tracePt t="82788" x="5487988" y="3365500"/>
          <p14:tracePt t="83021" x="5487988" y="3346450"/>
          <p14:tracePt t="83033" x="5551488" y="3282950"/>
          <p14:tracePt t="83037" x="5653088" y="3209925"/>
          <p14:tracePt t="83043" x="5734050" y="3155950"/>
          <p14:tracePt t="83051" x="5853113" y="3073400"/>
          <p14:tracePt t="83059" x="5935663" y="2982913"/>
          <p14:tracePt t="83069" x="6089650" y="2890838"/>
          <p14:tracePt t="83075" x="6226175" y="2790825"/>
          <p14:tracePt t="83084" x="6345238" y="2681288"/>
          <p14:tracePt t="83091" x="6481763" y="2581275"/>
          <p14:tracePt t="83100" x="6581775" y="2471738"/>
          <p14:tracePt t="83107" x="6691313" y="2352675"/>
          <p14:tracePt t="83120" x="6773863" y="2252663"/>
          <p14:tracePt t="83123" x="6864350" y="2170113"/>
          <p14:tracePt t="83133" x="6946900" y="2060575"/>
          <p14:tracePt t="83139" x="7037388" y="1960563"/>
          <p14:tracePt t="83147" x="7110413" y="1841500"/>
          <p14:tracePt t="83155" x="7183438" y="1760538"/>
          <p14:tracePt t="83163" x="7239000" y="1660525"/>
          <p14:tracePt t="83171" x="7283450" y="1550988"/>
          <p14:tracePt t="83180" x="7319963" y="1468438"/>
          <p14:tracePt t="83187" x="7356475" y="1385888"/>
          <p14:tracePt t="83195" x="7375525" y="1339850"/>
          <p14:tracePt t="83204" x="7385050" y="1312863"/>
          <p14:tracePt t="83212" x="7385050" y="1295400"/>
          <p14:tracePt t="83390" x="7385050" y="1276350"/>
          <p14:tracePt t="83400" x="7392988" y="1268413"/>
          <p14:tracePt t="83407" x="7412038" y="1249363"/>
          <p14:tracePt t="83413" x="7429500" y="1203325"/>
          <p14:tracePt t="83419" x="7429500" y="1195388"/>
          <p14:tracePt t="83427" x="7439025" y="1166813"/>
          <p14:tracePt t="83436" x="7439025" y="1149350"/>
          <p14:tracePt t="83443" x="7458075" y="1103313"/>
          <p14:tracePt t="83459" x="7458075" y="1076325"/>
          <p14:tracePt t="83468" x="7458075" y="1066800"/>
          <p14:tracePt t="83484" x="7466013" y="1057275"/>
          <p14:tracePt t="83651" x="7466013" y="1085850"/>
          <p14:tracePt t="83659" x="7466013" y="1139825"/>
          <p14:tracePt t="83667" x="7466013" y="1185863"/>
          <p14:tracePt t="83675" x="7475538" y="1239838"/>
          <p14:tracePt t="83684" x="7475538" y="1295400"/>
          <p14:tracePt t="83691" x="7475538" y="1349375"/>
          <p14:tracePt t="83700" x="7494588" y="1431925"/>
          <p14:tracePt t="83708" x="7521575" y="1522413"/>
          <p14:tracePt t="83717" x="7531100" y="1604963"/>
          <p14:tracePt t="83724" x="7539038" y="1660525"/>
          <p14:tracePt t="83732" x="7539038" y="1704975"/>
          <p14:tracePt t="83740" x="7539038" y="1731963"/>
          <p14:tracePt t="83748" x="7558088" y="1768475"/>
          <p14:tracePt t="83756" x="7558088" y="1814513"/>
          <p14:tracePt t="83764" x="7575550" y="1860550"/>
          <p14:tracePt t="83772" x="7575550" y="1887538"/>
          <p14:tracePt t="83780" x="7594600" y="1933575"/>
          <p14:tracePt t="83788" x="7612063" y="1970088"/>
          <p14:tracePt t="83796" x="7612063" y="2016125"/>
          <p14:tracePt t="83804" x="7612063" y="2043113"/>
          <p14:tracePt t="83812" x="7612063" y="2070100"/>
          <p14:tracePt t="83820" x="7612063" y="2116138"/>
          <p14:tracePt t="83828" x="7612063" y="2133600"/>
          <p14:tracePt t="83836" x="7612063" y="2160588"/>
          <p14:tracePt t="83845" x="7612063" y="2179638"/>
          <p14:tracePt t="83855" x="7612063" y="2189163"/>
          <p14:tracePt t="83861" x="7612063" y="2197100"/>
          <p14:tracePt t="83965" x="7612063" y="2206625"/>
          <p14:tracePt t="83974" x="7612063" y="2216150"/>
          <p14:tracePt t="83981" x="7612063" y="2225675"/>
          <p14:tracePt t="83989" x="7612063" y="2252663"/>
          <p14:tracePt t="83997" x="7594600" y="2270125"/>
          <p14:tracePt t="84005" x="7585075" y="2279650"/>
          <p14:tracePt t="84013" x="7585075" y="2298700"/>
          <p14:tracePt t="84022" x="7575550" y="2316163"/>
          <p14:tracePt t="84028" x="7575550" y="2335213"/>
          <p14:tracePt t="84036" x="7567613" y="2352675"/>
          <p14:tracePt t="84043" x="7567613" y="2362200"/>
          <p14:tracePt t="84051" x="7567613" y="2371725"/>
          <p14:tracePt t="84060" x="7539038" y="2408238"/>
          <p14:tracePt t="84075" x="7531100" y="2435225"/>
          <p14:tracePt t="84084" x="7531100" y="2452688"/>
          <p14:tracePt t="84091" x="7521575" y="2471738"/>
          <p14:tracePt t="84101" x="7512050" y="2498725"/>
          <p14:tracePt t="84107" x="7502525" y="2535238"/>
          <p14:tracePt t="84117" x="7494588" y="2535238"/>
          <p14:tracePt t="84123" x="7485063" y="2544763"/>
          <p14:tracePt t="84132" x="7485063" y="2581275"/>
          <p14:tracePt t="84139" x="7485063" y="2589213"/>
          <p14:tracePt t="84156" x="7485063" y="2608263"/>
          <p14:tracePt t="84164" x="7485063" y="2617788"/>
          <p14:tracePt t="84171" x="7475538" y="2625725"/>
          <p14:tracePt t="84406" x="7475538" y="2644775"/>
          <p14:tracePt t="84415" x="7502525" y="2708275"/>
          <p14:tracePt t="84421" x="7521575" y="2790825"/>
          <p14:tracePt t="84427" x="7548563" y="2844800"/>
          <p14:tracePt t="84435" x="7594600" y="2946400"/>
          <p14:tracePt t="84443" x="7648575" y="3063875"/>
          <p14:tracePt t="84452" x="7675563" y="3192463"/>
          <p14:tracePt t="84460" x="7740650" y="3309938"/>
          <p14:tracePt t="84469" x="7767638" y="3438525"/>
          <p14:tracePt t="84475" x="7794625" y="3519488"/>
          <p14:tracePt t="84483" x="7804150" y="3592513"/>
          <p14:tracePt t="84491" x="7831138" y="3694113"/>
          <p14:tracePt t="84500" x="7858125" y="3757613"/>
          <p14:tracePt t="84508" x="7858125" y="3794125"/>
          <p14:tracePt t="84517" x="7867650" y="3821113"/>
          <p14:tracePt t="84523" x="7867650" y="3857625"/>
          <p14:tracePt t="84539" x="7867650" y="3867150"/>
          <p14:tracePt t="84547" x="7867650" y="3884613"/>
          <p14:tracePt t="84563" x="7867650" y="3894138"/>
          <p14:tracePt t="84580" x="7867650" y="3903663"/>
          <p14:tracePt t="84596" x="7867650" y="3930650"/>
          <p14:tracePt t="84603" x="7867650" y="3940175"/>
          <p14:tracePt t="84611" x="7858125" y="3957638"/>
          <p14:tracePt t="84627" x="7850188" y="3957638"/>
          <p14:tracePt t="84635" x="7840663" y="3976688"/>
          <p14:tracePt t="84643" x="7831138" y="3984625"/>
          <p14:tracePt t="84652" x="7821613" y="4003675"/>
          <p14:tracePt t="84659" x="7804150" y="4021138"/>
          <p14:tracePt t="84669" x="7794625" y="4040188"/>
          <p14:tracePt t="84675" x="7785100" y="4057650"/>
          <p14:tracePt t="84684" x="7748588" y="4086225"/>
          <p14:tracePt t="84692" x="7740650" y="4103688"/>
          <p14:tracePt t="84701" x="7712075" y="4130675"/>
          <p14:tracePt t="84708" x="7694613" y="4149725"/>
          <p14:tracePt t="84720" x="7685088" y="4167188"/>
          <p14:tracePt t="84723" x="7667625" y="4186238"/>
          <p14:tracePt t="84739" x="7658100" y="4203700"/>
          <p14:tracePt t="84998" x="7658100" y="4240213"/>
          <p14:tracePt t="85003" x="7667625" y="4276725"/>
          <p14:tracePt t="85011" x="7685088" y="4359275"/>
          <p14:tracePt t="85019" x="7694613" y="4468813"/>
          <p14:tracePt t="85027" x="7721600" y="4551363"/>
          <p14:tracePt t="85035" x="7740650" y="4641850"/>
          <p14:tracePt t="85043" x="7740650" y="4732338"/>
          <p14:tracePt t="85051" x="7740650" y="4805363"/>
          <p14:tracePt t="85060" x="7740650" y="4914900"/>
          <p14:tracePt t="85067" x="7767638" y="5033963"/>
          <p14:tracePt t="85076" x="7767638" y="5126038"/>
          <p14:tracePt t="85085" x="7767638" y="5216525"/>
          <p14:tracePt t="85094" x="7767638" y="5289550"/>
          <p14:tracePt t="85106" x="7767638" y="5380038"/>
          <p14:tracePt t="85111" x="7767638" y="5435600"/>
          <p14:tracePt t="85119" x="7767638" y="5462588"/>
          <p14:tracePt t="85125" x="7767638" y="5499100"/>
          <p14:tracePt t="85131" x="7767638" y="5518150"/>
          <p14:tracePt t="85139" x="7767638" y="5526088"/>
          <p14:tracePt t="85147" x="7767638" y="5535613"/>
          <p14:tracePt t="85188" x="7767638" y="5545138"/>
          <p14:tracePt t="85204" x="7758113" y="5554663"/>
          <p14:tracePt t="85213" x="7748588" y="5562600"/>
          <p14:tracePt t="85219" x="7740650" y="5572125"/>
          <p14:tracePt t="85227" x="7731125" y="5581650"/>
          <p14:tracePt t="85235" x="7721600" y="5599113"/>
          <p14:tracePt t="85262" x="7694613" y="5626100"/>
          <p14:tracePt t="85270" x="7685088" y="5635625"/>
          <p14:tracePt t="85278" x="7675563" y="5662613"/>
          <p14:tracePt t="85293" x="7667625" y="5672138"/>
          <p14:tracePt t="85305" x="7658100" y="5681663"/>
          <p14:tracePt t="85308" x="7648575" y="5691188"/>
          <p14:tracePt t="85318" x="7621588" y="5718175"/>
          <p14:tracePt t="85324" x="7612063" y="5727700"/>
          <p14:tracePt t="85332" x="7602538" y="5745163"/>
          <p14:tracePt t="85339" x="7585075" y="5772150"/>
          <p14:tracePt t="85348" x="7567613" y="5800725"/>
          <p14:tracePt t="85355" x="7558088" y="5818188"/>
          <p14:tracePt t="85363" x="7539038" y="5854700"/>
          <p14:tracePt t="85371" x="7531100" y="5864225"/>
          <p14:tracePt t="85379" x="7512050" y="5873750"/>
          <p14:tracePt t="85605" x="7502525" y="5837238"/>
          <p14:tracePt t="85614" x="7502525" y="5781675"/>
          <p14:tracePt t="85620" x="7502525" y="5672138"/>
          <p14:tracePt t="85627" x="7502525" y="5581650"/>
          <p14:tracePt t="85635" x="7502525" y="5453063"/>
          <p14:tracePt t="85643" x="7502525" y="5380038"/>
          <p14:tracePt t="85651" x="7502525" y="5180013"/>
          <p14:tracePt t="85660" x="7502525" y="4933950"/>
          <p14:tracePt t="85667" x="7502525" y="4751388"/>
          <p14:tracePt t="85676" x="7575550" y="4459288"/>
          <p14:tracePt t="85683" x="7685088" y="4159250"/>
          <p14:tracePt t="85691" x="7767638" y="3784600"/>
          <p14:tracePt t="85700" x="7913688" y="3502025"/>
          <p14:tracePt t="85708" x="8086725" y="3146425"/>
          <p14:tracePt t="85718" x="8169275" y="2854325"/>
          <p14:tracePt t="85723" x="8277225" y="2608263"/>
          <p14:tracePt t="85732" x="8359775" y="2408238"/>
          <p14:tracePt t="85739" x="8396288" y="2225675"/>
          <p14:tracePt t="85747" x="8423275" y="2052638"/>
          <p14:tracePt t="85756" x="8451850" y="1870075"/>
          <p14:tracePt t="85764" x="8451850" y="1704975"/>
          <p14:tracePt t="85772" x="8469313" y="1514475"/>
          <p14:tracePt t="85780" x="8505825" y="1303338"/>
          <p14:tracePt t="85788" x="8505825" y="1103313"/>
          <p14:tracePt t="85796" x="8505825" y="920750"/>
          <p14:tracePt t="85804" x="8505825" y="774700"/>
          <p14:tracePt t="85812" x="8505825" y="584200"/>
          <p14:tracePt t="85820" x="8505825" y="401638"/>
          <p14:tracePt t="85827" x="8505825" y="200025"/>
          <p14:tracePt t="85835" x="8505825" y="53975"/>
          <p14:tracePt t="86161" x="8004175" y="53975"/>
          <p14:tracePt t="86166" x="7958138" y="82550"/>
          <p14:tracePt t="86172" x="7913688" y="119063"/>
          <p14:tracePt t="86180" x="7885113" y="136525"/>
          <p14:tracePt t="86187" x="7867650" y="163513"/>
          <p14:tracePt t="86203" x="7858125" y="182563"/>
          <p14:tracePt t="86373" x="7850188" y="192088"/>
          <p14:tracePt t="86381" x="7850188" y="200025"/>
          <p14:tracePt t="86389" x="7850188" y="209550"/>
          <p14:tracePt t="86395" x="7850188" y="219075"/>
          <p14:tracePt t="86403" x="7850188" y="236538"/>
          <p14:tracePt t="86411" x="7850188" y="246063"/>
          <p14:tracePt t="86427" x="7850188" y="255588"/>
          <p14:tracePt t="86435" x="7850188" y="265113"/>
          <p14:tracePt t="86452" x="7858125" y="273050"/>
          <p14:tracePt t="86470" x="7858125" y="282575"/>
          <p14:tracePt t="86476" x="7867650" y="292100"/>
          <p14:tracePt t="86607" x="7885113" y="292100"/>
          <p14:tracePt t="86614" x="7913688" y="273050"/>
          <p14:tracePt t="86624" x="7940675" y="273050"/>
          <p14:tracePt t="86632" x="7986713" y="236538"/>
          <p14:tracePt t="86645" x="8004175" y="228600"/>
          <p14:tracePt t="86789" x="8040688" y="236538"/>
          <p14:tracePt t="86799" x="8059738" y="255588"/>
          <p14:tracePt t="86806" x="8086725" y="273050"/>
          <p14:tracePt t="86814" x="8096250" y="273050"/>
          <p14:tracePt t="86823" x="8104188" y="282575"/>
          <p14:tracePt t="87294" x="8104188" y="292100"/>
          <p14:tracePt t="87303" x="8104188" y="338138"/>
          <p14:tracePt t="87310" x="8104188" y="382588"/>
          <p14:tracePt t="87320" x="8104188" y="411163"/>
          <p14:tracePt t="87323" x="8104188" y="428625"/>
          <p14:tracePt t="87333" x="8104188" y="465138"/>
          <p14:tracePt t="87339" x="8104188" y="482600"/>
          <p14:tracePt t="87347" x="8104188" y="519113"/>
          <p14:tracePt t="87356" x="8104188" y="538163"/>
          <p14:tracePt t="87363" x="8104188" y="547688"/>
          <p14:tracePt t="87371" x="8104188" y="555625"/>
          <p14:tracePt t="87479" x="8104188" y="592138"/>
          <p14:tracePt t="87486" x="8104188" y="601663"/>
          <p14:tracePt t="87494" x="8104188" y="620713"/>
          <p14:tracePt t="87503" x="8104188" y="638175"/>
          <p14:tracePt t="87510" x="8104188" y="657225"/>
          <p14:tracePt t="87516" x="8104188" y="674688"/>
          <p14:tracePt t="87523" x="8096250" y="684213"/>
          <p14:tracePt t="87538" x="8086725" y="701675"/>
          <p14:tracePt t="87555" x="8077200" y="701675"/>
          <p14:tracePt t="87646" x="8067675" y="711200"/>
          <p14:tracePt t="87654" x="8059738" y="711200"/>
          <p14:tracePt t="87663" x="8013700" y="711200"/>
          <p14:tracePt t="87670" x="7986713" y="711200"/>
          <p14:tracePt t="87676" x="7931150" y="738188"/>
          <p14:tracePt t="87684" x="7850188" y="766763"/>
          <p14:tracePt t="87692" x="7804150" y="774700"/>
          <p14:tracePt t="87700" x="7731125" y="803275"/>
          <p14:tracePt t="87708" x="7667625" y="811213"/>
          <p14:tracePt t="87717" x="7594600" y="839788"/>
          <p14:tracePt t="87725" x="7531100" y="866775"/>
          <p14:tracePt t="87737" x="7485063" y="884238"/>
          <p14:tracePt t="87744" x="7448550" y="893763"/>
          <p14:tracePt t="87749" x="7429500" y="903288"/>
          <p14:tracePt t="87756" x="7429500" y="911225"/>
          <p14:tracePt t="87764" x="7421563" y="920750"/>
          <p14:tracePt t="87780" x="7412038" y="920750"/>
          <p14:tracePt t="87870" x="7392988" y="939800"/>
          <p14:tracePt t="87882" x="7339013" y="947738"/>
          <p14:tracePt t="87887" x="7256463" y="976313"/>
          <p14:tracePt t="87893" x="7165975" y="984250"/>
          <p14:tracePt t="87901" x="7083425" y="1003300"/>
          <p14:tracePt t="87908" x="6973888" y="1030288"/>
          <p14:tracePt t="87919" x="6900863" y="1039813"/>
          <p14:tracePt t="87923" x="6783388" y="1057275"/>
          <p14:tracePt t="87933" x="6710363" y="1057275"/>
          <p14:tracePt t="87939" x="6637338" y="1066800"/>
          <p14:tracePt t="87947" x="6554788" y="1093788"/>
          <p14:tracePt t="87955" x="6445250" y="1112838"/>
          <p14:tracePt t="87963" x="6391275" y="1112838"/>
          <p14:tracePt t="87971" x="6326188" y="1122363"/>
          <p14:tracePt t="87979" x="6318250" y="1122363"/>
          <p14:tracePt t="87987" x="6291263" y="1130300"/>
          <p14:tracePt t="88003" x="6281738" y="1130300"/>
          <p14:tracePt t="88012" x="6272213" y="1130300"/>
          <p14:tracePt t="88028" x="6262688" y="1139825"/>
          <p14:tracePt t="88108" x="6245225" y="1149350"/>
          <p14:tracePt t="88116" x="6235700" y="1158875"/>
          <p14:tracePt t="88123" x="6199188" y="1158875"/>
          <p14:tracePt t="88133" x="6172200" y="1176338"/>
          <p14:tracePt t="88139" x="6126163" y="1195388"/>
          <p14:tracePt t="88148" x="6089650" y="1203325"/>
          <p14:tracePt t="88155" x="6080125" y="1212850"/>
          <p14:tracePt t="88163" x="6053138" y="1222375"/>
          <p14:tracePt t="88172" x="6035675" y="1231900"/>
          <p14:tracePt t="88179" x="5972175" y="1258888"/>
          <p14:tracePt t="88196" x="5962650" y="1268413"/>
          <p14:tracePt t="88204" x="5953125" y="1285875"/>
          <p14:tracePt t="88212" x="5943600" y="1303338"/>
          <p14:tracePt t="88220" x="5935663" y="1303338"/>
          <p14:tracePt t="88228" x="5926138" y="1312863"/>
          <p14:tracePt t="88243" x="5907088" y="1322388"/>
          <p14:tracePt t="88251" x="5907088" y="1331913"/>
          <p14:tracePt t="88259" x="5899150" y="1339850"/>
          <p14:tracePt t="88284" x="5889625" y="1349375"/>
          <p14:tracePt t="88300" x="5880100" y="1376363"/>
          <p14:tracePt t="88308" x="5853113" y="1395413"/>
          <p14:tracePt t="88319" x="5853113" y="1412875"/>
          <p14:tracePt t="88325" x="5843588" y="1431925"/>
          <p14:tracePt t="88338" x="5816600" y="1441450"/>
          <p14:tracePt t="88343" x="5797550" y="1468438"/>
          <p14:tracePt t="88350" x="5789613" y="1485900"/>
          <p14:tracePt t="88359" x="5761038" y="1514475"/>
          <p14:tracePt t="88364" x="5753100" y="1531938"/>
          <p14:tracePt t="88372" x="5743575" y="1558925"/>
          <p14:tracePt t="88380" x="5743575" y="1587500"/>
          <p14:tracePt t="88388" x="5743575" y="1604963"/>
          <p14:tracePt t="88396" x="5743575" y="1624013"/>
          <p14:tracePt t="88404" x="5743575" y="1631950"/>
          <p14:tracePt t="88412" x="5743575" y="1651000"/>
          <p14:tracePt t="88461" x="5753100" y="1660525"/>
          <p14:tracePt t="88478" x="5780088" y="1660525"/>
          <p14:tracePt t="88485" x="5789613" y="1660525"/>
          <p14:tracePt t="88694" x="5807075" y="1697038"/>
          <p14:tracePt t="88701" x="5816600" y="1714500"/>
          <p14:tracePt t="88707" x="5816600" y="1751013"/>
          <p14:tracePt t="88717" x="5826125" y="1797050"/>
          <p14:tracePt t="88723" x="5853113" y="1824038"/>
          <p14:tracePt t="88733" x="5862638" y="1870075"/>
          <p14:tracePt t="88739" x="5870575" y="1924050"/>
          <p14:tracePt t="88748" x="5880100" y="1970088"/>
          <p14:tracePt t="88756" x="5889625" y="1997075"/>
          <p14:tracePt t="88764" x="5899150" y="2006600"/>
          <p14:tracePt t="88771" x="5899150" y="2024063"/>
          <p14:tracePt t="88886" x="5907088" y="2033588"/>
          <p14:tracePt t="88909" x="5935663" y="2033588"/>
          <p14:tracePt t="88919" x="6080125" y="2033588"/>
          <p14:tracePt t="88927" x="6254750" y="2033588"/>
          <p14:tracePt t="88934" x="6481763" y="2052638"/>
          <p14:tracePt t="88940" x="6764338" y="2089150"/>
          <p14:tracePt t="88948" x="7046913" y="2125663"/>
          <p14:tracePt t="88956" x="7475538" y="2189163"/>
          <p14:tracePt t="88964" x="7658100" y="2189163"/>
          <p14:tracePt t="88973" x="7804150" y="2189163"/>
          <p14:tracePt t="88981" x="7931150" y="2189163"/>
          <p14:tracePt t="88989" x="8004175" y="2189163"/>
          <p14:tracePt t="88997" x="8031163" y="2189163"/>
          <p14:tracePt t="89228" x="8040688" y="2197100"/>
          <p14:tracePt t="89235" x="8040688" y="2233613"/>
          <p14:tracePt t="89243" x="8040688" y="2279650"/>
          <p14:tracePt t="89251" x="8040688" y="2306638"/>
          <p14:tracePt t="89259" x="8040688" y="2343150"/>
          <p14:tracePt t="89267" x="8040688" y="2379663"/>
          <p14:tracePt t="89276" x="8040688" y="2408238"/>
          <p14:tracePt t="89285" x="8040688" y="2435225"/>
          <p14:tracePt t="89292" x="8040688" y="2452688"/>
          <p14:tracePt t="89300" x="8040688" y="2481263"/>
          <p14:tracePt t="89307" x="8040688" y="2489200"/>
          <p14:tracePt t="89324" x="8031163" y="2498725"/>
          <p14:tracePt t="89372" x="8023225" y="2508250"/>
          <p14:tracePt t="89381" x="7986713" y="2525713"/>
          <p14:tracePt t="89389" x="7877175" y="2535238"/>
          <p14:tracePt t="89396" x="7748588" y="2554288"/>
          <p14:tracePt t="89404" x="7567613" y="2571750"/>
          <p14:tracePt t="89412" x="7429500" y="2598738"/>
          <p14:tracePt t="89421" x="7248525" y="2625725"/>
          <p14:tracePt t="89428" x="7083425" y="2644775"/>
          <p14:tracePt t="89436" x="6956425" y="2644775"/>
          <p14:tracePt t="89445" x="6827838" y="2644775"/>
          <p14:tracePt t="89454" x="6737350" y="2671763"/>
          <p14:tracePt t="89459" x="6673850" y="2681288"/>
          <p14:tracePt t="89467" x="6618288" y="2681288"/>
          <p14:tracePt t="89475" x="6591300" y="2690813"/>
          <p14:tracePt t="89715" x="6581775" y="2698750"/>
          <p14:tracePt t="89723" x="6627813" y="2744788"/>
          <p14:tracePt t="89732" x="6727825" y="2800350"/>
          <p14:tracePt t="89739" x="6837363" y="2827338"/>
          <p14:tracePt t="89748" x="6919913" y="2900363"/>
          <p14:tracePt t="89756" x="7000875" y="2936875"/>
          <p14:tracePt t="89763" x="7119938" y="2990850"/>
          <p14:tracePt t="89772" x="7219950" y="3054350"/>
          <p14:tracePt t="89780" x="7329488" y="3109913"/>
          <p14:tracePt t="89788" x="7366000" y="3136900"/>
          <p14:tracePt t="89796" x="7502525" y="3200400"/>
          <p14:tracePt t="89805" x="7575550" y="3228975"/>
          <p14:tracePt t="89811" x="7658100" y="3265488"/>
          <p14:tracePt t="89820" x="7685088" y="3282950"/>
          <p14:tracePt t="89827" x="7758113" y="3319463"/>
          <p14:tracePt t="89835" x="7794625" y="3355975"/>
          <p14:tracePt t="89843" x="7840663" y="3402013"/>
          <p14:tracePt t="89851" x="7877175" y="3438525"/>
          <p14:tracePt t="89859" x="7913688" y="3502025"/>
          <p14:tracePt t="89867" x="7950200" y="3584575"/>
          <p14:tracePt t="89884" x="8067675" y="3748088"/>
          <p14:tracePt t="89892" x="8113713" y="3811588"/>
          <p14:tracePt t="89900" x="8169275" y="3857625"/>
          <p14:tracePt t="89908" x="8213725" y="3911600"/>
          <p14:tracePt t="89917" x="8250238" y="3976688"/>
          <p14:tracePt t="89924" x="8277225" y="4003675"/>
          <p14:tracePt t="89934" x="8296275" y="4021138"/>
          <p14:tracePt t="89940" x="8305800" y="4030663"/>
          <p14:tracePt t="89950" x="8305800" y="4040188"/>
          <p14:tracePt t="89956" x="8323263" y="4040188"/>
          <p14:tracePt t="89989" x="8332788" y="4049713"/>
          <p14:tracePt t="90004" x="8332788" y="4057650"/>
          <p14:tracePt t="90013" x="8332788" y="4067175"/>
          <p14:tracePt t="90029" x="8332788" y="4086225"/>
          <p14:tracePt t="90037" x="8332788" y="4103688"/>
          <p14:tracePt t="90045" x="8323263" y="4113213"/>
          <p14:tracePt t="90053" x="8313738" y="4130675"/>
          <p14:tracePt t="90061" x="8296275" y="4149725"/>
          <p14:tracePt t="90069" x="8277225" y="4159250"/>
          <p14:tracePt t="90076" x="8223250" y="4186238"/>
          <p14:tracePt t="90083" x="8186738" y="4203700"/>
          <p14:tracePt t="90091" x="8132763" y="4213225"/>
          <p14:tracePt t="90100" x="8059738" y="4232275"/>
          <p14:tracePt t="90107" x="7994650" y="4268788"/>
          <p14:tracePt t="90116" x="7950200" y="4268788"/>
          <p14:tracePt t="90124" x="7913688" y="4276725"/>
          <p14:tracePt t="90133" x="7904163" y="4276725"/>
          <p14:tracePt t="90139" x="7885113" y="4276725"/>
          <p14:tracePt t="90148" x="7867650" y="4276725"/>
          <p14:tracePt t="90206" x="7858125" y="4276725"/>
          <p14:tracePt t="90216" x="7821613" y="4276725"/>
          <p14:tracePt t="90224" x="7740650" y="4276725"/>
          <p14:tracePt t="90230" x="7594600" y="4276725"/>
          <p14:tracePt t="90235" x="7466013" y="4276725"/>
          <p14:tracePt t="90243" x="7339013" y="4276725"/>
          <p14:tracePt t="90251" x="7292975" y="4249738"/>
          <p14:tracePt t="90259" x="7183438" y="4222750"/>
          <p14:tracePt t="90267" x="7119938" y="4186238"/>
          <p14:tracePt t="90276" x="7037388" y="4130675"/>
          <p14:tracePt t="90286" x="7000875" y="4094163"/>
          <p14:tracePt t="90293" x="6973888" y="4067175"/>
          <p14:tracePt t="90303" x="6946900" y="4021138"/>
          <p14:tracePt t="90309" x="6937375" y="3976688"/>
          <p14:tracePt t="90321" x="6929438" y="3948113"/>
          <p14:tracePt t="90325" x="6929438" y="3903663"/>
          <p14:tracePt t="90336" x="6929438" y="3875088"/>
          <p14:tracePt t="90342" x="6919913" y="3867150"/>
          <p14:tracePt t="90353" x="6919913" y="3857625"/>
          <p14:tracePt t="90356" x="6910388" y="3848100"/>
          <p14:tracePt t="90422" x="6900863" y="3857625"/>
          <p14:tracePt t="90431" x="6900863" y="3884613"/>
          <p14:tracePt t="90438" x="6900863" y="3921125"/>
          <p14:tracePt t="90444" x="6929438" y="3967163"/>
          <p14:tracePt t="90454" x="6964363" y="4030663"/>
          <p14:tracePt t="90461" x="6973888" y="4049713"/>
          <p14:tracePt t="90468" x="6983413" y="4094163"/>
          <p14:tracePt t="90475" x="6992938" y="4140200"/>
          <p14:tracePt t="90485" x="7010400" y="4159250"/>
          <p14:tracePt t="90500" x="7010400" y="4186238"/>
          <p14:tracePt t="90508" x="7019925" y="4195763"/>
          <p14:tracePt t="90516" x="7046913" y="4213225"/>
          <p14:tracePt t="90523" x="7119938" y="4249738"/>
          <p14:tracePt t="90533" x="7183438" y="4276725"/>
          <p14:tracePt t="90540" x="7302500" y="4313238"/>
          <p14:tracePt t="90553" x="7448550" y="4395788"/>
          <p14:tracePt t="90559" x="7585075" y="4449763"/>
          <p14:tracePt t="90564" x="7748588" y="4532313"/>
          <p14:tracePt t="90575" x="7904163" y="4624388"/>
          <p14:tracePt t="90580" x="8004175" y="4705350"/>
          <p14:tracePt t="90588" x="8140700" y="4841875"/>
          <p14:tracePt t="90596" x="8232775" y="4960938"/>
          <p14:tracePt t="90605" x="8332788" y="5133975"/>
          <p14:tracePt t="90611" x="8378825" y="5307013"/>
          <p14:tracePt t="90619" x="8405813" y="5508625"/>
          <p14:tracePt t="90627" x="8469313" y="5681663"/>
          <p14:tracePt t="90635" x="8496300" y="5845175"/>
          <p14:tracePt t="90643" x="8523288" y="5973763"/>
          <p14:tracePt t="90651" x="8542338" y="6073775"/>
          <p14:tracePt t="90659" x="8569325" y="6183313"/>
          <p14:tracePt t="90667" x="8578850" y="6256338"/>
          <p14:tracePt t="90675" x="8588375" y="6292850"/>
          <p14:tracePt t="90789" x="8578850" y="6265863"/>
          <p14:tracePt t="90800" x="8459788" y="6210300"/>
          <p14:tracePt t="90803" x="8386763" y="6210300"/>
          <p14:tracePt t="90811" x="8259763" y="6183313"/>
          <p14:tracePt t="90820" x="8132763" y="6164263"/>
          <p14:tracePt t="90827" x="8023225" y="6156325"/>
          <p14:tracePt t="90835" x="7904163" y="6110288"/>
          <p14:tracePt t="90843" x="7821613" y="6083300"/>
          <p14:tracePt t="90851" x="7694613" y="6064250"/>
          <p14:tracePt t="90860" x="7648575" y="6046788"/>
          <p14:tracePt t="90869" x="7575550" y="6037263"/>
          <p14:tracePt t="90886" x="7429500" y="5973763"/>
          <p14:tracePt t="90891" x="7385050" y="5937250"/>
          <p14:tracePt t="90900" x="7366000" y="5900738"/>
          <p14:tracePt t="90907" x="7339013" y="5845175"/>
          <p14:tracePt t="90916" x="7319963" y="5818188"/>
          <p14:tracePt t="90923" x="7292975" y="5754688"/>
          <p14:tracePt t="90933" x="7256463" y="5708650"/>
          <p14:tracePt t="90939" x="7239000" y="5626100"/>
          <p14:tracePt t="90948" x="7183438" y="5562600"/>
          <p14:tracePt t="90955" x="7146925" y="5499100"/>
          <p14:tracePt t="90963" x="7102475" y="5416550"/>
          <p14:tracePt t="90971" x="7065963" y="5372100"/>
          <p14:tracePt t="90979" x="7046913" y="5343525"/>
          <p14:tracePt t="90988" x="6983413" y="5280025"/>
          <p14:tracePt t="90996" x="6937375" y="5233988"/>
          <p14:tracePt t="91004" x="6892925" y="5180013"/>
          <p14:tracePt t="91012" x="6883400" y="5160963"/>
          <p14:tracePt t="91020" x="6864350" y="5143500"/>
          <p14:tracePt t="91030" x="6837363" y="5116513"/>
          <p14:tracePt t="91035" x="6827838" y="5097463"/>
          <p14:tracePt t="91043" x="6783388" y="5033963"/>
          <p14:tracePt t="91052" x="6754813" y="4987925"/>
          <p14:tracePt t="91059" x="6718300" y="4924425"/>
          <p14:tracePt t="91069" x="6710363" y="4870450"/>
          <p14:tracePt t="91075" x="6664325" y="4787900"/>
          <p14:tracePt t="91086" x="6654800" y="4741863"/>
          <p14:tracePt t="91091" x="6654800" y="4687888"/>
          <p14:tracePt t="91099" x="6645275" y="4624388"/>
          <p14:tracePt t="91107" x="6637338" y="4595813"/>
          <p14:tracePt t="91116" x="6610350" y="4541838"/>
          <p14:tracePt t="91123" x="6610350" y="4495800"/>
          <p14:tracePt t="91135" x="6600825" y="4422775"/>
          <p14:tracePt t="91139" x="6600825" y="4386263"/>
          <p14:tracePt t="91153" x="6600825" y="4332288"/>
          <p14:tracePt t="91157" x="6600825" y="4276725"/>
          <p14:tracePt t="91172" x="6600825" y="4130675"/>
          <p14:tracePt t="91181" x="6600825" y="4049713"/>
          <p14:tracePt t="91187" x="6600825" y="3976688"/>
          <p14:tracePt t="91195" x="6600825" y="3903663"/>
          <p14:tracePt t="91203" x="6645275" y="3821113"/>
          <p14:tracePt t="91211" x="6681788" y="3757613"/>
          <p14:tracePt t="91219" x="6700838" y="3711575"/>
          <p14:tracePt t="91228" x="6737350" y="3694113"/>
          <p14:tracePt t="91235" x="6746875" y="3665538"/>
          <p14:tracePt t="91259" x="6746875" y="3657600"/>
          <p14:tracePt t="91339" x="6737350" y="3684588"/>
          <p14:tracePt t="91348" x="6700838" y="3711575"/>
          <p14:tracePt t="91355" x="6681788" y="3730625"/>
          <p14:tracePt t="91363" x="6654800" y="3767138"/>
          <p14:tracePt t="91372" x="6637338" y="3784600"/>
          <p14:tracePt t="91379" x="6627813" y="3794125"/>
          <p14:tracePt t="91470" x="6627813" y="3767138"/>
          <p14:tracePt t="91480" x="6627813" y="3721100"/>
          <p14:tracePt t="91487" x="6627813" y="3684588"/>
          <p14:tracePt t="91493" x="6618288" y="3629025"/>
          <p14:tracePt t="91501" x="6618288" y="3602038"/>
          <p14:tracePt t="91508" x="6600825" y="3511550"/>
          <p14:tracePt t="91517" x="6581775" y="3446463"/>
          <p14:tracePt t="91525" x="6581775" y="3375025"/>
          <p14:tracePt t="91532" x="6564313" y="3302000"/>
          <p14:tracePt t="91539" x="6564313" y="3228975"/>
          <p14:tracePt t="91547" x="6564313" y="3119438"/>
          <p14:tracePt t="91556" x="6564313" y="3027363"/>
          <p14:tracePt t="91563" x="6564313" y="2900363"/>
          <p14:tracePt t="91571" x="6564313" y="2771775"/>
          <p14:tracePt t="91579" x="6564313" y="2708275"/>
          <p14:tracePt t="91588" x="6564313" y="2581275"/>
          <p14:tracePt t="91596" x="6564313" y="2489200"/>
          <p14:tracePt t="91604" x="6564313" y="2343150"/>
          <p14:tracePt t="91613" x="6564313" y="2252663"/>
          <p14:tracePt t="91621" x="6564313" y="2143125"/>
          <p14:tracePt t="91630" x="6564313" y="2070100"/>
          <p14:tracePt t="91640" x="6564313" y="1960563"/>
          <p14:tracePt t="91644" x="6564313" y="1870075"/>
          <p14:tracePt t="91652" x="6564313" y="1778000"/>
          <p14:tracePt t="91660" x="6564313" y="1704975"/>
          <p14:tracePt t="91669" x="6564313" y="1651000"/>
          <p14:tracePt t="91676" x="6564313" y="1604963"/>
          <p14:tracePt t="91686" x="6564313" y="1587500"/>
          <p14:tracePt t="91692" x="6564313" y="1577975"/>
          <p14:tracePt t="91855" x="6545263" y="1660525"/>
          <p14:tracePt t="91863" x="6518275" y="1787525"/>
          <p14:tracePt t="91870" x="6481763" y="1914525"/>
          <p14:tracePt t="91881" x="6481763" y="2024063"/>
          <p14:tracePt t="91885" x="6481763" y="2152650"/>
          <p14:tracePt t="91891" x="6472238" y="2233613"/>
          <p14:tracePt t="91901" x="6445250" y="2343150"/>
          <p14:tracePt t="91908" x="6427788" y="2416175"/>
          <p14:tracePt t="91917" x="6418263" y="2481263"/>
          <p14:tracePt t="91924" x="6418263" y="2517775"/>
          <p14:tracePt t="91933" x="6418263" y="2525713"/>
          <p14:tracePt t="91939" x="6418263" y="2535238"/>
          <p14:tracePt t="92078" x="6408738" y="2544763"/>
          <p14:tracePt t="92092" x="6391275" y="2581275"/>
          <p14:tracePt t="92099" x="6362700" y="2617788"/>
          <p14:tracePt t="92107" x="6272213" y="2698750"/>
          <p14:tracePt t="92116" x="6189663" y="2817813"/>
          <p14:tracePt t="92124" x="6062663" y="2936875"/>
          <p14:tracePt t="92135" x="5962650" y="3027363"/>
          <p14:tracePt t="92139" x="5899150" y="3090863"/>
          <p14:tracePt t="92149" x="5816600" y="3163888"/>
          <p14:tracePt t="92155" x="5734050" y="3219450"/>
          <p14:tracePt t="92163" x="5680075" y="3255963"/>
          <p14:tracePt t="92172" x="5680075" y="3265488"/>
          <p14:tracePt t="92180" x="5670550" y="3265488"/>
          <p14:tracePt t="92254" x="5680075" y="3228975"/>
          <p14:tracePt t="92269" x="5688013" y="3219450"/>
          <p14:tracePt t="92437" x="5588000" y="3192463"/>
          <p14:tracePt t="92450" x="5451475" y="3146425"/>
          <p14:tracePt t="92452" x="5324475" y="3119438"/>
          <p14:tracePt t="92466" x="5251450" y="3109913"/>
          <p14:tracePt t="92470" x="5187950" y="3082925"/>
          <p14:tracePt t="92478" x="5105400" y="3073400"/>
          <p14:tracePt t="92485" x="5049838" y="3054350"/>
          <p14:tracePt t="92493" x="5005388" y="3017838"/>
          <p14:tracePt t="92502" x="4986338" y="3017838"/>
          <p14:tracePt t="92510" x="4978400" y="3017838"/>
          <p14:tracePt t="92885" x="4978400" y="2982913"/>
          <p14:tracePt t="92891" x="5005388" y="2890838"/>
          <p14:tracePt t="92899" x="5005388" y="2781300"/>
          <p14:tracePt t="92907" x="5022850" y="2654300"/>
          <p14:tracePt t="92916" x="5022850" y="2508250"/>
          <p14:tracePt t="92923" x="5022850" y="2379663"/>
          <p14:tracePt t="92933" x="5022850" y="2233613"/>
          <p14:tracePt t="92939" x="4995863" y="2125663"/>
          <p14:tracePt t="92949" x="4986338" y="2079625"/>
          <p14:tracePt t="92955" x="4978400" y="2033588"/>
          <p14:tracePt t="92963" x="4968875" y="2016125"/>
          <p14:tracePt t="92971" x="4959350" y="2006600"/>
          <p14:tracePt t="93011" x="4949825" y="2024063"/>
          <p14:tracePt t="93019" x="4949825" y="2070100"/>
          <p14:tracePt t="93028" x="4941888" y="2106613"/>
          <p14:tracePt t="93036" x="4941888" y="2143125"/>
          <p14:tracePt t="93044" x="4941888" y="2170113"/>
          <p14:tracePt t="93051" x="4941888" y="2179638"/>
          <p14:tracePt t="93060" x="4941888" y="2216150"/>
          <p14:tracePt t="93206" x="4941888" y="2225675"/>
          <p14:tracePt t="93220" x="4941888" y="2252663"/>
          <p14:tracePt t="93229" x="4941888" y="2298700"/>
          <p14:tracePt t="93235" x="4941888" y="2316163"/>
          <p14:tracePt t="93243" x="4932363" y="2316163"/>
          <p14:tracePt t="93251" x="4932363" y="2343150"/>
          <p14:tracePt t="93259" x="4932363" y="2362200"/>
          <p14:tracePt t="93267" x="4922838" y="2398713"/>
          <p14:tracePt t="93292" x="4922838" y="2408238"/>
          <p14:tracePt t="93405" x="4922838" y="2416175"/>
          <p14:tracePt t="93414" x="4922838" y="2389188"/>
          <p14:tracePt t="93422" x="4922838" y="2379663"/>
          <p14:tracePt t="93430" x="4949825" y="2343150"/>
          <p14:tracePt t="93437" x="4949825" y="2316163"/>
          <p14:tracePt t="93444" x="4959350" y="2298700"/>
          <p14:tracePt t="93453" x="4968875" y="2262188"/>
          <p14:tracePt t="93459" x="5005388" y="2233613"/>
          <p14:tracePt t="93468" x="5022850" y="2206625"/>
          <p14:tracePt t="93475" x="5041900" y="2170113"/>
          <p14:tracePt t="93484" x="5059363" y="2152650"/>
          <p14:tracePt t="93493" x="5059363" y="2143125"/>
          <p14:tracePt t="93504" x="5068888" y="2133600"/>
          <p14:tracePt t="93510" x="5078413" y="2133600"/>
          <p14:tracePt t="93521" x="5086350" y="2133600"/>
          <p14:tracePt t="93526" x="5095875" y="2125663"/>
          <p14:tracePt t="93637" x="5114925" y="2125663"/>
          <p14:tracePt t="93647" x="5141913" y="2152650"/>
          <p14:tracePt t="93655" x="5214938" y="2216150"/>
          <p14:tracePt t="93665" x="5260975" y="2243138"/>
          <p14:tracePt t="93668" x="5268913" y="2262188"/>
          <p14:tracePt t="93676" x="5268913" y="2270125"/>
          <p14:tracePt t="93684" x="5268913" y="2289175"/>
          <p14:tracePt t="93691" x="5278438" y="2316163"/>
          <p14:tracePt t="93707" x="5305425" y="2335213"/>
          <p14:tracePt t="93748" x="5305425" y="2343150"/>
          <p14:tracePt t="93804" x="5305425" y="2352675"/>
          <p14:tracePt t="93813" x="5305425" y="2362200"/>
          <p14:tracePt t="93821" x="5305425" y="2371725"/>
          <p14:tracePt t="93829" x="5297488" y="2416175"/>
          <p14:tracePt t="93840" x="5287963" y="2425700"/>
          <p14:tracePt t="93843" x="5287963" y="2444750"/>
          <p14:tracePt t="93853" x="5251450" y="2471738"/>
          <p14:tracePt t="93859" x="5241925" y="2481263"/>
          <p14:tracePt t="93868" x="5241925" y="2489200"/>
          <p14:tracePt t="93885" x="5241925" y="2508250"/>
          <p14:tracePt t="93899" x="5224463" y="2517775"/>
          <p14:tracePt t="93950" x="5224463" y="2525713"/>
          <p14:tracePt t="93966" x="5224463" y="2535238"/>
          <p14:tracePt t="93981" x="5224463" y="2544763"/>
          <p14:tracePt t="93989" x="5205413" y="2562225"/>
          <p14:tracePt t="94005" x="5187950" y="2581275"/>
          <p14:tracePt t="94012" x="5178425" y="2589213"/>
          <p14:tracePt t="94022" x="5159375" y="2598738"/>
          <p14:tracePt t="94038" x="5141913" y="2608263"/>
          <p14:tracePt t="94044" x="5122863" y="2625725"/>
          <p14:tracePt t="94207" x="5114925" y="2625725"/>
          <p14:tracePt t="94233" x="5114925" y="2617788"/>
          <p14:tracePt t="94248" x="5114925" y="2608263"/>
          <p14:tracePt t="94268" x="5114925" y="2598738"/>
          <p14:tracePt t="94285" x="5114925" y="2589213"/>
          <p14:tracePt t="94349" x="5114925" y="2581275"/>
          <p14:tracePt t="94382" x="5114925" y="2571750"/>
          <p14:tracePt t="94390" x="5114925" y="2562225"/>
          <p14:tracePt t="94422" x="5114925" y="2554288"/>
          <p14:tracePt t="94557" x="5105400" y="2544763"/>
          <p14:tracePt t="94685" x="5105400" y="2525713"/>
          <p14:tracePt t="94694" x="5105400" y="2498725"/>
          <p14:tracePt t="94701" x="5086350" y="2452688"/>
          <p14:tracePt t="94709" x="5049838" y="2408238"/>
          <p14:tracePt t="94718" x="5014913" y="2371725"/>
          <p14:tracePt t="94724" x="4978400" y="2325688"/>
          <p14:tracePt t="94734" x="4941888" y="2279650"/>
          <p14:tracePt t="94740" x="4922838" y="2233613"/>
          <p14:tracePt t="94750" x="4905375" y="2216150"/>
          <p14:tracePt t="94756" x="4895850" y="2179638"/>
          <p14:tracePt t="94764" x="4886325" y="2143125"/>
          <p14:tracePt t="94772" x="4859338" y="2106613"/>
          <p14:tracePt t="94780" x="4859338" y="2097088"/>
          <p14:tracePt t="94788" x="4849813" y="2070100"/>
          <p14:tracePt t="94804" x="4849813" y="2043113"/>
          <p14:tracePt t="94820" x="4849813" y="2033588"/>
          <p14:tracePt t="94845" x="4849813" y="2024063"/>
          <p14:tracePt t="95205" x="4849813" y="2043113"/>
          <p14:tracePt t="95211" x="4895850" y="2043113"/>
          <p14:tracePt t="95219" x="4959350" y="2043113"/>
          <p14:tracePt t="95228" x="4978400" y="2043113"/>
          <p14:tracePt t="95235" x="5005388" y="2043113"/>
          <p14:tracePt t="95250" x="5022850" y="2043113"/>
          <p14:tracePt t="95261" x="5041900" y="2043113"/>
          <p14:tracePt t="95300" x="5049838" y="2043113"/>
          <p14:tracePt t="95308" x="5059363" y="2043113"/>
          <p14:tracePt t="95315" x="5068888" y="2043113"/>
          <p14:tracePt t="95324" x="5095875" y="2043113"/>
          <p14:tracePt t="95356" x="5105400" y="2043113"/>
          <p14:tracePt t="95463" x="5105400" y="2033588"/>
          <p14:tracePt t="95485" x="5122863" y="2024063"/>
          <p14:tracePt t="95542" x="5132388" y="2016125"/>
          <p14:tracePt t="95552" x="5132388" y="2006600"/>
          <p14:tracePt t="95560" x="5132388" y="1997075"/>
          <p14:tracePt t="95564" x="5141913" y="1997075"/>
          <p14:tracePt t="95572" x="5141913" y="1987550"/>
          <p14:tracePt t="95580" x="5141913" y="1960563"/>
          <p14:tracePt t="95588" x="5141913" y="1951038"/>
          <p14:tracePt t="95596" x="5151438" y="1933575"/>
          <p14:tracePt t="95604" x="5151438" y="1924050"/>
          <p14:tracePt t="95612" x="5151438" y="1906588"/>
          <p14:tracePt t="95638" x="5151438" y="1887538"/>
          <p14:tracePt t="95643" x="5151438" y="1870075"/>
          <p14:tracePt t="95651" x="5151438" y="1860550"/>
          <p14:tracePt t="95659" x="5151438" y="1841500"/>
          <p14:tracePt t="95668" x="5151438" y="1833563"/>
          <p14:tracePt t="95675" x="5151438" y="1824038"/>
          <p14:tracePt t="95683" x="5151438" y="1804988"/>
          <p14:tracePt t="95691" x="5151438" y="1797050"/>
          <p14:tracePt t="95699" x="5151438" y="1787525"/>
          <p14:tracePt t="95708" x="5151438" y="1778000"/>
          <p14:tracePt t="95717" x="5151438" y="1760538"/>
          <p14:tracePt t="95724" x="5151438" y="1751013"/>
          <p14:tracePt t="95750" x="5151438" y="1741488"/>
          <p14:tracePt t="95763" x="5151438" y="1724025"/>
          <p14:tracePt t="95779" x="5151438" y="1714500"/>
          <p14:tracePt t="95787" x="5159375" y="1704975"/>
          <p14:tracePt t="95795" x="5159375" y="1697038"/>
          <p14:tracePt t="95803" x="5159375" y="1687513"/>
          <p14:tracePt t="95811" x="5159375" y="1677988"/>
          <p14:tracePt t="95819" x="5159375" y="1668463"/>
          <p14:tracePt t="95828" x="5159375" y="1660525"/>
          <p14:tracePt t="95837" x="5159375" y="1641475"/>
          <p14:tracePt t="95851" x="5159375" y="1631950"/>
          <p14:tracePt t="95941" x="5168900" y="1624013"/>
          <p14:tracePt t="95955" x="5178425" y="1624013"/>
          <p14:tracePt t="95963" x="5178425" y="1641475"/>
          <p14:tracePt t="95971" x="5178425" y="1660525"/>
          <p14:tracePt t="95979" x="5178425" y="1668463"/>
          <p14:tracePt t="95987" x="5178425" y="1677988"/>
          <p14:tracePt t="95995" x="5178425" y="1687513"/>
          <p14:tracePt t="96004" x="5187950" y="1714500"/>
          <p14:tracePt t="96029" x="5187950" y="1741488"/>
          <p14:tracePt t="96036" x="5187950" y="1751013"/>
          <p14:tracePt t="96043" x="5187950" y="1760538"/>
          <p14:tracePt t="96051" x="5187950" y="1797050"/>
          <p14:tracePt t="96059" x="5187950" y="1833563"/>
          <p14:tracePt t="96068" x="5187950" y="1870075"/>
          <p14:tracePt t="96075" x="5187950" y="1924050"/>
          <p14:tracePt t="96084" x="5187950" y="1979613"/>
          <p14:tracePt t="96092" x="5195888" y="2033588"/>
          <p14:tracePt t="96100" x="5205413" y="2152650"/>
          <p14:tracePt t="96107" x="5232400" y="2206625"/>
          <p14:tracePt t="96116" x="5241925" y="2270125"/>
          <p14:tracePt t="96123" x="5241925" y="2325688"/>
          <p14:tracePt t="96132" x="5260975" y="2398713"/>
          <p14:tracePt t="96139" x="5268913" y="2462213"/>
          <p14:tracePt t="96149" x="5268913" y="2535238"/>
          <p14:tracePt t="96156" x="5268913" y="2589213"/>
          <p14:tracePt t="96164" x="5268913" y="2644775"/>
          <p14:tracePt t="96171" x="5314950" y="2763838"/>
          <p14:tracePt t="96179" x="5341938" y="2827338"/>
          <p14:tracePt t="96188" x="5341938" y="2854325"/>
          <p14:tracePt t="96195" x="5341938" y="2873375"/>
          <p14:tracePt t="96204" x="5341938" y="2881313"/>
          <p14:tracePt t="96212" x="5341938" y="2890838"/>
          <p14:tracePt t="96360" x="5341938" y="2900363"/>
          <p14:tracePt t="96367" x="5334000" y="2936875"/>
          <p14:tracePt t="96373" x="5334000" y="2954338"/>
          <p14:tracePt t="96380" x="5324475" y="2973388"/>
          <p14:tracePt t="96388" x="5324475" y="2982913"/>
          <p14:tracePt t="96661" x="5314950" y="2982913"/>
          <p14:tracePt t="96725" x="5314950" y="2973388"/>
          <p14:tracePt t="96734" x="5314950" y="2963863"/>
          <p14:tracePt t="96741" x="5314950" y="2954338"/>
          <p14:tracePt t="96752" x="5314950" y="2936875"/>
          <p14:tracePt t="96756" x="5314950" y="2917825"/>
          <p14:tracePt t="96764" x="5314950" y="2890838"/>
          <p14:tracePt t="96772" x="5314950" y="2881313"/>
          <p14:tracePt t="96788" x="5314950" y="2873375"/>
          <p14:tracePt t="96796" x="5314950" y="2854325"/>
          <p14:tracePt t="97067" x="5314950" y="2873375"/>
          <p14:tracePt t="97075" x="5314950" y="2927350"/>
          <p14:tracePt t="97083" x="5305425" y="2990850"/>
          <p14:tracePt t="97091" x="5278438" y="3063875"/>
          <p14:tracePt t="97100" x="5241925" y="3127375"/>
          <p14:tracePt t="97107" x="5168900" y="3228975"/>
          <p14:tracePt t="97116" x="5132388" y="3309938"/>
          <p14:tracePt t="97123" x="5078413" y="3411538"/>
          <p14:tracePt t="97132" x="5022850" y="3492500"/>
          <p14:tracePt t="97140" x="4978400" y="3575050"/>
          <p14:tracePt t="97149" x="4968875" y="3611563"/>
          <p14:tracePt t="97155" x="4941888" y="3675063"/>
          <p14:tracePt t="97163" x="4905375" y="3738563"/>
          <p14:tracePt t="97171" x="4895850" y="3784600"/>
          <p14:tracePt t="97179" x="4859338" y="3830638"/>
          <p14:tracePt t="97187" x="4849813" y="3875088"/>
          <p14:tracePt t="97196" x="4840288" y="3911600"/>
          <p14:tracePt t="97203" x="4803775" y="3976688"/>
          <p14:tracePt t="97211" x="4776788" y="4040188"/>
          <p14:tracePt t="97219" x="4730750" y="4140200"/>
          <p14:tracePt t="97227" x="4695825" y="4240213"/>
          <p14:tracePt t="97235" x="4649788" y="4332288"/>
          <p14:tracePt t="97245" x="4649788" y="4368800"/>
          <p14:tracePt t="97251" x="4622800" y="4432300"/>
          <p14:tracePt t="97259" x="4603750" y="4514850"/>
          <p14:tracePt t="97267" x="4576763" y="4595813"/>
          <p14:tracePt t="97277" x="4557713" y="4668838"/>
          <p14:tracePt t="97284" x="4530725" y="4751388"/>
          <p14:tracePt t="97292" x="4530725" y="4824413"/>
          <p14:tracePt t="97300" x="4513263" y="4870450"/>
          <p14:tracePt t="97307" x="4494213" y="4943475"/>
          <p14:tracePt t="97316" x="4457700" y="5024438"/>
          <p14:tracePt t="97323" x="4448175" y="5070475"/>
          <p14:tracePt t="97333" x="4440238" y="5106988"/>
          <p14:tracePt t="97340" x="4413250" y="5143500"/>
          <p14:tracePt t="97350" x="4413250" y="5160963"/>
          <p14:tracePt t="97364" x="4413250" y="5170488"/>
          <p14:tracePt t="97511" x="4413250" y="5180013"/>
          <p14:tracePt t="97515" x="4357688" y="5226050"/>
          <p14:tracePt t="97523" x="4311650" y="5280025"/>
          <p14:tracePt t="97531" x="4248150" y="5335588"/>
          <p14:tracePt t="97540" x="4184650" y="5380038"/>
          <p14:tracePt t="97549" x="4121150" y="5408613"/>
          <p14:tracePt t="97556" x="4102100" y="5426075"/>
          <p14:tracePt t="97563" x="4038600" y="5489575"/>
          <p14:tracePt t="97571" x="3992563" y="5535613"/>
          <p14:tracePt t="97579" x="3956050" y="5572125"/>
          <p14:tracePt t="97588" x="3892550" y="5626100"/>
          <p14:tracePt t="97596" x="3856038" y="5654675"/>
          <p14:tracePt t="97604" x="3810000" y="5691188"/>
          <p14:tracePt t="97611" x="3775075" y="5735638"/>
          <p14:tracePt t="97620" x="3746500" y="5754688"/>
          <p14:tracePt t="97628" x="3729038" y="5791200"/>
          <p14:tracePt t="97636" x="3719513" y="5800725"/>
          <p14:tracePt t="97644" x="3702050" y="5818188"/>
          <p14:tracePt t="97653" x="3683000" y="5837238"/>
          <p14:tracePt t="97661" x="3665538" y="5854700"/>
          <p14:tracePt t="97669" x="3646488" y="5864225"/>
          <p14:tracePt t="97677" x="3600450" y="5873750"/>
          <p14:tracePt t="97685" x="3556000" y="5891213"/>
          <p14:tracePt t="97693" x="3536950" y="5891213"/>
          <p14:tracePt t="97702" x="3500438" y="5910263"/>
          <p14:tracePt t="97709" x="3455988" y="5910263"/>
          <p14:tracePt t="97719" x="3436938" y="5918200"/>
          <p14:tracePt t="97725" x="3409950" y="5937250"/>
          <p14:tracePt t="97734" x="3363913" y="5937250"/>
          <p14:tracePt t="97740" x="3354388" y="5946775"/>
          <p14:tracePt t="97750" x="3346450" y="5946775"/>
          <p14:tracePt t="97756" x="3317875" y="5954713"/>
          <p14:tracePt t="97828" x="3290888" y="5954713"/>
          <p14:tracePt t="97837" x="3236913" y="5954713"/>
          <p14:tracePt t="97843" x="3127375" y="5954713"/>
          <p14:tracePt t="97852" x="3054350" y="5954713"/>
          <p14:tracePt t="97859" x="2944813" y="5937250"/>
          <p14:tracePt t="97867" x="2825750" y="5910263"/>
          <p14:tracePt t="97875" x="2762250" y="5881688"/>
          <p14:tracePt t="97884" x="2689225" y="5837238"/>
          <p14:tracePt t="97891" x="2671763" y="5827713"/>
          <p14:tracePt t="97907" x="2671763" y="5808663"/>
          <p14:tracePt t="97940" x="2662238" y="5800725"/>
          <p14:tracePt t="97948" x="2652713" y="5781675"/>
          <p14:tracePt t="97956" x="2652713" y="5772150"/>
          <p14:tracePt t="97964" x="2652713" y="5754688"/>
          <p14:tracePt t="97971" x="2643188" y="5718175"/>
          <p14:tracePt t="97979" x="2606675" y="5672138"/>
          <p14:tracePt t="97988" x="2579688" y="5608638"/>
          <p14:tracePt t="97996" x="2543175" y="5526088"/>
          <p14:tracePt t="98004" x="2516188" y="5445125"/>
          <p14:tracePt t="98012" x="2479675" y="5380038"/>
          <p14:tracePt t="98020" x="2462213" y="5326063"/>
          <p14:tracePt t="98028" x="2406650" y="5262563"/>
          <p14:tracePt t="98036" x="2389188" y="5197475"/>
          <p14:tracePt t="98044" x="2370138" y="5180013"/>
          <p14:tracePt t="98053" x="2370138" y="5170488"/>
          <p14:tracePt t="98060" x="2370138" y="5160963"/>
          <p14:tracePt t="98069" x="2370138" y="5153025"/>
          <p14:tracePt t="98084" x="2389188" y="5126038"/>
          <p14:tracePt t="98092" x="2470150" y="5097463"/>
          <p14:tracePt t="98100" x="2570163" y="5060950"/>
          <p14:tracePt t="98108" x="2716213" y="5024438"/>
          <p14:tracePt t="98116" x="2917825" y="5024438"/>
          <p14:tracePt t="98123" x="3063875" y="5024438"/>
          <p14:tracePt t="98132" x="3190875" y="5024438"/>
          <p14:tracePt t="98140" x="3281363" y="5024438"/>
          <p14:tracePt t="98150" x="3336925" y="5024438"/>
          <p14:tracePt t="98155" x="3363913" y="5043488"/>
          <p14:tracePt t="98164" x="3382963" y="5053013"/>
          <p14:tracePt t="98171" x="3427413" y="5070475"/>
          <p14:tracePt t="98181" x="3436938" y="5089525"/>
          <p14:tracePt t="98195" x="3436938" y="5106988"/>
          <p14:tracePt t="98203" x="3446463" y="5126038"/>
          <p14:tracePt t="98211" x="3455988" y="5143500"/>
          <p14:tracePt t="98220" x="3490913" y="5189538"/>
          <p14:tracePt t="98227" x="3500438" y="5207000"/>
          <p14:tracePt t="98235" x="3509963" y="5253038"/>
          <p14:tracePt t="98244" x="3546475" y="5316538"/>
          <p14:tracePt t="98251" x="3563938" y="5353050"/>
          <p14:tracePt t="98260" x="3573463" y="5372100"/>
          <p14:tracePt t="98268" x="3600450" y="5435600"/>
          <p14:tracePt t="98277" x="3600450" y="5462588"/>
          <p14:tracePt t="98283" x="3600450" y="5489575"/>
          <p14:tracePt t="98291" x="3619500" y="5518150"/>
          <p14:tracePt t="98299" x="3619500" y="5526088"/>
          <p14:tracePt t="98307" x="3619500" y="5545138"/>
          <p14:tracePt t="98315" x="3619500" y="5554663"/>
          <p14:tracePt t="98323" x="3609975" y="5589588"/>
          <p14:tracePt t="98332" x="3609975" y="5608638"/>
          <p14:tracePt t="98340" x="3582988" y="5654675"/>
          <p14:tracePt t="98350" x="3527425" y="5718175"/>
          <p14:tracePt t="98356" x="3500438" y="5754688"/>
          <p14:tracePt t="98366" x="3446463" y="5800725"/>
          <p14:tracePt t="98372" x="3400425" y="5845175"/>
          <p14:tracePt t="98380" x="3317875" y="5891213"/>
          <p14:tracePt t="98388" x="3244850" y="5918200"/>
          <p14:tracePt t="98396" x="3163888" y="5946775"/>
          <p14:tracePt t="98404" x="3081338" y="5964238"/>
          <p14:tracePt t="98412" x="2971800" y="5983288"/>
          <p14:tracePt t="98420" x="2898775" y="5983288"/>
          <p14:tracePt t="98428" x="2825750" y="5983288"/>
          <p14:tracePt t="98436" x="2771775" y="5983288"/>
          <p14:tracePt t="98444" x="2735263" y="5973763"/>
          <p14:tracePt t="98453" x="2716213" y="5964238"/>
          <p14:tracePt t="98460" x="2671763" y="5918200"/>
          <p14:tracePt t="98469" x="2662238" y="5910263"/>
          <p14:tracePt t="98475" x="2625725" y="5864225"/>
          <p14:tracePt t="98483" x="2616200" y="5845175"/>
          <p14:tracePt t="98492" x="2579688" y="5800725"/>
          <p14:tracePt t="98501" x="2552700" y="5772150"/>
          <p14:tracePt t="98507" x="2516188" y="5735638"/>
          <p14:tracePt t="98516" x="2489200" y="5708650"/>
          <p14:tracePt t="98523" x="2462213" y="5691188"/>
          <p14:tracePt t="98532" x="2416175" y="5645150"/>
          <p14:tracePt t="98539" x="2416175" y="5635625"/>
          <p14:tracePt t="98550" x="2389188" y="5608638"/>
          <p14:tracePt t="98556" x="2360613" y="5581650"/>
          <p14:tracePt t="98566" x="2352675" y="5572125"/>
          <p14:tracePt t="98572" x="2352675" y="5554663"/>
          <p14:tracePt t="98580" x="2352675" y="5535613"/>
          <p14:tracePt t="98598" x="2352675" y="5526088"/>
          <p14:tracePt t="98694" x="2352675" y="5535613"/>
          <p14:tracePt t="98710" x="2352675" y="5554663"/>
          <p14:tracePt t="98716" x="2360613" y="5572125"/>
          <p14:tracePt t="98724" x="2389188" y="5572125"/>
          <p14:tracePt t="98733" x="2498725" y="5572125"/>
          <p14:tracePt t="98740" x="2643188" y="5572125"/>
          <p14:tracePt t="98750" x="2844800" y="5562600"/>
          <p14:tracePt t="98756" x="2998788" y="5472113"/>
          <p14:tracePt t="98767" x="3181350" y="5316538"/>
          <p14:tracePt t="98771" x="3436938" y="5070475"/>
          <p14:tracePt t="98780" x="3775075" y="4687888"/>
          <p14:tracePt t="98788" x="4184650" y="4222750"/>
          <p14:tracePt t="98796" x="4503738" y="3803650"/>
          <p14:tracePt t="98804" x="4759325" y="3402013"/>
          <p14:tracePt t="98812" x="4932363" y="3073400"/>
          <p14:tracePt t="98819" x="4978400" y="2890838"/>
          <p14:tracePt t="98828" x="5014913" y="2744788"/>
          <p14:tracePt t="98837" x="5022850" y="2617788"/>
          <p14:tracePt t="98843" x="5022850" y="2554288"/>
          <p14:tracePt t="98851" x="5022850" y="2498725"/>
          <p14:tracePt t="98859" x="5022850" y="2471738"/>
          <p14:tracePt t="98867" x="5022850" y="2462213"/>
          <p14:tracePt t="98875" x="5022850" y="2452688"/>
          <p14:tracePt t="98997" x="5022850" y="2435225"/>
          <p14:tracePt t="99003" x="5059363" y="2408238"/>
          <p14:tracePt t="99011" x="5059363" y="2398713"/>
          <p14:tracePt t="99115" x="5059363" y="2416175"/>
          <p14:tracePt t="99123" x="5049838" y="2435225"/>
          <p14:tracePt t="99132" x="5041900" y="2481263"/>
          <p14:tracePt t="99139" x="5032375" y="2525713"/>
          <p14:tracePt t="99149" x="5022850" y="2562225"/>
          <p14:tracePt t="99155" x="5014913" y="2625725"/>
          <p14:tracePt t="99166" x="5014913" y="2681288"/>
          <p14:tracePt t="99171" x="5005388" y="2698750"/>
          <p14:tracePt t="99179" x="5005388" y="2735263"/>
          <p14:tracePt t="99187" x="5005388" y="2771775"/>
          <p14:tracePt t="99196" x="5005388" y="2790825"/>
          <p14:tracePt t="99204" x="5005388" y="2817813"/>
          <p14:tracePt t="99212" x="4995863" y="2844800"/>
          <p14:tracePt t="99220" x="4995863" y="2873375"/>
          <p14:tracePt t="99227" x="4968875" y="2909888"/>
          <p14:tracePt t="99235" x="4968875" y="2917825"/>
          <p14:tracePt t="99244" x="4968875" y="2927350"/>
          <p14:tracePt t="99251" x="4959350" y="2963863"/>
          <p14:tracePt t="99259" x="4959350" y="2982913"/>
          <p14:tracePt t="99267" x="4949825" y="3009900"/>
          <p14:tracePt t="99276" x="4941888" y="3036888"/>
          <p14:tracePt t="99285" x="4905375" y="3100388"/>
          <p14:tracePt t="99291" x="4886325" y="3127375"/>
          <p14:tracePt t="99300" x="4868863" y="3146425"/>
          <p14:tracePt t="99307" x="4832350" y="3163888"/>
          <p14:tracePt t="99316" x="4822825" y="3182938"/>
          <p14:tracePt t="99324" x="4795838" y="3209925"/>
          <p14:tracePt t="99332" x="4749800" y="3228975"/>
          <p14:tracePt t="99339" x="4703763" y="3255963"/>
          <p14:tracePt t="99349" x="4649788" y="3265488"/>
          <p14:tracePt t="99356" x="4549775" y="3292475"/>
          <p14:tracePt t="99369" x="4521200" y="3292475"/>
          <p14:tracePt t="99374" x="4476750" y="3302000"/>
          <p14:tracePt t="99381" x="4421188" y="3302000"/>
          <p14:tracePt t="99389" x="4394200" y="3302000"/>
          <p14:tracePt t="99396" x="4357688" y="3302000"/>
          <p14:tracePt t="99404" x="4303713" y="3302000"/>
          <p14:tracePt t="99412" x="4257675" y="3292475"/>
          <p14:tracePt t="99420" x="4257675" y="3282950"/>
          <p14:tracePt t="99428" x="4230688" y="3228975"/>
          <p14:tracePt t="99436" x="4194175" y="3163888"/>
          <p14:tracePt t="99444" x="4165600" y="3082925"/>
          <p14:tracePt t="99451" x="4129088" y="3009900"/>
          <p14:tracePt t="99463" x="4102100" y="2927350"/>
          <p14:tracePt t="99470" x="4065588" y="2844800"/>
          <p14:tracePt t="99478" x="4021138" y="2744788"/>
          <p14:tracePt t="99487" x="3984625" y="2681288"/>
          <p14:tracePt t="99493" x="3956050" y="2608263"/>
          <p14:tracePt t="99503" x="3919538" y="2562225"/>
          <p14:tracePt t="99509" x="3892550" y="2498725"/>
          <p14:tracePt t="99515" x="3875088" y="2452688"/>
          <p14:tracePt t="99523" x="3875088" y="2435225"/>
          <p14:tracePt t="99532" x="3865563" y="2416175"/>
          <p14:tracePt t="99539" x="3865563" y="2389188"/>
          <p14:tracePt t="99549" x="3865563" y="2379663"/>
          <p14:tracePt t="99555" x="3865563" y="2343150"/>
          <p14:tracePt t="99564" x="3865563" y="2316163"/>
          <p14:tracePt t="99572" x="3865563" y="2262188"/>
          <p14:tracePt t="99579" x="3865563" y="2189163"/>
          <p14:tracePt t="99587" x="3911600" y="2097088"/>
          <p14:tracePt t="99595" x="3984625" y="1997075"/>
          <p14:tracePt t="99604" x="4048125" y="1914525"/>
          <p14:tracePt t="99612" x="4175125" y="1797050"/>
          <p14:tracePt t="99620" x="4294188" y="1697038"/>
          <p14:tracePt t="99628" x="4413250" y="1604963"/>
          <p14:tracePt t="99636" x="4521200" y="1541463"/>
          <p14:tracePt t="99644" x="4603750" y="1485900"/>
          <p14:tracePt t="99652" x="4686300" y="1468438"/>
          <p14:tracePt t="99659" x="4749800" y="1441450"/>
          <p14:tracePt t="99668" x="4776788" y="1441450"/>
          <p14:tracePt t="99675" x="4786313" y="1441450"/>
          <p14:tracePt t="99683" x="4795838" y="1441450"/>
          <p14:tracePt t="99691" x="4813300" y="1441450"/>
          <p14:tracePt t="99725" x="4822825" y="1449388"/>
          <p14:tracePt t="99733" x="4840288" y="1485900"/>
          <p14:tracePt t="99741" x="4895850" y="1550988"/>
          <p14:tracePt t="99752" x="4932363" y="1614488"/>
          <p14:tracePt t="99757" x="4986338" y="1697038"/>
          <p14:tracePt t="99768" x="5078413" y="1797050"/>
          <p14:tracePt t="99772" x="5114925" y="1841500"/>
          <p14:tracePt t="99781" x="5187950" y="1943100"/>
          <p14:tracePt t="99790" x="5241925" y="2043113"/>
          <p14:tracePt t="99796" x="5297488" y="2160588"/>
          <p14:tracePt t="99805" x="5324475" y="2243138"/>
          <p14:tracePt t="99812" x="5351463" y="2316163"/>
          <p14:tracePt t="99820" x="5360988" y="2379663"/>
          <p14:tracePt t="99828" x="5378450" y="2435225"/>
          <p14:tracePt t="99837" x="5387975" y="2481263"/>
          <p14:tracePt t="99843" x="5387975" y="2535238"/>
          <p14:tracePt t="99853" x="5387975" y="2562225"/>
          <p14:tracePt t="99861" x="5387975" y="2581275"/>
          <p14:tracePt t="99869" x="5387975" y="2608263"/>
          <p14:tracePt t="99881" x="5387975" y="2644775"/>
          <p14:tracePt t="99885" x="5387975" y="2681288"/>
          <p14:tracePt t="99899" x="5334000" y="2763838"/>
          <p14:tracePt t="99907" x="5297488" y="2808288"/>
          <p14:tracePt t="99915" x="5241925" y="2873375"/>
          <p14:tracePt t="99923" x="5195888" y="2917825"/>
          <p14:tracePt t="99932" x="5122863" y="2990850"/>
          <p14:tracePt t="99939" x="5022850" y="3046413"/>
          <p14:tracePt t="99949" x="4978400" y="3082925"/>
          <p14:tracePt t="99955" x="4913313" y="3146425"/>
          <p14:tracePt t="99963" x="4832350" y="3200400"/>
          <p14:tracePt t="99971" x="4749800" y="3255963"/>
          <p14:tracePt t="99980" x="4676775" y="3309938"/>
          <p14:tracePt t="99988" x="4613275" y="3346450"/>
          <p14:tracePt t="99996" x="4567238" y="3382963"/>
          <p14:tracePt t="100004" x="4540250" y="3392488"/>
          <p14:tracePt t="100012" x="4513263" y="3402013"/>
          <p14:tracePt t="100020" x="4494213" y="3402013"/>
          <p14:tracePt t="100028" x="4484688" y="3411538"/>
          <p14:tracePt t="100036" x="4476750" y="3419475"/>
          <p14:tracePt t="100052" x="4467225" y="3419475"/>
          <p14:tracePt t="100060" x="4430713" y="3419475"/>
          <p14:tracePt t="100068" x="4403725" y="3419475"/>
          <p14:tracePt t="100076" x="4376738" y="3419475"/>
          <p14:tracePt t="100084" x="4303713" y="3402013"/>
          <p14:tracePt t="100092" x="4257675" y="3375025"/>
          <p14:tracePt t="100100" x="4211638" y="3338513"/>
          <p14:tracePt t="100108" x="4157663" y="3282950"/>
          <p14:tracePt t="100117" x="4094163" y="3219450"/>
          <p14:tracePt t="100124" x="4038600" y="3163888"/>
          <p14:tracePt t="100133" x="3992563" y="3127375"/>
          <p14:tracePt t="100140" x="3965575" y="3100388"/>
          <p14:tracePt t="100150" x="3948113" y="3054350"/>
          <p14:tracePt t="100166" x="3948113" y="3036888"/>
          <p14:tracePt t="100414" x="3948113" y="3046413"/>
          <p14:tracePt t="100422" x="3948113" y="3063875"/>
          <p14:tracePt t="100429" x="3948113" y="3073400"/>
          <p14:tracePt t="100436" x="3948113" y="3090863"/>
          <p14:tracePt t="100444" x="3948113" y="3100388"/>
          <p14:tracePt t="100531" x="3948113" y="3109913"/>
          <p14:tracePt t="100547" x="3956050" y="3109913"/>
          <p14:tracePt t="100556" x="3975100" y="3109913"/>
          <p14:tracePt t="100564" x="4021138" y="3109913"/>
          <p14:tracePt t="100573" x="4057650" y="3119438"/>
          <p14:tracePt t="100579" x="4121150" y="3127375"/>
          <p14:tracePt t="100587" x="4175125" y="3127375"/>
          <p14:tracePt t="100595" x="4248150" y="3127375"/>
          <p14:tracePt t="100603" x="4330700" y="3155950"/>
          <p14:tracePt t="100611" x="4440238" y="3155950"/>
          <p14:tracePt t="100619" x="4530725" y="3155950"/>
          <p14:tracePt t="100627" x="4676775" y="3155950"/>
          <p14:tracePt t="100636" x="4803775" y="3155950"/>
          <p14:tracePt t="100644" x="4932363" y="3155950"/>
          <p14:tracePt t="100652" x="5022850" y="3136900"/>
          <p14:tracePt t="100660" x="5059363" y="3127375"/>
          <p14:tracePt t="100684" x="5068888" y="3119438"/>
          <p14:tracePt t="100900" x="5068888" y="3109913"/>
          <p14:tracePt t="100907" x="5068888" y="3090863"/>
          <p14:tracePt t="100915" x="5068888" y="3063875"/>
          <p14:tracePt t="100924" x="5068888" y="3046413"/>
          <p14:tracePt t="100932" x="5068888" y="3017838"/>
          <p14:tracePt t="100940" x="5068888" y="3009900"/>
          <p14:tracePt t="100950" x="5068888" y="3000375"/>
          <p14:tracePt t="101174" x="5086350" y="2990850"/>
          <p14:tracePt t="101735" x="5105400" y="2973388"/>
          <p14:tracePt t="101875" x="5114925" y="2973388"/>
          <p14:tracePt t="101981" x="5122863" y="2963863"/>
          <p14:tracePt t="101987" x="5122863" y="2954338"/>
          <p14:tracePt t="101995" x="5132388" y="2927350"/>
          <p14:tracePt t="102003" x="5141913" y="2927350"/>
          <p14:tracePt t="102099" x="5141913" y="2946400"/>
          <p14:tracePt t="102107" x="5141913" y="2973388"/>
          <p14:tracePt t="102115" x="5141913" y="2982913"/>
          <p14:tracePt t="105051" x="5141913" y="3009900"/>
          <p14:tracePt t="105059" x="5141913" y="3027363"/>
          <p14:tracePt t="105067" x="5151438" y="3063875"/>
          <p14:tracePt t="105084" x="5151438" y="3090863"/>
          <p14:tracePt t="105091" x="5151438" y="3100388"/>
          <p14:tracePt t="105099" x="5151438" y="3109913"/>
          <p14:tracePt t="105149" x="5159375" y="3119438"/>
          <p14:tracePt t="105171" x="5159375" y="3109913"/>
          <p14:tracePt t="105180" x="5168900" y="3100388"/>
          <p14:tracePt t="105188" x="5178425" y="3082925"/>
          <p14:tracePt t="105196" x="5187950" y="3073400"/>
          <p14:tracePt t="105798" x="5187950" y="3100388"/>
          <p14:tracePt t="105803" x="5187950" y="3155950"/>
          <p14:tracePt t="105811" x="5168900" y="3200400"/>
          <p14:tracePt t="105819" x="5132388" y="3246438"/>
          <p14:tracePt t="105827" x="5114925" y="3282950"/>
          <p14:tracePt t="105835" x="5078413" y="3338513"/>
          <p14:tracePt t="105843" x="5068888" y="3382963"/>
          <p14:tracePt t="105852" x="5041900" y="3429000"/>
          <p14:tracePt t="105860" x="5032375" y="3465513"/>
          <p14:tracePt t="105868" x="5014913" y="3502025"/>
          <p14:tracePt t="105885" x="4995863" y="3602038"/>
          <p14:tracePt t="105891" x="4968875" y="3621088"/>
          <p14:tracePt t="105899" x="4959350" y="3648075"/>
          <p14:tracePt t="105907" x="4941888" y="3694113"/>
          <p14:tracePt t="105917" x="4922838" y="3721100"/>
          <p14:tracePt t="105923" x="4895850" y="3757613"/>
          <p14:tracePt t="105932" x="4876800" y="3784600"/>
          <p14:tracePt t="105939" x="4849813" y="3811588"/>
          <p14:tracePt t="105948" x="4795838" y="3867150"/>
          <p14:tracePt t="105956" x="4776788" y="3884613"/>
          <p14:tracePt t="105965" x="4730750" y="3921125"/>
          <p14:tracePt t="105971" x="4703763" y="3930650"/>
          <p14:tracePt t="105980" x="4659313" y="3948113"/>
          <p14:tracePt t="105987" x="4630738" y="3957638"/>
          <p14:tracePt t="105995" x="4594225" y="3976688"/>
          <p14:tracePt t="106003" x="4594225" y="3984625"/>
          <p14:tracePt t="106012" x="4586288" y="3984625"/>
          <p14:tracePt t="106020" x="4567238" y="3984625"/>
          <p14:tracePt t="106028" x="4557713" y="3984625"/>
          <p14:tracePt t="106044" x="4540250" y="3984625"/>
          <p14:tracePt t="106052" x="4521200" y="3984625"/>
          <p14:tracePt t="106060" x="4503738" y="3984625"/>
          <p14:tracePt t="106068" x="4476750" y="3984625"/>
          <p14:tracePt t="106075" x="4421188" y="3984625"/>
          <p14:tracePt t="106083" x="4367213" y="3984625"/>
          <p14:tracePt t="106093" x="4294188" y="3984625"/>
          <p14:tracePt t="106104" x="4221163" y="3984625"/>
          <p14:tracePt t="106108" x="4111625" y="3984625"/>
          <p14:tracePt t="106119" x="4021138" y="3984625"/>
          <p14:tracePt t="106125" x="3902075" y="3967163"/>
          <p14:tracePt t="106136" x="3829050" y="3957638"/>
          <p14:tracePt t="106139" x="3746500" y="3930650"/>
          <p14:tracePt t="106148" x="3646488" y="3875088"/>
          <p14:tracePt t="106155" x="3592513" y="3848100"/>
          <p14:tracePt t="106165" x="3546475" y="3830638"/>
          <p14:tracePt t="106171" x="3509963" y="3803650"/>
          <p14:tracePt t="106182" x="3490913" y="3784600"/>
          <p14:tracePt t="106188" x="3473450" y="3767138"/>
          <p14:tracePt t="106200" x="3446463" y="3738563"/>
          <p14:tracePt t="106205" x="3436938" y="3730625"/>
          <p14:tracePt t="106218" x="3419475" y="3702050"/>
          <p14:tracePt t="106221" x="3390900" y="3665538"/>
          <p14:tracePt t="106229" x="3382963" y="3648075"/>
          <p14:tracePt t="106235" x="3373438" y="3621088"/>
          <p14:tracePt t="106244" x="3346450" y="3592513"/>
          <p14:tracePt t="106251" x="3309938" y="3538538"/>
          <p14:tracePt t="106259" x="3236913" y="3429000"/>
          <p14:tracePt t="106267" x="3208338" y="3382963"/>
          <p14:tracePt t="106277" x="3163888" y="3346450"/>
          <p14:tracePt t="106283" x="3081338" y="3236913"/>
          <p14:tracePt t="106292" x="3027363" y="3155950"/>
          <p14:tracePt t="106301" x="2990850" y="3127375"/>
          <p14:tracePt t="106307" x="2898775" y="3100388"/>
          <p14:tracePt t="106316" x="2808288" y="3027363"/>
          <p14:tracePt t="106324" x="2798763" y="3000375"/>
          <p14:tracePt t="106331" x="2798763" y="2990850"/>
          <p14:tracePt t="106366" x="2808288" y="2973388"/>
          <p14:tracePt t="106374" x="2835275" y="2927350"/>
          <p14:tracePt t="106388" x="2917825" y="2836863"/>
          <p14:tracePt t="106404" x="3017838" y="2717800"/>
          <p14:tracePt t="106411" x="3044825" y="2671763"/>
          <p14:tracePt t="106419" x="3090863" y="2608263"/>
          <p14:tracePt t="106428" x="3163888" y="2544763"/>
          <p14:tracePt t="106435" x="3208338" y="2489200"/>
          <p14:tracePt t="106443" x="3290888" y="2435225"/>
          <p14:tracePt t="106451" x="3336925" y="2416175"/>
          <p14:tracePt t="106459" x="3400425" y="2362200"/>
          <p14:tracePt t="106467" x="3463925" y="2335213"/>
          <p14:tracePt t="106475" x="3527425" y="2298700"/>
          <p14:tracePt t="106483" x="3609975" y="2289175"/>
          <p14:tracePt t="106493" x="3719513" y="2262188"/>
          <p14:tracePt t="106502" x="3792538" y="2243138"/>
          <p14:tracePt t="106511" x="3919538" y="2243138"/>
          <p14:tracePt t="106518" x="4021138" y="2243138"/>
          <p14:tracePt t="106526" x="4129088" y="2243138"/>
          <p14:tracePt t="106535" x="4221163" y="2243138"/>
          <p14:tracePt t="106541" x="4330700" y="2243138"/>
          <p14:tracePt t="106552" x="4440238" y="2243138"/>
          <p14:tracePt t="106557" x="4567238" y="2262188"/>
          <p14:tracePt t="106568" x="4695825" y="2279650"/>
          <p14:tracePt t="106576" x="4832350" y="2325688"/>
          <p14:tracePt t="106579" x="4959350" y="2371725"/>
          <p14:tracePt t="106587" x="5059363" y="2425700"/>
          <p14:tracePt t="106595" x="5159375" y="2481263"/>
          <p14:tracePt t="106603" x="5205413" y="2498725"/>
          <p14:tracePt t="106611" x="5268913" y="2554288"/>
          <p14:tracePt t="106619" x="5324475" y="2608263"/>
          <p14:tracePt t="106627" x="5334000" y="2635250"/>
          <p14:tracePt t="106636" x="5341938" y="2662238"/>
          <p14:tracePt t="106644" x="5360988" y="2727325"/>
          <p14:tracePt t="106651" x="5378450" y="2817813"/>
          <p14:tracePt t="106659" x="5378450" y="2873375"/>
          <p14:tracePt t="106667" x="5378450" y="2946400"/>
          <p14:tracePt t="106678" x="5378450" y="3000375"/>
          <p14:tracePt t="106689" x="5378450" y="3063875"/>
          <p14:tracePt t="106693" x="5378450" y="3119438"/>
          <p14:tracePt t="106701" x="5378450" y="3192463"/>
          <p14:tracePt t="106708" x="5378450" y="3228975"/>
          <p14:tracePt t="106717" x="5378450" y="3302000"/>
          <p14:tracePt t="106724" x="5378450" y="3355975"/>
          <p14:tracePt t="106733" x="5360988" y="3438525"/>
          <p14:tracePt t="106740" x="5360988" y="3492500"/>
          <p14:tracePt t="106751" x="5305425" y="3592513"/>
          <p14:tracePt t="106756" x="5305425" y="3648075"/>
          <p14:tracePt t="106769" x="5260975" y="3711575"/>
          <p14:tracePt t="106772" x="5232400" y="3757613"/>
          <p14:tracePt t="106783" x="5214938" y="3794125"/>
          <p14:tracePt t="106788" x="5205413" y="3821113"/>
          <p14:tracePt t="106796" x="5178425" y="3840163"/>
          <p14:tracePt t="106812" x="5178425" y="3848100"/>
          <p14:tracePt t="106908" x="5168900" y="3857625"/>
          <p14:tracePt t="106967" x="5151438" y="3857625"/>
          <p14:tracePt t="106971" x="5132388" y="3857625"/>
          <p14:tracePt t="106980" x="5078413" y="3857625"/>
          <p14:tracePt t="106989" x="5022850" y="3857625"/>
          <p14:tracePt t="106997" x="5014913" y="3857625"/>
          <p14:tracePt t="107005" x="5014913" y="3867150"/>
          <p14:tracePt t="107018" x="4995863" y="3875088"/>
          <p14:tracePt t="107021" x="4949825" y="3875088"/>
          <p14:tracePt t="107033" x="4922838" y="3884613"/>
          <p14:tracePt t="107036" x="4895850" y="3884613"/>
          <p14:tracePt t="107045" x="4876800" y="3884613"/>
          <p14:tracePt t="107052" x="4859338" y="3884613"/>
          <p14:tracePt t="107091" x="4849813" y="3884613"/>
          <p14:tracePt t="107108" x="4832350" y="3875088"/>
          <p14:tracePt t="107123" x="4832350" y="3867150"/>
          <p14:tracePt t="107131" x="4822825" y="3840163"/>
          <p14:tracePt t="107139" x="4795838" y="3811588"/>
          <p14:tracePt t="107148" x="4795838" y="3803650"/>
          <p14:tracePt t="107155" x="4795838" y="3784600"/>
          <p14:tracePt t="107165" x="4786313" y="3757613"/>
          <p14:tracePt t="107171" x="4786313" y="3738563"/>
          <p14:tracePt t="107181" x="4767263" y="3702050"/>
          <p14:tracePt t="107187" x="4740275" y="3675063"/>
          <p14:tracePt t="107195" x="4740275" y="3648075"/>
          <p14:tracePt t="107203" x="4730750" y="3621088"/>
          <p14:tracePt t="107212" x="4730750" y="3602038"/>
          <p14:tracePt t="107220" x="4730750" y="3592513"/>
          <p14:tracePt t="107235" x="4730750" y="3556000"/>
          <p14:tracePt t="107237" x="4730750" y="3538538"/>
          <p14:tracePt t="107245" x="4730750" y="3492500"/>
          <p14:tracePt t="107253" x="4730750" y="3465513"/>
          <p14:tracePt t="107261" x="4730750" y="3446463"/>
          <p14:tracePt t="107269" x="4740275" y="3438525"/>
          <p14:tracePt t="107278" x="4740275" y="3419475"/>
          <p14:tracePt t="107291" x="4749800" y="3411538"/>
          <p14:tracePt t="107372" x="4749800" y="3419475"/>
          <p14:tracePt t="107380" x="4759325" y="3446463"/>
          <p14:tracePt t="107387" x="4759325" y="3455988"/>
          <p14:tracePt t="107395" x="4776788" y="3482975"/>
          <p14:tracePt t="107403" x="4803775" y="3511550"/>
          <p14:tracePt t="107411" x="4859338" y="3565525"/>
          <p14:tracePt t="107419" x="4886325" y="3584575"/>
          <p14:tracePt t="107427" x="4949825" y="3629025"/>
          <p14:tracePt t="107435" x="4978400" y="3638550"/>
          <p14:tracePt t="107443" x="5032375" y="3638550"/>
          <p14:tracePt t="107452" x="5068888" y="3638550"/>
          <p14:tracePt t="107460" x="5122863" y="3638550"/>
          <p14:tracePt t="107468" x="5168900" y="3638550"/>
          <p14:tracePt t="107476" x="5224463" y="3638550"/>
          <p14:tracePt t="107483" x="5251450" y="3638550"/>
          <p14:tracePt t="107491" x="5297488" y="3629025"/>
          <p14:tracePt t="107499" x="5314950" y="3621088"/>
          <p14:tracePt t="107508" x="5341938" y="3611563"/>
          <p14:tracePt t="107516" x="5351463" y="3602038"/>
          <p14:tracePt t="107524" x="5378450" y="3592513"/>
          <p14:tracePt t="107532" x="5387975" y="3575050"/>
          <p14:tracePt t="107540" x="5414963" y="3556000"/>
          <p14:tracePt t="107549" x="5434013" y="3529013"/>
          <p14:tracePt t="107557" x="5441950" y="3511550"/>
          <p14:tracePt t="107565" x="5478463" y="3465513"/>
          <p14:tracePt t="107571" x="5497513" y="3438525"/>
          <p14:tracePt t="107581" x="5514975" y="3419475"/>
          <p14:tracePt t="107587" x="5543550" y="3375025"/>
          <p14:tracePt t="107595" x="5551488" y="3365500"/>
          <p14:tracePt t="107603" x="5551488" y="3346450"/>
          <p14:tracePt t="107612" x="5570538" y="3309938"/>
          <p14:tracePt t="107619" x="5580063" y="3292475"/>
          <p14:tracePt t="107628" x="5588000" y="3255963"/>
          <p14:tracePt t="107635" x="5624513" y="3200400"/>
          <p14:tracePt t="107651" x="5634038" y="3173413"/>
          <p14:tracePt t="107923" x="5634038" y="3163888"/>
          <p14:tracePt t="107931" x="5653088" y="3136900"/>
          <p14:tracePt t="107939" x="5670550" y="3119438"/>
          <p14:tracePt t="107948" x="5680075" y="3109913"/>
          <p14:tracePt t="107955" x="5688013" y="3082925"/>
          <p14:tracePt t="107966" x="5707063" y="3063875"/>
          <p14:tracePt t="107971" x="5716588" y="3054350"/>
          <p14:tracePt t="107982" x="5734050" y="3036888"/>
          <p14:tracePt t="107987" x="5743575" y="3027363"/>
          <p14:tracePt t="107995" x="5753100" y="3017838"/>
          <p14:tracePt t="108003" x="5770563" y="3009900"/>
          <p14:tracePt t="108020" x="5780088" y="3000375"/>
          <p14:tracePt t="108036" x="5789613" y="2990850"/>
          <p14:tracePt t="108109" x="5797550" y="2982913"/>
          <p14:tracePt t="108446" x="5816600" y="2963863"/>
          <p14:tracePt t="108452" x="5816600" y="2954338"/>
          <p14:tracePt t="108459" x="5816600" y="2946400"/>
          <p14:tracePt t="108475" x="5816600" y="2936875"/>
          <p14:tracePt t="108627" x="5816600" y="2909888"/>
          <p14:tracePt t="108635" x="5816600" y="2900363"/>
          <p14:tracePt t="108643" x="5826125" y="2863850"/>
          <p14:tracePt t="108652" x="5826125" y="2854325"/>
          <p14:tracePt t="110278" x="5834063" y="2854325"/>
          <p14:tracePt t="110283" x="5843588" y="2844800"/>
          <p14:tracePt t="110291" x="5853113" y="2836863"/>
          <p14:tracePt t="110528" x="5843588" y="2836863"/>
          <p14:tracePt t="110535" x="5826125" y="2844800"/>
          <p14:tracePt t="110542" x="5807075" y="2863850"/>
          <p14:tracePt t="110550" x="5789613" y="2873375"/>
          <p14:tracePt t="110557" x="5743575" y="2881313"/>
          <p14:tracePt t="110564" x="5697538" y="2890838"/>
          <p14:tracePt t="110571" x="5624513" y="2917825"/>
          <p14:tracePt t="110581" x="5580063" y="2936875"/>
          <p14:tracePt t="110587" x="5534025" y="2946400"/>
          <p14:tracePt t="110595" x="5514975" y="2954338"/>
          <p14:tracePt t="110603" x="5487988" y="2973388"/>
          <p14:tracePt t="110611" x="5470525" y="2973388"/>
          <p14:tracePt t="111021" x="5461000" y="2982913"/>
          <p14:tracePt t="111067" x="5441950" y="2990850"/>
          <p14:tracePt t="111075" x="5424488" y="3000375"/>
          <p14:tracePt t="111083" x="5405438" y="3017838"/>
          <p14:tracePt t="111091" x="5387975" y="3036888"/>
          <p14:tracePt t="111107" x="5378450" y="3046413"/>
          <p14:tracePt t="111654" x="5368925" y="3054350"/>
          <p14:tracePt t="111662" x="5360988" y="3073400"/>
          <p14:tracePt t="111668" x="5324475" y="3082925"/>
          <p14:tracePt t="111675" x="5268913" y="3082925"/>
          <p14:tracePt t="111683" x="5232400" y="3082925"/>
          <p14:tracePt t="111732" x="5224463" y="3082925"/>
          <p14:tracePt t="111757" x="5224463" y="3054350"/>
          <p14:tracePt t="111765" x="5224463" y="3017838"/>
          <p14:tracePt t="111774" x="5232400" y="2954338"/>
          <p14:tracePt t="111787" x="5241925" y="2909888"/>
          <p14:tracePt t="111796" x="5251450" y="2863850"/>
          <p14:tracePt t="111804" x="5260975" y="2844800"/>
          <p14:tracePt t="111813" x="5260975" y="2817813"/>
          <p14:tracePt t="111822" x="5268913" y="2800350"/>
          <p14:tracePt t="111829" x="5278438" y="2771775"/>
          <p14:tracePt t="111839" x="5287963" y="2763838"/>
          <p14:tracePt t="111844" x="5297488" y="2735263"/>
          <p14:tracePt t="111852" x="5334000" y="2708275"/>
          <p14:tracePt t="111861" x="5351463" y="2681288"/>
          <p14:tracePt t="111869" x="5368925" y="2662238"/>
          <p14:tracePt t="111887" x="5487988" y="2608263"/>
          <p14:tracePt t="111892" x="5588000" y="2581275"/>
          <p14:tracePt t="111902" x="5670550" y="2554288"/>
          <p14:tracePt t="111908" x="5780088" y="2535238"/>
          <p14:tracePt t="111915" x="5853113" y="2535238"/>
          <p14:tracePt t="111924" x="5907088" y="2525713"/>
          <p14:tracePt t="111932" x="5953125" y="2525713"/>
          <p14:tracePt t="111940" x="5972175" y="2525713"/>
          <p14:tracePt t="112008" x="5980113" y="2525713"/>
          <p14:tracePt t="112015" x="5980113" y="2554288"/>
          <p14:tracePt t="112023" x="5980113" y="2581275"/>
          <p14:tracePt t="112029" x="5980113" y="2598738"/>
          <p14:tracePt t="112036" x="5980113" y="2635250"/>
          <p14:tracePt t="112044" x="5980113" y="2681288"/>
          <p14:tracePt t="112052" x="5980113" y="2717800"/>
          <p14:tracePt t="112060" x="5980113" y="2744788"/>
          <p14:tracePt t="112068" x="5962650" y="2790825"/>
          <p14:tracePt t="112076" x="5962650" y="2800350"/>
          <p14:tracePt t="112083" x="5962650" y="2836863"/>
          <p14:tracePt t="112091" x="5953125" y="2854325"/>
          <p14:tracePt t="112099" x="5953125" y="2873375"/>
          <p14:tracePt t="112107" x="5943600" y="2881313"/>
          <p14:tracePt t="112123" x="5935663" y="2890838"/>
          <p14:tracePt t="112133" x="5935663" y="2909888"/>
          <p14:tracePt t="112141" x="5916613" y="2927350"/>
          <p14:tracePt t="112157" x="5907088" y="2936875"/>
          <p14:tracePt t="112169" x="5899150" y="2954338"/>
          <p14:tracePt t="112173" x="5889625" y="2963863"/>
          <p14:tracePt t="112184" x="5862638" y="2982913"/>
          <p14:tracePt t="112189" x="5834063" y="3009900"/>
          <p14:tracePt t="112202" x="5797550" y="3036888"/>
          <p14:tracePt t="112205" x="5743575" y="3054350"/>
          <p14:tracePt t="112214" x="5680075" y="3063875"/>
          <p14:tracePt t="112219" x="5624513" y="3082925"/>
          <p14:tracePt t="112228" x="5597525" y="3082925"/>
          <p14:tracePt t="112236" x="5551488" y="3090863"/>
          <p14:tracePt t="112243" x="5534025" y="3090863"/>
          <p14:tracePt t="112251" x="5507038" y="3090863"/>
          <p14:tracePt t="112517" x="5497513" y="3090863"/>
          <p14:tracePt t="112523" x="5470525" y="3109913"/>
          <p14:tracePt t="112531" x="5424488" y="3146425"/>
          <p14:tracePt t="112539" x="5324475" y="3200400"/>
          <p14:tracePt t="112548" x="5260975" y="3246438"/>
          <p14:tracePt t="112555" x="5159375" y="3309938"/>
          <p14:tracePt t="112564" x="5078413" y="3346450"/>
          <p14:tracePt t="112571" x="4986338" y="3402013"/>
          <p14:tracePt t="112581" x="4905375" y="3446463"/>
          <p14:tracePt t="112588" x="4803775" y="3475038"/>
          <p14:tracePt t="112595" x="4703763" y="3529013"/>
          <p14:tracePt t="112605" x="4630738" y="3538538"/>
          <p14:tracePt t="112611" x="4549775" y="3556000"/>
          <p14:tracePt t="112620" x="4513263" y="3575050"/>
          <p14:tracePt t="112627" x="4484688" y="3584575"/>
          <p14:tracePt t="112635" x="4448175" y="3592513"/>
          <p14:tracePt t="112651" x="4440238" y="3592513"/>
          <p14:tracePt t="112659" x="4421188" y="3592513"/>
          <p14:tracePt t="112667" x="4413250" y="3592513"/>
          <p14:tracePt t="112700" x="4403725" y="3592513"/>
          <p14:tracePt t="112707" x="4376738" y="3592513"/>
          <p14:tracePt t="112715" x="4357688" y="3592513"/>
          <p14:tracePt t="112723" x="4311650" y="3592513"/>
          <p14:tracePt t="112731" x="4275138" y="3592513"/>
          <p14:tracePt t="112740" x="4221163" y="3584575"/>
          <p14:tracePt t="112750" x="4194175" y="3565525"/>
          <p14:tracePt t="112756" x="4138613" y="3519488"/>
          <p14:tracePt t="112765" x="4121150" y="3502025"/>
          <p14:tracePt t="112772" x="4084638" y="3475038"/>
          <p14:tracePt t="112782" x="4075113" y="3465513"/>
          <p14:tracePt t="112788" x="4075113" y="3455988"/>
          <p14:tracePt t="112798" x="4065588" y="3446463"/>
          <p14:tracePt t="112805" x="4057650" y="3446463"/>
          <p14:tracePt t="112811" x="4038600" y="3438525"/>
          <p14:tracePt t="112907" x="4038600" y="3429000"/>
          <p14:tracePt t="112915" x="4038600" y="3402013"/>
          <p14:tracePt t="112931" x="4057650" y="3365500"/>
          <p14:tracePt t="112941" x="4057650" y="3355975"/>
          <p14:tracePt t="112947" x="4057650" y="3346450"/>
          <p14:tracePt t="112955" x="4057650" y="3328988"/>
          <p14:tracePt t="112964" x="4057650" y="3302000"/>
          <p14:tracePt t="112973" x="4057650" y="3292475"/>
          <p14:tracePt t="112984" x="4057650" y="3282950"/>
          <p14:tracePt t="113013" x="4057650" y="3265488"/>
          <p14:tracePt t="113087" x="4057650" y="3255963"/>
          <p14:tracePt t="113124" x="4038600" y="3255963"/>
          <p14:tracePt t="113132" x="4029075" y="3255963"/>
          <p14:tracePt t="113140" x="4011613" y="3255963"/>
          <p14:tracePt t="113147" x="3984625" y="3255963"/>
          <p14:tracePt t="113156" x="3965575" y="3255963"/>
          <p14:tracePt t="113165" x="3919538" y="3255963"/>
          <p14:tracePt t="113172" x="3892550" y="3255963"/>
          <p14:tracePt t="113181" x="3865563" y="3255963"/>
          <p14:tracePt t="113188" x="3819525" y="3255963"/>
          <p14:tracePt t="113203" x="3802063" y="3255963"/>
          <p14:tracePt t="113373" x="3846513" y="3255963"/>
          <p14:tracePt t="113383" x="3992563" y="3255963"/>
          <p14:tracePt t="113390" x="4138613" y="3273425"/>
          <p14:tracePt t="113405" x="4430713" y="3328988"/>
          <p14:tracePt t="113412" x="4530725" y="3355975"/>
          <p14:tracePt t="113420" x="4613275" y="3402013"/>
          <p14:tracePt t="113428" x="4695825" y="3455988"/>
          <p14:tracePt t="113436" x="4759325" y="3492500"/>
          <p14:tracePt t="113444" x="4822825" y="3548063"/>
          <p14:tracePt t="113452" x="4840288" y="3565525"/>
          <p14:tracePt t="113460" x="4849813" y="3584575"/>
          <p14:tracePt t="113468" x="4849813" y="3592513"/>
          <p14:tracePt t="113476" x="4859338" y="3621088"/>
          <p14:tracePt t="113485" x="4868863" y="3629025"/>
          <p14:tracePt t="113532" x="4876800" y="3648075"/>
          <p14:tracePt t="113540" x="4886325" y="3684588"/>
          <p14:tracePt t="113548" x="4895850" y="3684588"/>
          <p14:tracePt t="113556" x="4913313" y="3711575"/>
          <p14:tracePt t="113566" x="4922838" y="3721100"/>
          <p14:tracePt t="113572" x="4941888" y="3757613"/>
          <p14:tracePt t="113583" x="4959350" y="3784600"/>
          <p14:tracePt t="113590" x="4968875" y="3803650"/>
          <p14:tracePt t="113599" x="4986338" y="3821113"/>
          <p14:tracePt t="113606" x="4995863" y="3848100"/>
          <p14:tracePt t="113611" x="5005388" y="3857625"/>
          <p14:tracePt t="113619" x="5014913" y="3884613"/>
          <p14:tracePt t="113627" x="5022850" y="3903663"/>
          <p14:tracePt t="113635" x="5022850" y="3911600"/>
          <p14:tracePt t="113643" x="5032375" y="3940175"/>
          <p14:tracePt t="113651" x="5032375" y="3948113"/>
          <p14:tracePt t="113733" x="5041900" y="3948113"/>
          <p14:tracePt t="113775" x="5049838" y="3948113"/>
          <p14:tracePt t="113782" x="5049838" y="3940175"/>
          <p14:tracePt t="113789" x="5049838" y="3911600"/>
          <p14:tracePt t="113795" x="5049838" y="3894138"/>
          <p14:tracePt t="113803" x="5049838" y="3884613"/>
          <p14:tracePt t="113812" x="5049838" y="3857625"/>
          <p14:tracePt t="113819" x="5049838" y="3830638"/>
          <p14:tracePt t="113827" x="5049838" y="3803650"/>
          <p14:tracePt t="113836" x="5049838" y="3775075"/>
          <p14:tracePt t="113843" x="5049838" y="3767138"/>
          <p14:tracePt t="113851" x="5049838" y="3730625"/>
          <p14:tracePt t="113859" x="5041900" y="3711575"/>
          <p14:tracePt t="113867" x="5032375" y="3675063"/>
          <p14:tracePt t="113882" x="5022850" y="3648075"/>
          <p14:tracePt t="113885" x="5014913" y="3629025"/>
          <p14:tracePt t="113892" x="5014913" y="3621088"/>
          <p14:tracePt t="113901" x="5005388" y="3602038"/>
          <p14:tracePt t="114277" x="5005388" y="3611563"/>
          <p14:tracePt t="114287" x="5005388" y="3629025"/>
          <p14:tracePt t="114298" x="5005388" y="3657600"/>
          <p14:tracePt t="114300" x="5005388" y="3665538"/>
          <p14:tracePt t="114309" x="5005388" y="3702050"/>
          <p14:tracePt t="114316" x="5005388" y="3711575"/>
          <p14:tracePt t="114332" x="5005388" y="3738563"/>
          <p14:tracePt t="114340" x="5005388" y="3757613"/>
          <p14:tracePt t="114349" x="5005388" y="3784600"/>
          <p14:tracePt t="114356" x="5005388" y="3803650"/>
          <p14:tracePt t="114365" x="5005388" y="3821113"/>
          <p14:tracePt t="114372" x="4995863" y="3830638"/>
          <p14:tracePt t="114382" x="4995863" y="3840163"/>
          <p14:tracePt t="114401" x="4995863" y="3848100"/>
          <p14:tracePt t="114527" x="4968875" y="3857625"/>
          <p14:tracePt t="114533" x="4922838" y="3857625"/>
          <p14:tracePt t="114544" x="4886325" y="3857625"/>
          <p14:tracePt t="114553" x="4868863" y="3857625"/>
          <p14:tracePt t="114556" x="4859338" y="3857625"/>
          <p14:tracePt t="114671" x="4849813" y="3857625"/>
          <p14:tracePt t="114678" x="4849813" y="3840163"/>
          <p14:tracePt t="114684" x="4849813" y="3830638"/>
          <p14:tracePt t="114694" x="4849813" y="3803650"/>
          <p14:tracePt t="114707" x="4832350" y="3775075"/>
          <p14:tracePt t="114715" x="4813300" y="3748088"/>
          <p14:tracePt t="114723" x="4795838" y="3730625"/>
          <p14:tracePt t="114732" x="4749800" y="3684588"/>
          <p14:tracePt t="114739" x="4686300" y="3621088"/>
          <p14:tracePt t="114747" x="4649788" y="3602038"/>
          <p14:tracePt t="114755" x="4594225" y="3548063"/>
          <p14:tracePt t="114764" x="4513263" y="3492500"/>
          <p14:tracePt t="114771" x="4421188" y="3429000"/>
          <p14:tracePt t="114780" x="4367213" y="3402013"/>
          <p14:tracePt t="114787" x="4294188" y="3346450"/>
          <p14:tracePt t="114798" x="4221163" y="3309938"/>
          <p14:tracePt t="114804" x="4184650" y="3302000"/>
          <p14:tracePt t="114811" x="4138613" y="3273425"/>
          <p14:tracePt t="114820" x="4111625" y="3255963"/>
          <p14:tracePt t="114827" x="4065588" y="3236913"/>
          <p14:tracePt t="114836" x="4038600" y="3228975"/>
          <p14:tracePt t="114845" x="4011613" y="3200400"/>
          <p14:tracePt t="114854" x="3975100" y="3200400"/>
          <p14:tracePt t="114861" x="3938588" y="3192463"/>
          <p14:tracePt t="114870" x="3911600" y="3182938"/>
          <p14:tracePt t="114889" x="3838575" y="3173413"/>
          <p14:tracePt t="114891" x="3792538" y="3173413"/>
          <p14:tracePt t="114900" x="3765550" y="3155950"/>
          <p14:tracePt t="115092" x="3783013" y="3155950"/>
          <p14:tracePt t="115099" x="3911600" y="3136900"/>
          <p14:tracePt t="115107" x="4075113" y="3136900"/>
          <p14:tracePt t="115116" x="4221163" y="3136900"/>
          <p14:tracePt t="115123" x="4421188" y="3136900"/>
          <p14:tracePt t="115131" x="4603750" y="3136900"/>
          <p14:tracePt t="115139" x="4795838" y="3136900"/>
          <p14:tracePt t="115147" x="4941888" y="3136900"/>
          <p14:tracePt t="115155" x="5032375" y="3136900"/>
          <p14:tracePt t="115164" x="5095875" y="3136900"/>
          <p14:tracePt t="115172" x="5122863" y="3136900"/>
          <p14:tracePt t="115188" x="5132388" y="3146425"/>
          <p14:tracePt t="115269" x="5132388" y="3155950"/>
          <p14:tracePt t="115275" x="5132388" y="3182938"/>
          <p14:tracePt t="115283" x="5132388" y="3219450"/>
          <p14:tracePt t="115292" x="5132388" y="3255963"/>
          <p14:tracePt t="115299" x="5141913" y="3292475"/>
          <p14:tracePt t="115308" x="5151438" y="3375025"/>
          <p14:tracePt t="115315" x="5151438" y="3411538"/>
          <p14:tracePt t="115323" x="5168900" y="3482975"/>
          <p14:tracePt t="115333" x="5187950" y="3548063"/>
          <p14:tracePt t="115341" x="5187950" y="3584575"/>
          <p14:tracePt t="115356" x="5187950" y="3684588"/>
          <p14:tracePt t="115367" x="5205413" y="3721100"/>
          <p14:tracePt t="115372" x="5205413" y="3730625"/>
          <p14:tracePt t="115383" x="5205413" y="3748088"/>
          <p14:tracePt t="115542" x="5205413" y="3767138"/>
          <p14:tracePt t="115549" x="5205413" y="3784600"/>
          <p14:tracePt t="115894" x="5205413" y="3767138"/>
          <p14:tracePt t="115900" x="5205413" y="3738563"/>
          <p14:tracePt t="115909" x="5205413" y="3730625"/>
          <p14:tracePt t="115919" x="5205413" y="3702050"/>
          <p14:tracePt t="115926" x="5205413" y="3694113"/>
          <p14:tracePt t="115941" x="5205413" y="3684588"/>
          <p14:tracePt t="116147" x="5205413" y="3694113"/>
          <p14:tracePt t="116163" x="5205413" y="3711575"/>
          <p14:tracePt t="116360" x="5205413" y="3702050"/>
          <p14:tracePt t="116365" x="5205413" y="3684588"/>
          <p14:tracePt t="116379" x="5205413" y="3675063"/>
          <p14:tracePt t="116387" x="5205413" y="3665538"/>
          <p14:tracePt t="116397" x="5205413" y="3657600"/>
          <p14:tracePt t="116403" x="5214938" y="3621088"/>
          <p14:tracePt t="116412" x="5241925" y="3575050"/>
          <p14:tracePt t="116420" x="5314950" y="3502025"/>
          <p14:tracePt t="116428" x="5397500" y="3429000"/>
          <p14:tracePt t="116436" x="5514975" y="3355975"/>
          <p14:tracePt t="116444" x="5616575" y="3292475"/>
          <p14:tracePt t="116452" x="5734050" y="3228975"/>
          <p14:tracePt t="116460" x="5862638" y="3155950"/>
          <p14:tracePt t="116468" x="5980113" y="3109913"/>
          <p14:tracePt t="116476" x="6080125" y="3073400"/>
          <p14:tracePt t="116484" x="6162675" y="3027363"/>
          <p14:tracePt t="116492" x="6218238" y="3009900"/>
          <p14:tracePt t="116501" x="6281738" y="2982913"/>
          <p14:tracePt t="116507" x="6299200" y="2963863"/>
          <p14:tracePt t="116515" x="6318250" y="2963863"/>
          <p14:tracePt t="116524" x="6326188" y="2954338"/>
          <p14:tracePt t="116532" x="6345238" y="2936875"/>
          <p14:tracePt t="116540" x="6362700" y="2936875"/>
          <p14:tracePt t="116548" x="6372225" y="2927350"/>
          <p14:tracePt t="116556" x="6381750" y="2917825"/>
          <p14:tracePt t="116564" x="6381750" y="2909888"/>
          <p14:tracePt t="116571" x="6427788" y="2881313"/>
          <p14:tracePt t="116580" x="6435725" y="2881313"/>
          <p14:tracePt t="116587" x="6472238" y="2863850"/>
          <p14:tracePt t="116599" x="6491288" y="2844800"/>
          <p14:tracePt t="116603" x="6537325" y="2817813"/>
          <p14:tracePt t="116611" x="6554788" y="2808288"/>
          <p14:tracePt t="116619" x="6564313" y="2808288"/>
          <p14:tracePt t="116694" x="6581775" y="2800350"/>
          <p14:tracePt t="116709" x="6618288" y="2771775"/>
          <p14:tracePt t="116719" x="6627813" y="2763838"/>
          <p14:tracePt t="116725" x="6654800" y="2735263"/>
          <p14:tracePt t="116732" x="6664325" y="2727325"/>
          <p14:tracePt t="116740" x="6681788" y="2690813"/>
          <p14:tracePt t="116747" x="6700838" y="2671763"/>
          <p14:tracePt t="116755" x="6700838" y="2654300"/>
          <p14:tracePt t="116764" x="6710363" y="2644775"/>
          <p14:tracePt t="116771" x="6718300" y="2635250"/>
          <p14:tracePt t="116811" x="6673850" y="2635250"/>
          <p14:tracePt t="116819" x="6600825" y="2635250"/>
          <p14:tracePt t="116827" x="6554788" y="2635250"/>
          <p14:tracePt t="116836" x="6481763" y="2654300"/>
          <p14:tracePt t="116845" x="6427788" y="2662238"/>
          <p14:tracePt t="116853" x="6362700" y="2690813"/>
          <p14:tracePt t="116861" x="6345238" y="2690813"/>
          <p14:tracePt t="116870" x="6326188" y="2690813"/>
          <p14:tracePt t="117015" x="6318250" y="2698750"/>
          <p14:tracePt t="117037" x="6318250" y="2717800"/>
          <p14:tracePt t="117045" x="6318250" y="2754313"/>
          <p14:tracePt t="117053" x="6318250" y="2771775"/>
          <p14:tracePt t="117061" x="6318250" y="2790825"/>
          <p14:tracePt t="117069" x="6318250" y="2808288"/>
          <p14:tracePt t="117084" x="6318250" y="2817813"/>
          <p14:tracePt t="117099" x="6318250" y="2827338"/>
          <p14:tracePt t="117149" x="6326188" y="2827338"/>
          <p14:tracePt t="117550" x="6254750" y="2827338"/>
          <p14:tracePt t="117557" x="6089650" y="2854325"/>
          <p14:tracePt t="117566" x="5962650" y="2854325"/>
          <p14:tracePt t="117573" x="5853113" y="2873375"/>
          <p14:tracePt t="117582" x="5780088" y="2873375"/>
          <p14:tracePt t="117588" x="5716588" y="2881313"/>
          <p14:tracePt t="117598" x="5680075" y="2881313"/>
          <p14:tracePt t="117606" x="5643563" y="2890838"/>
          <p14:tracePt t="117741" x="5643563" y="2900363"/>
          <p14:tracePt t="117748" x="5643563" y="2909888"/>
          <p14:tracePt t="117759" x="5624513" y="2927350"/>
          <p14:tracePt t="117766" x="5616575" y="2946400"/>
          <p14:tracePt t="117773" x="5607050" y="2963863"/>
          <p14:tracePt t="117783" x="5588000" y="3000375"/>
          <p14:tracePt t="117788" x="5588000" y="3009900"/>
          <p14:tracePt t="117799" x="5570538" y="3036888"/>
          <p14:tracePt t="117807" x="5561013" y="3054350"/>
          <p14:tracePt t="117811" x="5561013" y="3063875"/>
          <p14:tracePt t="117820" x="5561013" y="3090863"/>
          <p14:tracePt t="117827" x="5561013" y="3100388"/>
          <p14:tracePt t="117836" x="5561013" y="3109913"/>
          <p14:tracePt t="117845" x="5561013" y="3119438"/>
          <p14:tracePt t="117855" x="5551488" y="3127375"/>
          <p14:tracePt t="117861" x="5551488" y="3146425"/>
          <p14:tracePt t="117869" x="5543550" y="3173413"/>
          <p14:tracePt t="117887" x="5534025" y="3192463"/>
          <p14:tracePt t="117893" x="5524500" y="3219450"/>
          <p14:tracePt t="117901" x="5524500" y="3236913"/>
          <p14:tracePt t="117907" x="5514975" y="3265488"/>
          <p14:tracePt t="117917" x="5514975" y="3273425"/>
          <p14:tracePt t="117923" x="5514975" y="3282950"/>
          <p14:tracePt t="117931" x="5507038" y="3309938"/>
          <p14:tracePt t="117939" x="5507038" y="3319463"/>
          <p14:tracePt t="117947" x="5487988" y="3338513"/>
          <p14:tracePt t="117955" x="5487988" y="3346450"/>
          <p14:tracePt t="117988" x="5487988" y="3355975"/>
          <p14:tracePt t="117998" x="5487988" y="3365500"/>
          <p14:tracePt t="118005" x="5487988" y="3382963"/>
          <p14:tracePt t="118017" x="5487988" y="3392488"/>
          <p14:tracePt t="118021" x="5487988" y="3411538"/>
          <p14:tracePt t="118028" x="5487988" y="3419475"/>
          <p14:tracePt t="118036" x="5487988" y="3429000"/>
          <p14:tracePt t="118044" x="5487988" y="3438525"/>
          <p14:tracePt t="118052" x="5487988" y="3465513"/>
          <p14:tracePt t="118068" x="5487988" y="3475038"/>
          <p14:tracePt t="118076" x="5487988" y="3482975"/>
          <p14:tracePt t="118083" x="5487988" y="3511550"/>
          <p14:tracePt t="118101" x="5487988" y="3519488"/>
          <p14:tracePt t="118107" x="5487988" y="3529013"/>
          <p14:tracePt t="118116" x="5487988" y="3548063"/>
          <p14:tracePt t="118125" x="5487988" y="3565525"/>
          <p14:tracePt t="118135" x="5497513" y="3584575"/>
          <p14:tracePt t="118141" x="5507038" y="3611563"/>
          <p14:tracePt t="118157" x="5524500" y="3638550"/>
          <p14:tracePt t="118172" x="5534025" y="3657600"/>
          <p14:tracePt t="118821" x="5543550" y="3657600"/>
          <p14:tracePt t="118831" x="5588000" y="3657600"/>
          <p14:tracePt t="118840" x="5661025" y="3657600"/>
          <p14:tracePt t="118846" x="5753100" y="3657600"/>
          <p14:tracePt t="118853" x="5816600" y="3657600"/>
          <p14:tracePt t="118860" x="5899150" y="3629025"/>
          <p14:tracePt t="118868" x="5972175" y="3629025"/>
          <p14:tracePt t="118885" x="6135688" y="3602038"/>
          <p14:tracePt t="118892" x="6199188" y="3592513"/>
          <p14:tracePt t="118900" x="6245225" y="3584575"/>
          <p14:tracePt t="118907" x="6262688" y="3575050"/>
          <p14:tracePt t="118916" x="6262688" y="3565525"/>
          <p14:tracePt t="118923" x="6272213" y="3556000"/>
          <p14:tracePt t="118931" x="6291263" y="3538538"/>
          <p14:tracePt t="119196" x="6291263" y="3529013"/>
          <p14:tracePt t="119203" x="6291263" y="3502025"/>
          <p14:tracePt t="119211" x="6299200" y="3455988"/>
          <p14:tracePt t="119219" x="6326188" y="3438525"/>
          <p14:tracePt t="119228" x="6372225" y="3392488"/>
          <p14:tracePt t="119236" x="6418263" y="3328988"/>
          <p14:tracePt t="119244" x="6445250" y="3282950"/>
          <p14:tracePt t="119252" x="6500813" y="3209925"/>
          <p14:tracePt t="119260" x="6537325" y="3146425"/>
          <p14:tracePt t="119268" x="6573838" y="3100388"/>
          <p14:tracePt t="119276" x="6600825" y="3073400"/>
          <p14:tracePt t="119284" x="6618288" y="3036888"/>
          <p14:tracePt t="119293" x="6618288" y="3027363"/>
          <p14:tracePt t="119653" x="6627813" y="3027363"/>
          <p14:tracePt t="119659" x="6637338" y="3027363"/>
          <p14:tracePt t="119668" x="6691313" y="2990850"/>
          <p14:tracePt t="119675" x="6773863" y="2954338"/>
          <p14:tracePt t="119683" x="6856413" y="2900363"/>
          <p14:tracePt t="119691" x="6964363" y="2881313"/>
          <p14:tracePt t="119699" x="7065963" y="2827338"/>
          <p14:tracePt t="119708" x="7202488" y="2754313"/>
          <p14:tracePt t="119716" x="7283450" y="2662238"/>
          <p14:tracePt t="119723" x="7402513" y="2544763"/>
          <p14:tracePt t="119733" x="7448550" y="2462213"/>
          <p14:tracePt t="119739" x="7512050" y="2379663"/>
          <p14:tracePt t="119747" x="7567613" y="2298700"/>
          <p14:tracePt t="119755" x="7594600" y="2225675"/>
          <p14:tracePt t="119764" x="7602538" y="2189163"/>
          <p14:tracePt t="119772" x="7602538" y="2160588"/>
          <p14:tracePt t="119781" x="7602538" y="2152650"/>
          <p14:tracePt t="119788" x="7602538" y="2133600"/>
          <p14:tracePt t="119812" x="7602538" y="2125663"/>
          <p14:tracePt t="119941" x="7594600" y="2106613"/>
          <p14:tracePt t="119948" x="7567613" y="2097088"/>
          <p14:tracePt t="119955" x="7558088" y="2079625"/>
          <p14:tracePt t="119964" x="7548563" y="2070100"/>
          <p14:tracePt t="119972" x="7539038" y="2033588"/>
          <p14:tracePt t="119980" x="7521575" y="2016125"/>
          <p14:tracePt t="119997" x="7512050" y="1979613"/>
          <p14:tracePt t="120004" x="7502525" y="1979613"/>
          <p14:tracePt t="120011" x="7494588" y="1951038"/>
          <p14:tracePt t="120021" x="7458075" y="1887538"/>
          <p14:tracePt t="120030" x="7448550" y="1878013"/>
          <p14:tracePt t="120039" x="7448550" y="1851025"/>
          <p14:tracePt t="120044" x="7448550" y="1833563"/>
          <p14:tracePt t="120052" x="7439025" y="1797050"/>
          <p14:tracePt t="120061" x="7402513" y="1751013"/>
          <p14:tracePt t="120069" x="7392988" y="1714500"/>
          <p14:tracePt t="120077" x="7385050" y="1687513"/>
          <p14:tracePt t="120084" x="7348538" y="1631950"/>
          <p14:tracePt t="120091" x="7329488" y="1568450"/>
          <p14:tracePt t="120099" x="7302500" y="1485900"/>
          <p14:tracePt t="120107" x="7256463" y="1404938"/>
          <p14:tracePt t="120115" x="7219950" y="1339850"/>
          <p14:tracePt t="120123" x="7212013" y="1303338"/>
          <p14:tracePt t="120131" x="7183438" y="1239838"/>
          <p14:tracePt t="120139" x="7165975" y="1222375"/>
          <p14:tracePt t="120149" x="7156450" y="1185863"/>
          <p14:tracePt t="120379" x="7146925" y="1176338"/>
          <p14:tracePt t="120821" x="7146925" y="1185863"/>
          <p14:tracePt t="120829" x="7146925" y="1212850"/>
          <p14:tracePt t="120838" x="7146925" y="1239838"/>
          <p14:tracePt t="120845" x="7146925" y="1258888"/>
          <p14:tracePt t="120854" x="7146925" y="1285875"/>
          <p14:tracePt t="120860" x="7146925" y="1303338"/>
          <p14:tracePt t="120868" x="7146925" y="1322388"/>
          <p14:tracePt t="120884" x="7146925" y="1331913"/>
          <p14:tracePt t="121512" x="7146925" y="1385888"/>
          <p14:tracePt t="121515" x="7146925" y="1449388"/>
          <p14:tracePt t="121523" x="7146925" y="1504950"/>
          <p14:tracePt t="121532" x="7146925" y="1558925"/>
          <p14:tracePt t="121539" x="7146925" y="1614488"/>
          <p14:tracePt t="121547" x="7146925" y="1687513"/>
          <p14:tracePt t="121555" x="7156450" y="1787525"/>
          <p14:tracePt t="121564" x="7156450" y="1860550"/>
          <p14:tracePt t="121572" x="7175500" y="1933575"/>
          <p14:tracePt t="121581" x="7192963" y="2016125"/>
          <p14:tracePt t="121588" x="7202488" y="2125663"/>
          <p14:tracePt t="121598" x="7202488" y="2197100"/>
          <p14:tracePt t="121604" x="7219950" y="2279650"/>
          <p14:tracePt t="121614" x="7219950" y="2335213"/>
          <p14:tracePt t="121619" x="7219950" y="2389188"/>
          <p14:tracePt t="121627" x="7219950" y="2444750"/>
          <p14:tracePt t="121635" x="7219950" y="2471738"/>
          <p14:tracePt t="121643" x="7219950" y="2489200"/>
          <p14:tracePt t="121651" x="7219950" y="2525713"/>
          <p14:tracePt t="121861" x="7219950" y="2554288"/>
          <p14:tracePt t="121867" x="7219950" y="2581275"/>
          <p14:tracePt t="121880" x="7219950" y="2617788"/>
          <p14:tracePt t="121883" x="7219950" y="2644775"/>
          <p14:tracePt t="121891" x="7219950" y="2671763"/>
          <p14:tracePt t="121899" x="7219950" y="2681288"/>
          <p14:tracePt t="121907" x="7219950" y="2708275"/>
          <p14:tracePt t="121915" x="7219950" y="2717800"/>
          <p14:tracePt t="121923" x="7219950" y="2744788"/>
          <p14:tracePt t="121955" x="7219950" y="2754313"/>
          <p14:tracePt t="121964" x="7219950" y="2763838"/>
          <p14:tracePt t="121971" x="7219950" y="2781300"/>
          <p14:tracePt t="121981" x="7219950" y="2800350"/>
          <p14:tracePt t="121987" x="7219950" y="2827338"/>
          <p14:tracePt t="121997" x="7219950" y="2836863"/>
          <p14:tracePt t="122003" x="7219950" y="2844800"/>
          <p14:tracePt t="122014" x="7219950" y="2854325"/>
          <p14:tracePt t="122030" x="7219950" y="2863850"/>
          <p14:tracePt t="122045" x="7219950" y="2873375"/>
          <p14:tracePt t="122174" x="7219950" y="2881313"/>
          <p14:tracePt t="122183" x="7219950" y="2890838"/>
          <p14:tracePt t="122190" x="7219950" y="2917825"/>
          <p14:tracePt t="122202" x="7219950" y="2936875"/>
          <p14:tracePt t="122205" x="7219950" y="2963863"/>
          <p14:tracePt t="122214" x="7219950" y="2982913"/>
          <p14:tracePt t="122220" x="7239000" y="3036888"/>
          <p14:tracePt t="122227" x="7248525" y="3073400"/>
          <p14:tracePt t="122236" x="7275513" y="3109913"/>
          <p14:tracePt t="122244" x="7283450" y="3155950"/>
          <p14:tracePt t="122252" x="7302500" y="3182938"/>
          <p14:tracePt t="122260" x="7312025" y="3228975"/>
          <p14:tracePt t="122268" x="7329488" y="3273425"/>
          <p14:tracePt t="122276" x="7348538" y="3302000"/>
          <p14:tracePt t="122284" x="7348538" y="3328988"/>
          <p14:tracePt t="122292" x="7356475" y="3346450"/>
          <p14:tracePt t="122299" x="7356475" y="3375025"/>
          <p14:tracePt t="122307" x="7366000" y="3392488"/>
          <p14:tracePt t="122317" x="7366000" y="3411538"/>
          <p14:tracePt t="122323" x="7375525" y="3429000"/>
          <p14:tracePt t="122332" x="7375525" y="3438525"/>
          <p14:tracePt t="122339" x="7375525" y="3465513"/>
          <p14:tracePt t="122347" x="7375525" y="3482975"/>
          <p14:tracePt t="122357" x="7375525" y="3511550"/>
          <p14:tracePt t="122368" x="7375525" y="3556000"/>
          <p14:tracePt t="122374" x="7375525" y="3575050"/>
          <p14:tracePt t="122385" x="7375525" y="3602038"/>
          <p14:tracePt t="122388" x="7375525" y="3621088"/>
          <p14:tracePt t="122398" x="7375525" y="3648075"/>
          <p14:tracePt t="122404" x="7375525" y="3657600"/>
          <p14:tracePt t="122415" x="7375525" y="3665538"/>
          <p14:tracePt t="122420" x="7375525" y="3675063"/>
          <p14:tracePt t="122428" x="7375525" y="3684588"/>
          <p14:tracePt t="122436" x="7375525" y="3694113"/>
          <p14:tracePt t="122444" x="7375525" y="3702050"/>
          <p14:tracePt t="122454" x="7375525" y="3711575"/>
          <p14:tracePt t="122459" x="7375525" y="3730625"/>
          <p14:tracePt t="122467" x="7375525" y="3738563"/>
          <p14:tracePt t="122475" x="7375525" y="3748088"/>
          <p14:tracePt t="122483" x="7375525" y="3767138"/>
          <p14:tracePt t="122491" x="7375525" y="3784600"/>
          <p14:tracePt t="122500" x="7375525" y="3811588"/>
          <p14:tracePt t="122507" x="7375525" y="3830638"/>
          <p14:tracePt t="122515" x="7375525" y="3840163"/>
          <p14:tracePt t="122525" x="7375525" y="3857625"/>
          <p14:tracePt t="122532" x="7375525" y="3867150"/>
          <p14:tracePt t="122540" x="7375525" y="3875088"/>
          <p14:tracePt t="122556" x="7375525" y="3884613"/>
          <p14:tracePt t="122568" x="7375525" y="3894138"/>
          <p14:tracePt t="122573" x="7375525" y="3903663"/>
          <p14:tracePt t="122589" x="7375525" y="3921125"/>
          <p14:tracePt t="122601" x="7375525" y="3940175"/>
          <p14:tracePt t="122617" x="7375525" y="3948113"/>
          <p14:tracePt t="122620" x="7356475" y="3967163"/>
          <p14:tracePt t="122635" x="7356475" y="3984625"/>
          <p14:tracePt t="122643" x="7348538" y="3994150"/>
          <p14:tracePt t="122957" x="7348538" y="4003675"/>
          <p14:tracePt t="122963" x="7348538" y="4021138"/>
          <p14:tracePt t="122971" x="7348538" y="4030663"/>
          <p14:tracePt t="123214" x="7348538" y="4040188"/>
          <p14:tracePt t="123259" x="7348538" y="4049713"/>
          <p14:tracePt t="123268" x="7348538" y="4057650"/>
          <p14:tracePt t="123277" x="7348538" y="4076700"/>
          <p14:tracePt t="123283" x="7348538" y="4086225"/>
          <p14:tracePt t="123291" x="7348538" y="4113213"/>
          <p14:tracePt t="123299" x="7348538" y="4130675"/>
          <p14:tracePt t="123307" x="7348538" y="4167188"/>
          <p14:tracePt t="123315" x="7348538" y="4203700"/>
          <p14:tracePt t="123324" x="7348538" y="4213225"/>
          <p14:tracePt t="123331" x="7348538" y="4240213"/>
          <p14:tracePt t="123339" x="7348538" y="4249738"/>
          <p14:tracePt t="123348" x="7348538" y="4286250"/>
          <p14:tracePt t="123355" x="7348538" y="4303713"/>
          <p14:tracePt t="123363" x="7348538" y="4332288"/>
          <p14:tracePt t="123372" x="7348538" y="4349750"/>
          <p14:tracePt t="123380" x="7348538" y="4386263"/>
          <p14:tracePt t="123387" x="7348538" y="4405313"/>
          <p14:tracePt t="123403" x="7356475" y="4432300"/>
          <p14:tracePt t="123609" x="7356475" y="4441825"/>
          <p14:tracePt t="123624" x="7356475" y="4449763"/>
          <p14:tracePt t="123677" x="7366000" y="4459288"/>
          <p14:tracePt t="123735" x="7366000" y="4468813"/>
          <p14:tracePt t="123742" x="7366000" y="4478338"/>
          <p14:tracePt t="123757" x="7366000" y="4486275"/>
          <p14:tracePt t="123772" x="7366000" y="4505325"/>
          <p14:tracePt t="123779" x="7366000" y="4514850"/>
          <p14:tracePt t="123788" x="7366000" y="4522788"/>
          <p14:tracePt t="123799" x="7366000" y="4559300"/>
          <p14:tracePt t="123804" x="7402513" y="4605338"/>
          <p14:tracePt t="123814" x="7402513" y="4660900"/>
          <p14:tracePt t="123820" x="7402513" y="4687888"/>
          <p14:tracePt t="123828" x="7412038" y="4741863"/>
          <p14:tracePt t="123837" x="7412038" y="4797425"/>
          <p14:tracePt t="123844" x="7429500" y="4841875"/>
          <p14:tracePt t="123852" x="7458075" y="4906963"/>
          <p14:tracePt t="123860" x="7458075" y="4914900"/>
          <p14:tracePt t="123868" x="7458075" y="4943475"/>
          <p14:tracePt t="123965" x="7458075" y="4951413"/>
          <p14:tracePt t="123979" x="7458075" y="4987925"/>
          <p14:tracePt t="123988" x="7458075" y="5006975"/>
          <p14:tracePt t="123995" x="7458075" y="5033963"/>
          <p14:tracePt t="124003" x="7458075" y="5053013"/>
          <p14:tracePt t="124013" x="7448550" y="5070475"/>
          <p14:tracePt t="124021" x="7448550" y="5080000"/>
          <p14:tracePt t="124032" x="7448550" y="5089525"/>
          <p14:tracePt t="124109" x="7439025" y="5097463"/>
          <p14:tracePt t="124216" x="7439025" y="5106988"/>
          <p14:tracePt t="124222" x="7439025" y="5116513"/>
          <p14:tracePt t="124231" x="7439025" y="5126038"/>
          <p14:tracePt t="124244" x="7448550" y="5133975"/>
          <p14:tracePt t="124267" x="7466013" y="5106988"/>
          <p14:tracePt t="124275" x="7485063" y="4987925"/>
          <p14:tracePt t="124283" x="7485063" y="4933950"/>
          <p14:tracePt t="124291" x="7485063" y="4878388"/>
          <p14:tracePt t="124300" x="7485063" y="4824413"/>
          <p14:tracePt t="124308" x="7485063" y="4805363"/>
          <p14:tracePt t="124316" x="7485063" y="4768850"/>
          <p14:tracePt t="124324" x="7466013" y="4741863"/>
          <p14:tracePt t="124381" x="7466013" y="4732338"/>
          <p14:tracePt t="124469" x="7448550" y="4714875"/>
          <p14:tracePt t="124479" x="7402513" y="4668838"/>
          <p14:tracePt t="124485" x="7329488" y="4614863"/>
          <p14:tracePt t="124494" x="7229475" y="4522788"/>
          <p14:tracePt t="124501" x="7129463" y="4441825"/>
          <p14:tracePt t="124512" x="7046913" y="4349750"/>
          <p14:tracePt t="124515" x="6956425" y="4268788"/>
          <p14:tracePt t="124523" x="6910388" y="4203700"/>
          <p14:tracePt t="124531" x="6856413" y="4140200"/>
          <p14:tracePt t="124539" x="6800850" y="4076700"/>
          <p14:tracePt t="124548" x="6737350" y="4003675"/>
          <p14:tracePt t="124555" x="6700838" y="3940175"/>
          <p14:tracePt t="124564" x="6673850" y="3911600"/>
          <p14:tracePt t="124572" x="6645275" y="3875088"/>
          <p14:tracePt t="124580" x="6627813" y="3857625"/>
          <p14:tracePt t="124587" x="6618288" y="3848100"/>
          <p14:tracePt t="124599" x="6610350" y="3840163"/>
          <p14:tracePt t="124629" x="6600825" y="3840163"/>
          <p14:tracePt t="124669" x="6573838" y="3830638"/>
          <p14:tracePt t="124677" x="6537325" y="3830638"/>
          <p14:tracePt t="124685" x="6435725" y="3830638"/>
          <p14:tracePt t="124693" x="6308725" y="3830638"/>
          <p14:tracePt t="124699" x="6162675" y="3830638"/>
          <p14:tracePt t="124708" x="6016625" y="3830638"/>
          <p14:tracePt t="124716" x="5853113" y="3830638"/>
          <p14:tracePt t="124724" x="5716588" y="3748088"/>
          <p14:tracePt t="124733" x="5588000" y="3721100"/>
          <p14:tracePt t="124739" x="5451475" y="3648075"/>
          <p14:tracePt t="124747" x="5378450" y="3611563"/>
          <p14:tracePt t="124755" x="5241925" y="3529013"/>
          <p14:tracePt t="124763" x="5141913" y="3465513"/>
          <p14:tracePt t="124771" x="5059363" y="3392488"/>
          <p14:tracePt t="124779" x="5005388" y="3338513"/>
          <p14:tracePt t="124787" x="4978400" y="3309938"/>
          <p14:tracePt t="124796" x="4941888" y="3282950"/>
          <p14:tracePt t="124812" x="4932363" y="3273425"/>
          <p14:tracePt t="124819" x="4922838" y="3273425"/>
          <p14:tracePt t="124832" x="4922838" y="3265488"/>
          <p14:tracePt t="124918" x="4895850" y="3282950"/>
          <p14:tracePt t="124926" x="4859338" y="3292475"/>
          <p14:tracePt t="124934" x="4822825" y="3309938"/>
          <p14:tracePt t="124940" x="4786313" y="3309938"/>
          <p14:tracePt t="124948" x="4767263" y="3319463"/>
          <p14:tracePt t="124956" x="4759325" y="3328988"/>
          <p14:tracePt t="125012" x="4740275" y="3328988"/>
          <p14:tracePt t="125021" x="4722813" y="3328988"/>
          <p14:tracePt t="125028" x="4686300" y="3328988"/>
          <p14:tracePt t="125037" x="4649788" y="3328988"/>
          <p14:tracePt t="125043" x="4630738" y="3319463"/>
          <p14:tracePt t="125051" x="4594225" y="3309938"/>
          <p14:tracePt t="125059" x="4567238" y="3309938"/>
          <p14:tracePt t="125067" x="4549775" y="3292475"/>
          <p14:tracePt t="125075" x="4530725" y="3282950"/>
          <p14:tracePt t="125083" x="4503738" y="3273425"/>
          <p14:tracePt t="125091" x="4494213" y="3273425"/>
          <p14:tracePt t="125100" x="4476750" y="3265488"/>
          <p14:tracePt t="125172" x="4457700" y="3246438"/>
          <p14:tracePt t="125180" x="4440238" y="3246438"/>
          <p14:tracePt t="125188" x="4403725" y="3246438"/>
          <p14:tracePt t="125197" x="4376738" y="3228975"/>
          <p14:tracePt t="125204" x="4348163" y="3209925"/>
          <p14:tracePt t="125214" x="4321175" y="3182938"/>
          <p14:tracePt t="125220" x="4303713" y="3173413"/>
          <p14:tracePt t="125227" x="4257675" y="3163888"/>
          <p14:tracePt t="125235" x="4230688" y="3127375"/>
          <p14:tracePt t="125243" x="4194175" y="3119438"/>
          <p14:tracePt t="125259" x="4184650" y="3109913"/>
          <p14:tracePt t="125390" x="4175125" y="3127375"/>
          <p14:tracePt t="125598" x="4175125" y="3136900"/>
          <p14:tracePt t="125612" x="4165600" y="3146425"/>
          <p14:tracePt t="125619" x="4148138" y="3155950"/>
          <p14:tracePt t="125628" x="4138613" y="3155950"/>
          <p14:tracePt t="125635" x="4121150" y="3155950"/>
          <p14:tracePt t="125646" x="4094163" y="3173413"/>
          <p14:tracePt t="125653" x="4075113" y="3173413"/>
          <p14:tracePt t="125661" x="4057650" y="3182938"/>
          <p14:tracePt t="125669" x="4048125" y="3182938"/>
          <p14:tracePt t="125677" x="4011613" y="3182938"/>
          <p14:tracePt t="125685" x="4002088" y="3182938"/>
          <p14:tracePt t="125693" x="3975100" y="3192463"/>
          <p14:tracePt t="125717" x="3965575" y="3192463"/>
          <p14:tracePt t="125765" x="3956050" y="3200400"/>
          <p14:tracePt t="125813" x="3948113" y="3200400"/>
          <p14:tracePt t="126165" x="4011613" y="3228975"/>
          <p14:tracePt t="126171" x="4111625" y="3255963"/>
          <p14:tracePt t="126181" x="4184650" y="3282950"/>
          <p14:tracePt t="126187" x="4267200" y="3302000"/>
          <p14:tracePt t="126196" x="4330700" y="3319463"/>
          <p14:tracePt t="126203" x="4367213" y="3338513"/>
          <p14:tracePt t="126213" x="4394200" y="3346450"/>
          <p14:tracePt t="126219" x="4403725" y="3355975"/>
          <p14:tracePt t="126231" x="4413250" y="3355975"/>
          <p14:tracePt t="126246" x="4421188" y="3355975"/>
          <p14:tracePt t="126350" x="4448175" y="3365500"/>
          <p14:tracePt t="126358" x="4476750" y="3392488"/>
          <p14:tracePt t="126366" x="4513263" y="3402013"/>
          <p14:tracePt t="126374" x="4567238" y="3419475"/>
          <p14:tracePt t="126386" x="4586288" y="3438525"/>
          <p14:tracePt t="126389" x="4630738" y="3475038"/>
          <p14:tracePt t="126401" x="4649788" y="3492500"/>
          <p14:tracePt t="126405" x="4659313" y="3502025"/>
          <p14:tracePt t="126416" x="4686300" y="3519488"/>
          <p14:tracePt t="126421" x="4713288" y="3548063"/>
          <p14:tracePt t="126434" x="4740275" y="3575050"/>
          <p14:tracePt t="126435" x="4767263" y="3584575"/>
          <p14:tracePt t="126444" x="4786313" y="3602038"/>
          <p14:tracePt t="126452" x="4813300" y="3621088"/>
          <p14:tracePt t="126460" x="4832350" y="3629025"/>
          <p14:tracePt t="126468" x="4859338" y="3648075"/>
          <p14:tracePt t="126476" x="4886325" y="3675063"/>
          <p14:tracePt t="126484" x="4895850" y="3675063"/>
          <p14:tracePt t="126492" x="4913313" y="3675063"/>
          <p14:tracePt t="126500" x="4922838" y="3684588"/>
          <p14:tracePt t="126580" x="4922838" y="3694113"/>
          <p14:tracePt t="126646" x="4922838" y="3702050"/>
          <p14:tracePt t="126813" x="4922838" y="3684588"/>
          <p14:tracePt t="126820" x="4922838" y="3648075"/>
          <p14:tracePt t="126830" x="4922838" y="3638550"/>
          <p14:tracePt t="126837" x="4922838" y="3611563"/>
          <p14:tracePt t="126844" x="4922838" y="3592513"/>
          <p14:tracePt t="126854" x="4922838" y="3565525"/>
          <p14:tracePt t="126859" x="4922838" y="3548063"/>
          <p14:tracePt t="126867" x="4922838" y="3538538"/>
          <p14:tracePt t="126875" x="4922838" y="3519488"/>
          <p14:tracePt t="126883" x="4922838" y="3502025"/>
          <p14:tracePt t="126899" x="4922838" y="3482975"/>
          <p14:tracePt t="126916" x="4922838" y="3475038"/>
          <p14:tracePt t="127115" x="4922838" y="3482975"/>
          <p14:tracePt t="127123" x="4922838" y="3519488"/>
          <p14:tracePt t="127131" x="4949825" y="3556000"/>
          <p14:tracePt t="127139" x="4959350" y="3575050"/>
          <p14:tracePt t="127147" x="4978400" y="3629025"/>
          <p14:tracePt t="127156" x="4995863" y="3657600"/>
          <p14:tracePt t="127163" x="5005388" y="3675063"/>
          <p14:tracePt t="127171" x="5032375" y="3721100"/>
          <p14:tracePt t="127181" x="5041900" y="3738563"/>
          <p14:tracePt t="127187" x="5049838" y="3748088"/>
          <p14:tracePt t="127199" x="5059363" y="3757613"/>
          <p14:tracePt t="127205" x="5059363" y="3767138"/>
          <p14:tracePt t="127598" x="5059363" y="3775075"/>
          <p14:tracePt t="127606" x="5059363" y="3784600"/>
          <p14:tracePt t="127621" x="5049838" y="3803650"/>
          <p14:tracePt t="127789" x="5041900" y="3803650"/>
          <p14:tracePt t="127795" x="5022850" y="3803650"/>
          <p14:tracePt t="127803" x="5005388" y="3803650"/>
          <p14:tracePt t="127819" x="4995863" y="3803650"/>
          <p14:tracePt t="127829" x="4978400" y="3803650"/>
          <p14:tracePt t="127836" x="4968875" y="3803650"/>
          <p14:tracePt t="127843" x="4959350" y="3803650"/>
          <p14:tracePt t="127852" x="4941888" y="3811588"/>
          <p14:tracePt t="127875" x="4932363" y="3821113"/>
          <p14:tracePt t="127892" x="4922838" y="3821113"/>
          <p14:tracePt t="128045" x="4905375" y="3830638"/>
          <p14:tracePt t="128059" x="4895850" y="3848100"/>
          <p14:tracePt t="128291" x="4876800" y="3848100"/>
          <p14:tracePt t="128299" x="4840288" y="3848100"/>
          <p14:tracePt t="128307" x="4822825" y="3848100"/>
          <p14:tracePt t="128315" x="4786313" y="3848100"/>
          <p14:tracePt t="128323" x="4767263" y="3848100"/>
          <p14:tracePt t="128339" x="4749800" y="3848100"/>
          <p14:tracePt t="129350" x="4776788" y="3848100"/>
          <p14:tracePt t="129360" x="4840288" y="3848100"/>
          <p14:tracePt t="129366" x="4905375" y="3857625"/>
          <p14:tracePt t="129372" x="4941888" y="3857625"/>
          <p14:tracePt t="129379" x="4959350" y="3857625"/>
          <p14:tracePt t="129387" x="5005388" y="3857625"/>
          <p14:tracePt t="129396" x="5022850" y="3857625"/>
          <p14:tracePt t="129403" x="5049838" y="3857625"/>
          <p14:tracePt t="129413" x="5068888" y="3857625"/>
          <p14:tracePt t="129419" x="5086350" y="3857625"/>
          <p14:tracePt t="129813" x="5086350" y="3848100"/>
          <p14:tracePt t="129823" x="5086350" y="3830638"/>
          <p14:tracePt t="129831" x="5086350" y="3821113"/>
          <p14:tracePt t="129837" x="5086350" y="3803650"/>
          <p14:tracePt t="129843" x="5086350" y="3767138"/>
          <p14:tracePt t="129852" x="5086350" y="3711575"/>
          <p14:tracePt t="129859" x="5086350" y="3665538"/>
          <p14:tracePt t="129868" x="5078413" y="3629025"/>
          <p14:tracePt t="129875" x="5068888" y="3565525"/>
          <p14:tracePt t="129896" x="5014913" y="3446463"/>
          <p14:tracePt t="129899" x="4968875" y="3375025"/>
          <p14:tracePt t="129907" x="4949825" y="3346450"/>
          <p14:tracePt t="129916" x="4913313" y="3273425"/>
          <p14:tracePt t="129923" x="4905375" y="3246438"/>
          <p14:tracePt t="129932" x="4886325" y="3200400"/>
          <p14:tracePt t="129939" x="4868863" y="3173413"/>
          <p14:tracePt t="129947" x="4840288" y="3136900"/>
          <p14:tracePt t="129964" x="4840288" y="3109913"/>
          <p14:tracePt t="129971" x="4840288" y="3100388"/>
          <p14:tracePt t="129980" x="4822825" y="3082925"/>
          <p14:tracePt t="130141" x="4803775" y="3073400"/>
          <p14:tracePt t="130152" x="4767263" y="3073400"/>
          <p14:tracePt t="130159" x="4686300" y="3036888"/>
          <p14:tracePt t="130166" x="4576763" y="3036888"/>
          <p14:tracePt t="130172" x="4448175" y="3027363"/>
          <p14:tracePt t="130182" x="4303713" y="3009900"/>
          <p14:tracePt t="130189" x="4148138" y="2963863"/>
          <p14:tracePt t="130199" x="4021138" y="2946400"/>
          <p14:tracePt t="130205" x="3892550" y="2936875"/>
          <p14:tracePt t="130217" x="3756025" y="2909888"/>
          <p14:tracePt t="130220" x="3702050" y="2909888"/>
          <p14:tracePt t="130232" x="3673475" y="2900363"/>
          <p14:tracePt t="130237" x="3656013" y="2900363"/>
          <p14:tracePt t="130248" x="3646488" y="2900363"/>
          <p14:tracePt t="130316" x="3609975" y="2900363"/>
          <p14:tracePt t="130323" x="3556000" y="2900363"/>
          <p14:tracePt t="130331" x="3519488" y="2900363"/>
          <p14:tracePt t="130339" x="3463925" y="2900363"/>
          <p14:tracePt t="130349" x="3400425" y="2909888"/>
          <p14:tracePt t="130355" x="3390900" y="2909888"/>
          <p14:tracePt t="130363" x="3363913" y="2909888"/>
          <p14:tracePt t="130371" x="3354388" y="2909888"/>
          <p14:tracePt t="130878" x="3419475" y="2909888"/>
          <p14:tracePt t="130884" x="3609975" y="2936875"/>
          <p14:tracePt t="130891" x="3792538" y="2973388"/>
          <p14:tracePt t="130899" x="4029075" y="3017838"/>
          <p14:tracePt t="130907" x="4194175" y="3054350"/>
          <p14:tracePt t="130916" x="4394200" y="3063875"/>
          <p14:tracePt t="130924" x="4557713" y="3100388"/>
          <p14:tracePt t="130933" x="4649788" y="3100388"/>
          <p14:tracePt t="130939" x="4686300" y="3146425"/>
          <p14:tracePt t="130947" x="4722813" y="3209925"/>
          <p14:tracePt t="130955" x="4767263" y="3219450"/>
          <p14:tracePt t="131091" x="4767263" y="3228975"/>
          <p14:tracePt t="131131" x="4767263" y="3246438"/>
          <p14:tracePt t="131139" x="4776788" y="3273425"/>
          <p14:tracePt t="131147" x="4795838" y="3302000"/>
          <p14:tracePt t="131155" x="4803775" y="3309938"/>
          <p14:tracePt t="131164" x="4813300" y="3328988"/>
          <p14:tracePt t="131179" x="4813300" y="3338513"/>
          <p14:tracePt t="131187" x="4813300" y="3346450"/>
          <p14:tracePt t="131196" x="4822825" y="3365500"/>
          <p14:tracePt t="131203" x="4822825" y="3375025"/>
          <p14:tracePt t="131212" x="4840288" y="3392488"/>
          <p14:tracePt t="131302" x="4840288" y="3402013"/>
          <p14:tracePt t="131310" x="4840288" y="3411538"/>
          <p14:tracePt t="131318" x="4849813" y="3429000"/>
          <p14:tracePt t="131325" x="4859338" y="3455988"/>
          <p14:tracePt t="131332" x="4868863" y="3475038"/>
          <p14:tracePt t="131341" x="4868863" y="3492500"/>
          <p14:tracePt t="131347" x="4868863" y="3511550"/>
          <p14:tracePt t="131355" x="4886325" y="3548063"/>
          <p14:tracePt t="131363" x="4895850" y="3565525"/>
          <p14:tracePt t="131371" x="4905375" y="3602038"/>
          <p14:tracePt t="131381" x="4913313" y="3621088"/>
          <p14:tracePt t="131389" x="4949825" y="3657600"/>
          <p14:tracePt t="131402" x="4949825" y="3665538"/>
          <p14:tracePt t="131406" x="4968875" y="3684588"/>
          <p14:tracePt t="131417" x="4968875" y="3702050"/>
          <p14:tracePt t="131420" x="4986338" y="3730625"/>
          <p14:tracePt t="131431" x="4986338" y="3738563"/>
          <p14:tracePt t="131436" x="4986338" y="3748088"/>
          <p14:tracePt t="131445" x="4995863" y="3748088"/>
          <p14:tracePt t="131452" x="4995863" y="3757613"/>
          <p14:tracePt t="131460" x="4995863" y="3775075"/>
          <p14:tracePt t="131468" x="4995863" y="3794125"/>
          <p14:tracePt t="131476" x="5005388" y="3803650"/>
          <p14:tracePt t="131484" x="5005388" y="3821113"/>
          <p14:tracePt t="131492" x="5005388" y="3840163"/>
          <p14:tracePt t="131509" x="5005388" y="3857625"/>
          <p14:tracePt t="131516" x="5005388" y="3867150"/>
          <p14:tracePt t="131525" x="5005388" y="3884613"/>
          <p14:tracePt t="131531" x="5005388" y="3903663"/>
          <p14:tracePt t="131539" x="5005388" y="3921125"/>
          <p14:tracePt t="131547" x="5014913" y="3940175"/>
          <p14:tracePt t="131555" x="5032375" y="3957638"/>
          <p14:tracePt t="131564" x="5032375" y="3967163"/>
          <p14:tracePt t="131571" x="5032375" y="3976688"/>
          <p14:tracePt t="131580" x="5032375" y="3984625"/>
          <p14:tracePt t="131645" x="5041900" y="3976688"/>
          <p14:tracePt t="131655" x="5049838" y="3940175"/>
          <p14:tracePt t="131661" x="5059363" y="3894138"/>
          <p14:tracePt t="131669" x="5059363" y="3867150"/>
          <p14:tracePt t="131676" x="5078413" y="3848100"/>
          <p14:tracePt t="131692" x="5078413" y="3840163"/>
          <p14:tracePt t="131700" x="5086350" y="3811588"/>
          <p14:tracePt t="132909" x="5114925" y="3811588"/>
          <p14:tracePt t="132917" x="5241925" y="3811588"/>
          <p14:tracePt t="132923" x="5405438" y="3811588"/>
          <p14:tracePt t="132931" x="5514975" y="3811588"/>
          <p14:tracePt t="132939" x="5643563" y="3811588"/>
          <p14:tracePt t="132948" x="5770563" y="3811588"/>
          <p14:tracePt t="132955" x="5899150" y="3811588"/>
          <p14:tracePt t="132963" x="5972175" y="3811588"/>
          <p14:tracePt t="132971" x="6043613" y="3811588"/>
          <p14:tracePt t="132980" x="6089650" y="3811588"/>
          <p14:tracePt t="132987" x="6099175" y="3811588"/>
          <p14:tracePt t="133259" x="6108700" y="3803650"/>
          <p14:tracePt t="133276" x="6108700" y="3784600"/>
          <p14:tracePt t="133284" x="6108700" y="3767138"/>
          <p14:tracePt t="133300" x="6108700" y="3738563"/>
          <p14:tracePt t="133308" x="6108700" y="3721100"/>
          <p14:tracePt t="133316" x="6108700" y="3711575"/>
          <p14:tracePt t="133332" x="6108700" y="3694113"/>
          <p14:tracePt t="133341" x="6108700" y="3665538"/>
          <p14:tracePt t="133347" x="6108700" y="3638550"/>
          <p14:tracePt t="133355" x="6108700" y="3621088"/>
          <p14:tracePt t="133363" x="6108700" y="3602038"/>
          <p14:tracePt t="133371" x="6108700" y="3584575"/>
          <p14:tracePt t="133387" x="6108700" y="3575050"/>
          <p14:tracePt t="133403" x="6108700" y="3565525"/>
          <p14:tracePt t="133412" x="6108700" y="3556000"/>
          <p14:tracePt t="133436" x="6108700" y="3538538"/>
          <p14:tracePt t="133446" x="6108700" y="3511550"/>
          <p14:tracePt t="133452" x="6108700" y="3475038"/>
          <p14:tracePt t="133460" x="6108700" y="3455988"/>
          <p14:tracePt t="133468" x="6108700" y="3392488"/>
          <p14:tracePt t="133476" x="6108700" y="3346450"/>
          <p14:tracePt t="133484" x="6116638" y="3328988"/>
          <p14:tracePt t="133492" x="6116638" y="3292475"/>
          <p14:tracePt t="133500" x="6116638" y="3236913"/>
          <p14:tracePt t="133510" x="6116638" y="3192463"/>
          <p14:tracePt t="133515" x="6116638" y="3173413"/>
          <p14:tracePt t="133523" x="6116638" y="3136900"/>
          <p14:tracePt t="133531" x="6116638" y="3127375"/>
          <p14:tracePt t="133539" x="6116638" y="3109913"/>
          <p14:tracePt t="133725" x="6116638" y="3100388"/>
          <p14:tracePt t="133731" x="6135688" y="3082925"/>
          <p14:tracePt t="133739" x="6181725" y="3036888"/>
          <p14:tracePt t="133748" x="6235700" y="3017838"/>
          <p14:tracePt t="133755" x="6299200" y="2973388"/>
          <p14:tracePt t="133763" x="6362700" y="2963863"/>
          <p14:tracePt t="133771" x="6435725" y="2954338"/>
          <p14:tracePt t="133781" x="6554788" y="2909888"/>
          <p14:tracePt t="133789" x="6627813" y="2900363"/>
          <p14:tracePt t="133800" x="6727825" y="2854325"/>
          <p14:tracePt t="133806" x="6819900" y="2844800"/>
          <p14:tracePt t="133817" x="6883400" y="2817813"/>
          <p14:tracePt t="133821" x="6910388" y="2817813"/>
          <p14:tracePt t="133833" x="6956425" y="2817813"/>
          <p14:tracePt t="133854" x="6964363" y="2817813"/>
          <p14:tracePt t="134582" x="6956425" y="2817813"/>
          <p14:tracePt t="134590" x="6919913" y="2844800"/>
          <p14:tracePt t="134598" x="6900863" y="2854325"/>
          <p14:tracePt t="134605" x="6873875" y="2881313"/>
          <p14:tracePt t="134612" x="6864350" y="2881313"/>
          <p14:tracePt t="134619" x="6846888" y="2890838"/>
          <p14:tracePt t="134630" x="6837363" y="2900363"/>
          <p14:tracePt t="134644" x="6827838" y="2909888"/>
          <p14:tracePt t="134692" x="6819900" y="2909888"/>
          <p14:tracePt t="134700" x="6810375" y="2917825"/>
          <p14:tracePt t="134725" x="6810375" y="2927350"/>
          <p14:tracePt t="134731" x="6800850" y="2936875"/>
          <p14:tracePt t="134755" x="6773863" y="2946400"/>
          <p14:tracePt t="134885" x="6764338" y="2946400"/>
          <p14:tracePt t="134910" x="6746875" y="2954338"/>
          <p14:tracePt t="134918" x="6727825" y="2973388"/>
          <p14:tracePt t="134925" x="6718300" y="2982913"/>
          <p14:tracePt t="134932" x="6700838" y="2990850"/>
          <p14:tracePt t="134940" x="6673850" y="3009900"/>
          <p14:tracePt t="134949" x="6673850" y="3017838"/>
          <p14:tracePt t="134955" x="6664325" y="3027363"/>
          <p14:tracePt t="134965" x="6654800" y="3027363"/>
          <p14:tracePt t="134971" x="6645275" y="3036888"/>
          <p14:tracePt t="134987" x="6637338" y="3046413"/>
          <p14:tracePt t="135003" x="6627813" y="3054350"/>
          <p14:tracePt t="135019" x="6618288" y="3063875"/>
          <p14:tracePt t="135043" x="6610350" y="3063875"/>
          <p14:tracePt t="135052" x="6600825" y="3073400"/>
          <p14:tracePt t="135060" x="6591300" y="3082925"/>
          <p14:tracePt t="135067" x="6581775" y="3090863"/>
          <p14:tracePt t="135075" x="6564313" y="3100388"/>
          <p14:tracePt t="135083" x="6554788" y="3109913"/>
          <p14:tracePt t="135091" x="6537325" y="3109913"/>
          <p14:tracePt t="135099" x="6527800" y="3119438"/>
          <p14:tracePt t="135107" x="6508750" y="3127375"/>
          <p14:tracePt t="135115" x="6491288" y="3136900"/>
          <p14:tracePt t="135124" x="6481763" y="3136900"/>
          <p14:tracePt t="135132" x="6464300" y="3146425"/>
          <p14:tracePt t="135140" x="6445250" y="3155950"/>
          <p14:tracePt t="135148" x="6427788" y="3163888"/>
          <p14:tracePt t="135156" x="6418263" y="3173413"/>
          <p14:tracePt t="135165" x="6408738" y="3182938"/>
          <p14:tracePt t="135171" x="6399213" y="3182938"/>
          <p14:tracePt t="135179" x="6391275" y="3182938"/>
          <p14:tracePt t="135189" x="6391275" y="3192463"/>
          <p14:tracePt t="135279" x="6381750" y="3192463"/>
          <p14:tracePt t="135286" x="6362700" y="3200400"/>
          <p14:tracePt t="135294" x="6345238" y="3219450"/>
          <p14:tracePt t="135309" x="6299200" y="3219450"/>
          <p14:tracePt t="135317" x="6291263" y="3228975"/>
          <p14:tracePt t="135324" x="6291263" y="3236913"/>
          <p14:tracePt t="135339" x="6272213" y="3246438"/>
          <p14:tracePt t="135347" x="6254750" y="3255963"/>
          <p14:tracePt t="135463" x="6254750" y="3265488"/>
          <p14:tracePt t="135478" x="6254750" y="3273425"/>
          <p14:tracePt t="135484" x="6235700" y="3292475"/>
          <p14:tracePt t="135494" x="6218238" y="3302000"/>
          <p14:tracePt t="135503" x="6208713" y="3309938"/>
          <p14:tracePt t="135517" x="6199188" y="3319463"/>
          <p14:tracePt t="135524" x="6189663" y="3328988"/>
          <p14:tracePt t="135534" x="6189663" y="3346450"/>
          <p14:tracePt t="135540" x="6181725" y="3346450"/>
          <p14:tracePt t="135646" x="6162675" y="3355975"/>
          <p14:tracePt t="135655" x="6162675" y="3402013"/>
          <p14:tracePt t="135661" x="6153150" y="3429000"/>
          <p14:tracePt t="135668" x="6145213" y="3455988"/>
          <p14:tracePt t="135676" x="6108700" y="3519488"/>
          <p14:tracePt t="135683" x="6099175" y="3565525"/>
          <p14:tracePt t="135691" x="6089650" y="3592513"/>
          <p14:tracePt t="135699" x="6089650" y="3611563"/>
          <p14:tracePt t="135707" x="6072188" y="3638550"/>
          <p14:tracePt t="135716" x="6072188" y="3648075"/>
          <p14:tracePt t="135724" x="6072188" y="3657600"/>
          <p14:tracePt t="135748" x="6062663" y="3665538"/>
          <p14:tracePt t="136015" x="6062663" y="3657600"/>
          <p14:tracePt t="136020" x="6062663" y="3638550"/>
          <p14:tracePt t="136029" x="6072188" y="3621088"/>
          <p14:tracePt t="136035" x="6089650" y="3602038"/>
          <p14:tracePt t="136045" x="6089650" y="3565525"/>
          <p14:tracePt t="136051" x="6099175" y="3565525"/>
          <p14:tracePt t="136059" x="6116638" y="3548063"/>
          <p14:tracePt t="136075" x="6126163" y="3538538"/>
          <p14:tracePt t="136222" x="6126163" y="3529013"/>
          <p14:tracePt t="136231" x="6126163" y="3502025"/>
          <p14:tracePt t="136238" x="6126163" y="3475038"/>
          <p14:tracePt t="136249" x="6116638" y="3465513"/>
          <p14:tracePt t="136252" x="6108700" y="3455988"/>
          <p14:tracePt t="136260" x="6108700" y="3438525"/>
          <p14:tracePt t="136267" x="6108700" y="3429000"/>
          <p14:tracePt t="136276" x="6108700" y="3419475"/>
          <p14:tracePt t="136284" x="6108700" y="3402013"/>
          <p14:tracePt t="136308" x="6108700" y="3392488"/>
          <p14:tracePt t="136542" x="6099175" y="3392488"/>
          <p14:tracePt t="136547" x="6089650" y="3419475"/>
          <p14:tracePt t="136555" x="6072188" y="3446463"/>
          <p14:tracePt t="136563" x="6072188" y="3465513"/>
          <p14:tracePt t="136571" x="6072188" y="3475038"/>
          <p14:tracePt t="136579" x="6062663" y="3492500"/>
          <p14:tracePt t="136587" x="6062663" y="3519488"/>
          <p14:tracePt t="136596" x="6053138" y="3529013"/>
          <p14:tracePt t="137035" x="6053138" y="3519488"/>
          <p14:tracePt t="137044" x="6053138" y="3492500"/>
          <p14:tracePt t="137051" x="6053138" y="3465513"/>
          <p14:tracePt t="137060" x="6053138" y="3438525"/>
          <p14:tracePt t="137068" x="6053138" y="3382963"/>
          <p14:tracePt t="137076" x="6053138" y="3338513"/>
          <p14:tracePt t="137083" x="6053138" y="3282950"/>
          <p14:tracePt t="137091" x="6053138" y="3255963"/>
          <p14:tracePt t="137099" x="6053138" y="3200400"/>
          <p14:tracePt t="137107" x="6053138" y="3163888"/>
          <p14:tracePt t="137115" x="6053138" y="3127375"/>
          <p14:tracePt t="137123" x="6053138" y="3119438"/>
          <p14:tracePt t="137131" x="6053138" y="3082925"/>
          <p14:tracePt t="137140" x="6053138" y="3063875"/>
          <p14:tracePt t="137147" x="6043613" y="3063875"/>
          <p14:tracePt t="137155" x="6043613" y="3046413"/>
          <p14:tracePt t="137389" x="6035675" y="3036888"/>
          <p14:tracePt t="137405" x="6016625" y="3027363"/>
          <p14:tracePt t="137414" x="6007100" y="3017838"/>
          <p14:tracePt t="137428" x="5999163" y="3017838"/>
          <p14:tracePt t="137468" x="5989638" y="3017838"/>
          <p14:tracePt t="137597" x="5972175" y="3017838"/>
          <p14:tracePt t="137606" x="5916613" y="3017838"/>
          <p14:tracePt t="137614" x="5862638" y="3017838"/>
          <p14:tracePt t="137620" x="5770563" y="3017838"/>
          <p14:tracePt t="137630" x="5680075" y="3017838"/>
          <p14:tracePt t="137636" x="5616575" y="3017838"/>
          <p14:tracePt t="137646" x="5580063" y="3017838"/>
          <p14:tracePt t="137653" x="5534025" y="3017838"/>
          <p14:tracePt t="137659" x="5514975" y="3017838"/>
          <p14:tracePt t="137766" x="5487988" y="2990850"/>
          <p14:tracePt t="137776" x="5487988" y="2973388"/>
          <p14:tracePt t="137782" x="5470525" y="2946400"/>
          <p14:tracePt t="137790" x="5470525" y="2927350"/>
          <p14:tracePt t="137800" x="5461000" y="2909888"/>
          <p14:tracePt t="137815" x="5461000" y="2890838"/>
          <p14:tracePt t="137820" x="5461000" y="2863850"/>
          <p14:tracePt t="137831" x="5461000" y="2854325"/>
          <p14:tracePt t="137836" x="5461000" y="2844800"/>
          <p14:tracePt t="137846" x="5461000" y="2836863"/>
          <p14:tracePt t="137853" x="5461000" y="2808288"/>
          <p14:tracePt t="137860" x="5461000" y="2790825"/>
          <p14:tracePt t="137868" x="5434013" y="2763838"/>
          <p14:tracePt t="137881" x="5434013" y="2754313"/>
          <p14:tracePt t="137884" x="5434013" y="2727325"/>
          <p14:tracePt t="137891" x="5405438" y="2708275"/>
          <p14:tracePt t="137899" x="5405438" y="2698750"/>
          <p14:tracePt t="137907" x="5405438" y="2681288"/>
          <p14:tracePt t="137915" x="5397500" y="2662238"/>
          <p14:tracePt t="137931" x="5387975" y="2654300"/>
          <p14:tracePt t="137947" x="5387975" y="2644775"/>
          <p14:tracePt t="137956" x="5378450" y="2635250"/>
          <p14:tracePt t="137972" x="5378450" y="2625725"/>
          <p14:tracePt t="137981" x="5368925" y="2608263"/>
          <p14:tracePt t="137988" x="5368925" y="2598738"/>
          <p14:tracePt t="137998" x="5368925" y="2589213"/>
          <p14:tracePt t="138004" x="5368925" y="2554288"/>
          <p14:tracePt t="138014" x="5351463" y="2535238"/>
          <p14:tracePt t="138020" x="5341938" y="2525713"/>
          <p14:tracePt t="138031" x="5341938" y="2489200"/>
          <p14:tracePt t="138047" x="5341938" y="2471738"/>
          <p14:tracePt t="138052" x="5341938" y="2452688"/>
          <p14:tracePt t="138061" x="5341938" y="2444750"/>
          <p14:tracePt t="138269" x="5334000" y="2435225"/>
          <p14:tracePt t="138294" x="5305425" y="2435225"/>
          <p14:tracePt t="138302" x="5287963" y="2435225"/>
          <p14:tracePt t="138310" x="5251450" y="2435225"/>
          <p14:tracePt t="138316" x="5224463" y="2435225"/>
          <p14:tracePt t="138326" x="5214938" y="2435225"/>
          <p14:tracePt t="138332" x="5205413" y="2435225"/>
          <p14:tracePt t="138437" x="5195888" y="2435225"/>
          <p14:tracePt t="138444" x="5159375" y="2435225"/>
          <p14:tracePt t="138451" x="5105400" y="2435225"/>
          <p14:tracePt t="138459" x="5032375" y="2435225"/>
          <p14:tracePt t="138467" x="4968875" y="2408238"/>
          <p14:tracePt t="138477" x="4905375" y="2389188"/>
          <p14:tracePt t="138483" x="4849813" y="2371725"/>
          <p14:tracePt t="138492" x="4803775" y="2343150"/>
          <p14:tracePt t="138499" x="4759325" y="2316163"/>
          <p14:tracePt t="138507" x="4740275" y="2306638"/>
          <p14:tracePt t="138515" x="4703763" y="2279650"/>
          <p14:tracePt t="138694" x="4703763" y="2262188"/>
          <p14:tracePt t="139013" x="4695825" y="2252663"/>
          <p14:tracePt t="139030" x="4713288" y="2225675"/>
          <p14:tracePt t="139038" x="4722813" y="2206625"/>
          <p14:tracePt t="139047" x="4740275" y="2189163"/>
          <p14:tracePt t="139052" x="4767263" y="2160588"/>
          <p14:tracePt t="139059" x="4795838" y="2133600"/>
          <p14:tracePt t="139067" x="4813300" y="2116138"/>
          <p14:tracePt t="139075" x="4849813" y="2079625"/>
          <p14:tracePt t="139083" x="4859338" y="2079625"/>
          <p14:tracePt t="139091" x="4868863" y="2070100"/>
          <p14:tracePt t="139099" x="4868863" y="2033588"/>
          <p14:tracePt t="139107" x="4895850" y="2006600"/>
          <p14:tracePt t="139115" x="4895850" y="1997075"/>
          <p14:tracePt t="139123" x="4905375" y="1987550"/>
          <p14:tracePt t="139139" x="4913313" y="1987550"/>
          <p14:tracePt t="139147" x="4932363" y="1979613"/>
          <p14:tracePt t="139171" x="4932363" y="1970088"/>
          <p14:tracePt t="139524" x="4932363" y="1979613"/>
          <p14:tracePt t="139531" x="4932363" y="2016125"/>
          <p14:tracePt t="139539" x="4932363" y="2060575"/>
          <p14:tracePt t="139547" x="4932363" y="2089150"/>
          <p14:tracePt t="139556" x="4932363" y="2116138"/>
          <p14:tracePt t="139563" x="4932363" y="2170113"/>
          <p14:tracePt t="139571" x="4949825" y="2197100"/>
          <p14:tracePt t="139579" x="4949825" y="2206625"/>
          <p14:tracePt t="139588" x="4959350" y="2216150"/>
          <p14:tracePt t="139597" x="4959350" y="2225675"/>
          <p14:tracePt t="139957" x="4959350" y="2243138"/>
          <p14:tracePt t="139971" x="4941888" y="2262188"/>
          <p14:tracePt t="139979" x="4913313" y="2270125"/>
          <p14:tracePt t="139987" x="4895850" y="2270125"/>
          <p14:tracePt t="139995" x="4886325" y="2279650"/>
          <p14:tracePt t="140003" x="4859338" y="2279650"/>
          <p14:tracePt t="140012" x="4840288" y="2298700"/>
          <p14:tracePt t="140371" x="4832350" y="2298700"/>
          <p14:tracePt t="140387" x="4822825" y="2298700"/>
          <p14:tracePt t="140420" x="4822825" y="2289175"/>
          <p14:tracePt t="140436" x="4822825" y="2279650"/>
          <p14:tracePt t="140613" x="4795838" y="2262188"/>
          <p14:tracePt t="140621" x="4749800" y="2262188"/>
          <p14:tracePt t="140629" x="4730750" y="2252663"/>
          <p14:tracePt t="140636" x="4713288" y="2252663"/>
          <p14:tracePt t="140647" x="4703763" y="2243138"/>
          <p14:tracePt t="140668" x="4686300" y="2233613"/>
          <p14:tracePt t="140676" x="4686300" y="2216150"/>
          <p14:tracePt t="140684" x="4686300" y="2206625"/>
          <p14:tracePt t="140692" x="4676775" y="2197100"/>
          <p14:tracePt t="140700" x="4667250" y="2189163"/>
          <p14:tracePt t="140708" x="4667250" y="2179638"/>
          <p14:tracePt t="140716" x="4667250" y="2160588"/>
          <p14:tracePt t="140724" x="4667250" y="2143125"/>
          <p14:tracePt t="140732" x="4667250" y="2116138"/>
          <p14:tracePt t="140740" x="4667250" y="2089150"/>
          <p14:tracePt t="140748" x="4667250" y="2070100"/>
          <p14:tracePt t="140756" x="4667250" y="1987550"/>
          <p14:tracePt t="140763" x="4667250" y="1960563"/>
          <p14:tracePt t="140771" x="4667250" y="1906588"/>
          <p14:tracePt t="140779" x="4667250" y="1797050"/>
          <p14:tracePt t="140788" x="4667250" y="1697038"/>
          <p14:tracePt t="140795" x="4686300" y="1587500"/>
          <p14:tracePt t="140803" x="4722813" y="1504950"/>
          <p14:tracePt t="140812" x="4776788" y="1422400"/>
          <p14:tracePt t="140819" x="4832350" y="1376363"/>
          <p14:tracePt t="140828" x="4868863" y="1331913"/>
          <p14:tracePt t="140835" x="4886325" y="1295400"/>
          <p14:tracePt t="140844" x="4905375" y="1268413"/>
          <p14:tracePt t="140851" x="4913313" y="1258888"/>
          <p14:tracePt t="140859" x="4932363" y="1239838"/>
          <p14:tracePt t="140867" x="4949825" y="1222375"/>
          <p14:tracePt t="140915" x="4959350" y="1222375"/>
          <p14:tracePt t="140923" x="4986338" y="1222375"/>
          <p14:tracePt t="140932" x="5041900" y="1222375"/>
          <p14:tracePt t="140940" x="5086350" y="1276350"/>
          <p14:tracePt t="140948" x="5141913" y="1322388"/>
          <p14:tracePt t="140956" x="5178425" y="1385888"/>
          <p14:tracePt t="140964" x="5178425" y="1412875"/>
          <p14:tracePt t="140972" x="5187950" y="1468438"/>
          <p14:tracePt t="140979" x="5187950" y="1514475"/>
          <p14:tracePt t="140987" x="5187950" y="1568450"/>
          <p14:tracePt t="140996" x="5187950" y="1624013"/>
          <p14:tracePt t="141003" x="5187950" y="1668463"/>
          <p14:tracePt t="141012" x="5187950" y="1724025"/>
          <p14:tracePt t="141020" x="5187950" y="1751013"/>
          <p14:tracePt t="141030" x="5187950" y="1787525"/>
          <p14:tracePt t="141036" x="5187950" y="1833563"/>
          <p14:tracePt t="141046" x="5187950" y="1851025"/>
          <p14:tracePt t="141052" x="5187950" y="1887538"/>
          <p14:tracePt t="141062" x="5187950" y="1933575"/>
          <p14:tracePt t="141076" x="5187950" y="1943100"/>
          <p14:tracePt t="141084" x="5178425" y="1943100"/>
          <p14:tracePt t="141092" x="5178425" y="1960563"/>
          <p14:tracePt t="141100" x="5178425" y="1979613"/>
          <p14:tracePt t="141108" x="5159375" y="1997075"/>
          <p14:tracePt t="141116" x="5159375" y="2016125"/>
          <p14:tracePt t="141124" x="5132388" y="2052638"/>
          <p14:tracePt t="141133" x="5122863" y="2060575"/>
          <p14:tracePt t="141140" x="5095875" y="2089150"/>
          <p14:tracePt t="141156" x="5068888" y="2133600"/>
          <p14:tracePt t="141171" x="5049838" y="2133600"/>
          <p14:tracePt t="141195" x="5041900" y="2143125"/>
          <p14:tracePt t="141211" x="5032375" y="2152650"/>
          <p14:tracePt t="141219" x="5022850" y="2160588"/>
          <p14:tracePt t="141228" x="5005388" y="2170113"/>
          <p14:tracePt t="141244" x="4978400" y="2189163"/>
          <p14:tracePt t="141251" x="4941888" y="2206625"/>
          <p14:tracePt t="141260" x="4913313" y="2233613"/>
          <p14:tracePt t="141267" x="4868863" y="2289175"/>
          <p14:tracePt t="141276" x="4822825" y="2325688"/>
          <p14:tracePt t="141283" x="4767263" y="2362200"/>
          <p14:tracePt t="141291" x="4703763" y="2416175"/>
          <p14:tracePt t="141300" x="4622800" y="2481263"/>
          <p14:tracePt t="141308" x="4576763" y="2508250"/>
          <p14:tracePt t="141316" x="4557713" y="2525713"/>
          <p14:tracePt t="141324" x="4513263" y="2589213"/>
          <p14:tracePt t="141332" x="4484688" y="2608263"/>
          <p14:tracePt t="141340" x="4467225" y="2635250"/>
          <p14:tracePt t="141348" x="4457700" y="2681288"/>
          <p14:tracePt t="141355" x="4440238" y="2708275"/>
          <p14:tracePt t="141363" x="4421188" y="2727325"/>
          <p14:tracePt t="141372" x="4421188" y="2744788"/>
          <p14:tracePt t="141379" x="4413250" y="2790825"/>
          <p14:tracePt t="141387" x="4403725" y="2800350"/>
          <p14:tracePt t="141396" x="4403725" y="2808288"/>
          <p14:tracePt t="141403" x="4403725" y="2817813"/>
          <p14:tracePt t="141411" x="4403725" y="2827338"/>
          <p14:tracePt t="141419" x="4403725" y="2854325"/>
          <p14:tracePt t="141428" x="4384675" y="2873375"/>
          <p14:tracePt t="141444" x="4384675" y="2881313"/>
          <p14:tracePt t="141451" x="4384675" y="2909888"/>
          <p14:tracePt t="141459" x="4384675" y="2927350"/>
          <p14:tracePt t="141467" x="4384675" y="2946400"/>
          <p14:tracePt t="141478" x="4384675" y="2963863"/>
          <p14:tracePt t="141483" x="4384675" y="3000375"/>
          <p14:tracePt t="141491" x="4384675" y="3046413"/>
          <p14:tracePt t="141499" x="4384675" y="3073400"/>
          <p14:tracePt t="141508" x="4384675" y="3109913"/>
          <p14:tracePt t="141515" x="4384675" y="3163888"/>
          <p14:tracePt t="141523" x="4384675" y="3228975"/>
          <p14:tracePt t="141531" x="4384675" y="3265488"/>
          <p14:tracePt t="141540" x="4394200" y="3309938"/>
          <p14:tracePt t="141547" x="4394200" y="3328988"/>
          <p14:tracePt t="141556" x="4394200" y="3355975"/>
          <p14:tracePt t="141564" x="4394200" y="3365500"/>
          <p14:tracePt t="141573" x="4394200" y="3382963"/>
          <p14:tracePt t="141670" x="4357688" y="3392488"/>
          <p14:tracePt t="141680" x="4267200" y="3392488"/>
          <p14:tracePt t="141687" x="4175125" y="3392488"/>
          <p14:tracePt t="141692" x="4029075" y="3382963"/>
          <p14:tracePt t="141700" x="3938588" y="3355975"/>
          <p14:tracePt t="141708" x="3838575" y="3328988"/>
          <p14:tracePt t="141716" x="3765550" y="3319463"/>
          <p14:tracePt t="141724" x="3683000" y="3273425"/>
          <p14:tracePt t="141732" x="3656013" y="3273425"/>
          <p14:tracePt t="141740" x="3636963" y="3265488"/>
          <p14:tracePt t="141813" x="3619500" y="3228975"/>
          <p14:tracePt t="141822" x="3619500" y="3200400"/>
          <p14:tracePt t="141830" x="3619500" y="3163888"/>
          <p14:tracePt t="141838" x="3619500" y="3136900"/>
          <p14:tracePt t="141847" x="3619500" y="3100388"/>
          <p14:tracePt t="141852" x="3619500" y="3082925"/>
          <p14:tracePt t="141860" x="3619500" y="3036888"/>
          <p14:tracePt t="141868" x="3619500" y="3017838"/>
          <p14:tracePt t="141875" x="3619500" y="2982913"/>
          <p14:tracePt t="141898" x="3702050" y="2873375"/>
          <p14:tracePt t="141900" x="3775075" y="2844800"/>
          <p14:tracePt t="141907" x="3838575" y="2836863"/>
          <p14:tracePt t="141915" x="3938588" y="2790825"/>
          <p14:tracePt t="141923" x="4065588" y="2790825"/>
          <p14:tracePt t="141931" x="4194175" y="2790825"/>
          <p14:tracePt t="141939" x="4330700" y="2790825"/>
          <p14:tracePt t="141947" x="4476750" y="2790825"/>
          <p14:tracePt t="141955" x="4557713" y="2790825"/>
          <p14:tracePt t="141963" x="4649788" y="2808288"/>
          <p14:tracePt t="141972" x="4667250" y="2808288"/>
          <p14:tracePt t="141979" x="4695825" y="2827338"/>
          <p14:tracePt t="141987" x="4695825" y="2836863"/>
          <p14:tracePt t="142003" x="4695825" y="2854325"/>
          <p14:tracePt t="142012" x="4695825" y="2881313"/>
          <p14:tracePt t="142019" x="4695825" y="2900363"/>
          <p14:tracePt t="142028" x="4695825" y="2946400"/>
          <p14:tracePt t="142035" x="4695825" y="2963863"/>
          <p14:tracePt t="142045" x="4695825" y="3000375"/>
          <p14:tracePt t="142051" x="4676775" y="3036888"/>
          <p14:tracePt t="142061" x="4659313" y="3063875"/>
          <p14:tracePt t="142067" x="4613275" y="3100388"/>
          <p14:tracePt t="142075" x="4594225" y="3119438"/>
          <p14:tracePt t="142084" x="4557713" y="3163888"/>
          <p14:tracePt t="142091" x="4540250" y="3182938"/>
          <p14:tracePt t="142100" x="4503738" y="3209925"/>
          <p14:tracePt t="142107" x="4484688" y="3246438"/>
          <p14:tracePt t="142115" x="4457700" y="3273425"/>
          <p14:tracePt t="142123" x="4403725" y="3309938"/>
          <p14:tracePt t="142131" x="4357688" y="3346450"/>
          <p14:tracePt t="142139" x="4294188" y="3382963"/>
          <p14:tracePt t="142148" x="4248150" y="3411538"/>
          <p14:tracePt t="142156" x="4165600" y="3446463"/>
          <p14:tracePt t="142163" x="4094163" y="3475038"/>
          <p14:tracePt t="142171" x="4048125" y="3492500"/>
          <p14:tracePt t="142181" x="3992563" y="3492500"/>
          <p14:tracePt t="142189" x="3956050" y="3492500"/>
          <p14:tracePt t="142200" x="3929063" y="3492500"/>
          <p14:tracePt t="142205" x="3919538" y="3492500"/>
          <p14:tracePt t="142221" x="3902075" y="3492500"/>
          <p14:tracePt t="142285" x="3892550" y="3492500"/>
          <p14:tracePt t="142301" x="3883025" y="3465513"/>
          <p14:tracePt t="142309" x="3883025" y="3455988"/>
          <p14:tracePt t="142317" x="3883025" y="3446463"/>
          <p14:tracePt t="142325" x="3883025" y="3429000"/>
          <p14:tracePt t="142333" x="3883025" y="3411538"/>
          <p14:tracePt t="142341" x="3883025" y="3402013"/>
          <p14:tracePt t="142357" x="3883025" y="3392488"/>
          <p14:tracePt t="142364" x="3875088" y="3382963"/>
          <p14:tracePt t="142765" x="3883025" y="3382963"/>
          <p14:tracePt t="142773" x="3892550" y="3382963"/>
          <p14:tracePt t="142781" x="3919538" y="3411538"/>
          <p14:tracePt t="142788" x="3938588" y="3429000"/>
          <p14:tracePt t="142797" x="3948113" y="3429000"/>
          <p14:tracePt t="142803" x="3965575" y="3438525"/>
          <p14:tracePt t="142811" x="3992563" y="3455988"/>
          <p14:tracePt t="142820" x="3992563" y="3465513"/>
          <p14:tracePt t="142828" x="4002088" y="3465513"/>
          <p14:tracePt t="142893" x="4011613" y="3455988"/>
          <p14:tracePt t="142909" x="4021138" y="3446463"/>
          <p14:tracePt t="142917" x="4021138" y="3438525"/>
          <p14:tracePt t="142925" x="4021138" y="3429000"/>
          <p14:tracePt t="143029" x="4021138" y="3419475"/>
          <p14:tracePt t="143039" x="4021138" y="3411538"/>
          <p14:tracePt t="143054" x="3992563" y="3382963"/>
          <p14:tracePt t="143062" x="3984625" y="3375025"/>
          <p14:tracePt t="143084" x="3975100" y="3365500"/>
          <p14:tracePt t="143091" x="3965575" y="3346450"/>
          <p14:tracePt t="143099" x="3956050" y="3338513"/>
          <p14:tracePt t="143814" x="3956050" y="3328988"/>
          <p14:tracePt t="144595" x="3948113" y="3319463"/>
          <p14:tracePt t="145565" x="3938588" y="3309938"/>
          <p14:tracePt t="145997" x="3984625" y="3292475"/>
          <p14:tracePt t="146006" x="4075113" y="3282950"/>
          <p14:tracePt t="146013" x="4148138" y="3265488"/>
          <p14:tracePt t="146019" x="4230688" y="3246438"/>
          <p14:tracePt t="146028" x="4294188" y="3219450"/>
          <p14:tracePt t="146035" x="4311650" y="3209925"/>
          <p14:tracePt t="146044" x="4321175" y="3209925"/>
          <p14:tracePt t="146051" x="4340225" y="3192463"/>
          <p14:tracePt t="146262" x="4348163" y="3192463"/>
          <p14:tracePt t="146315" x="4394200" y="3192463"/>
          <p14:tracePt t="146324" x="4413250" y="3192463"/>
          <p14:tracePt t="146332" x="4476750" y="3192463"/>
          <p14:tracePt t="146340" x="4557713" y="3182938"/>
          <p14:tracePt t="146348" x="4594225" y="3173413"/>
          <p14:tracePt t="146356" x="4659313" y="3163888"/>
          <p14:tracePt t="146365" x="4695825" y="3163888"/>
          <p14:tracePt t="146372" x="4759325" y="3127375"/>
          <p14:tracePt t="146379" x="4795838" y="3127375"/>
          <p14:tracePt t="146388" x="4840288" y="3119438"/>
          <p14:tracePt t="146395" x="4876800" y="3119438"/>
          <p14:tracePt t="146404" x="4922838" y="3090863"/>
          <p14:tracePt t="146412" x="4968875" y="3073400"/>
          <p14:tracePt t="146419" x="4995863" y="3073400"/>
          <p14:tracePt t="146428" x="5086350" y="3063875"/>
          <p14:tracePt t="146435" x="5141913" y="3036888"/>
          <p14:tracePt t="146444" x="5278438" y="3009900"/>
          <p14:tracePt t="146452" x="5368925" y="2990850"/>
          <p14:tracePt t="146462" x="5461000" y="2990850"/>
          <p14:tracePt t="146467" x="5534025" y="2990850"/>
          <p14:tracePt t="146475" x="5597525" y="2990850"/>
          <p14:tracePt t="146483" x="5634038" y="2990850"/>
          <p14:tracePt t="146491" x="5643563" y="2990850"/>
          <p14:tracePt t="146861" x="5634038" y="2990850"/>
          <p14:tracePt t="146867" x="5624513" y="2990850"/>
          <p14:tracePt t="146891" x="5597525" y="2990850"/>
          <p14:tracePt t="146908" x="5580063" y="2990850"/>
          <p14:tracePt t="146916" x="5551488" y="3000375"/>
          <p14:tracePt t="146924" x="5524500" y="3009900"/>
          <p14:tracePt t="146932" x="5514975" y="3009900"/>
          <p14:tracePt t="146940" x="5497513" y="3009900"/>
          <p14:tracePt t="146948" x="5470525" y="3027363"/>
          <p14:tracePt t="146956" x="5451475" y="3046413"/>
          <p14:tracePt t="146972" x="5414963" y="3046413"/>
          <p14:tracePt t="146979" x="5397500" y="3054350"/>
          <p14:tracePt t="146988" x="5368925" y="3054350"/>
          <p14:tracePt t="146997" x="5360988" y="3063875"/>
          <p14:tracePt t="147214" x="5351463" y="3063875"/>
          <p14:tracePt t="147219" x="5341938" y="3090863"/>
          <p14:tracePt t="147227" x="5341938" y="3100388"/>
          <p14:tracePt t="147235" x="5341938" y="3119438"/>
          <p14:tracePt t="147245" x="5341938" y="3136900"/>
          <p14:tracePt t="147251" x="5341938" y="3155950"/>
          <p14:tracePt t="147261" x="5341938" y="3173413"/>
          <p14:tracePt t="147267" x="5314950" y="3192463"/>
          <p14:tracePt t="147275" x="5305425" y="3219450"/>
          <p14:tracePt t="147283" x="5305425" y="3236913"/>
          <p14:tracePt t="147291" x="5297488" y="3282950"/>
          <p14:tracePt t="147299" x="5297488" y="3309938"/>
          <p14:tracePt t="147307" x="5297488" y="3338513"/>
          <p14:tracePt t="147316" x="5287963" y="3382963"/>
          <p14:tracePt t="147324" x="5287963" y="3411538"/>
          <p14:tracePt t="147332" x="5287963" y="3429000"/>
          <p14:tracePt t="147339" x="5287963" y="3438525"/>
          <p14:tracePt t="147347" x="5278438" y="3465513"/>
          <p14:tracePt t="147355" x="5268913" y="3465513"/>
          <p14:tracePt t="147502" x="5260975" y="3475038"/>
          <p14:tracePt t="147512" x="5232400" y="3465513"/>
          <p14:tracePt t="147515" x="5205413" y="3465513"/>
          <p14:tracePt t="147525" x="5151438" y="3465513"/>
          <p14:tracePt t="147531" x="5095875" y="3465513"/>
          <p14:tracePt t="147539" x="5022850" y="3465513"/>
          <p14:tracePt t="147550" x="4913313" y="3455988"/>
          <p14:tracePt t="147555" x="4840288" y="3455988"/>
          <p14:tracePt t="147563" x="4740275" y="3438525"/>
          <p14:tracePt t="147571" x="4667250" y="3429000"/>
          <p14:tracePt t="147580" x="4586288" y="3402013"/>
          <p14:tracePt t="147587" x="4549775" y="3392488"/>
          <p14:tracePt t="147595" x="4503738" y="3382963"/>
          <p14:tracePt t="147603" x="4476750" y="3375025"/>
          <p14:tracePt t="147612" x="4440238" y="3375025"/>
          <p14:tracePt t="147620" x="4421188" y="3365500"/>
          <p14:tracePt t="147628" x="4413250" y="3355975"/>
          <p14:tracePt t="147766" x="4384675" y="3355975"/>
          <p14:tracePt t="147776" x="4340225" y="3355975"/>
          <p14:tracePt t="147780" x="4311650" y="3355975"/>
          <p14:tracePt t="147790" x="4303713" y="3355975"/>
          <p14:tracePt t="147796" x="4284663" y="3355975"/>
          <p14:tracePt t="147803" x="4267200" y="3346450"/>
          <p14:tracePt t="147811" x="4248150" y="3338513"/>
          <p14:tracePt t="148003" x="4238625" y="3338513"/>
          <p14:tracePt t="148011" x="4275138" y="3365500"/>
          <p14:tracePt t="148019" x="4413250" y="3438525"/>
          <p14:tracePt t="148027" x="4503738" y="3482975"/>
          <p14:tracePt t="148035" x="4640263" y="3511550"/>
          <p14:tracePt t="148044" x="4767263" y="3556000"/>
          <p14:tracePt t="148052" x="4895850" y="3584575"/>
          <p14:tracePt t="148061" x="4978400" y="3638550"/>
          <p14:tracePt t="148067" x="5078413" y="3665538"/>
          <p14:tracePt t="148075" x="5122863" y="3684588"/>
          <p14:tracePt t="148083" x="5168900" y="3694113"/>
          <p14:tracePt t="148327" x="5178425" y="3702050"/>
          <p14:tracePt t="148380" x="5178425" y="3684588"/>
          <p14:tracePt t="148388" x="5178425" y="3629025"/>
          <p14:tracePt t="148396" x="5178425" y="3575050"/>
          <p14:tracePt t="148404" x="5178425" y="3502025"/>
          <p14:tracePt t="148412" x="5178425" y="3446463"/>
          <p14:tracePt t="148420" x="5151438" y="3402013"/>
          <p14:tracePt t="148429" x="5141913" y="3355975"/>
          <p14:tracePt t="148436" x="5132388" y="3338513"/>
          <p14:tracePt t="148446" x="5132388" y="3319463"/>
          <p14:tracePt t="148485" x="5122863" y="3319463"/>
          <p14:tracePt t="148491" x="5095875" y="3365500"/>
          <p14:tracePt t="148499" x="5068888" y="3411538"/>
          <p14:tracePt t="148509" x="5049838" y="3455988"/>
          <p14:tracePt t="148515" x="5041900" y="3482975"/>
          <p14:tracePt t="148531" x="5041900" y="3519488"/>
          <p14:tracePt t="148539" x="5041900" y="3556000"/>
          <p14:tracePt t="148556" x="5041900" y="3565525"/>
          <p14:tracePt t="148580" x="5041900" y="3575050"/>
          <p14:tracePt t="148604" x="5041900" y="3602038"/>
          <p14:tracePt t="148612" x="5049838" y="3611563"/>
          <p14:tracePt t="148620" x="5059363" y="3621088"/>
          <p14:tracePt t="148629" x="5068888" y="3629025"/>
          <p14:tracePt t="148636" x="5095875" y="3648075"/>
          <p14:tracePt t="148644" x="5095875" y="3657600"/>
          <p14:tracePt t="148651" x="5105400" y="3665538"/>
          <p14:tracePt t="148661" x="5114925" y="3665538"/>
          <p14:tracePt t="148667" x="5122863" y="3675063"/>
          <p14:tracePt t="148683" x="5132388" y="3694113"/>
          <p14:tracePt t="148798" x="5122863" y="3738563"/>
          <p14:tracePt t="148808" x="5086350" y="3748088"/>
          <p14:tracePt t="148815" x="5059363" y="3748088"/>
          <p14:tracePt t="148820" x="5014913" y="3757613"/>
          <p14:tracePt t="148829" x="4978400" y="3757613"/>
          <p14:tracePt t="148837" x="4959350" y="3757613"/>
          <p14:tracePt t="148849" x="4932363" y="3757613"/>
          <p14:tracePt t="148855" x="4913313" y="3757613"/>
          <p14:tracePt t="148864" x="4895850" y="3757613"/>
          <p14:tracePt t="148868" x="4876800" y="3757613"/>
          <p14:tracePt t="148878" x="4868863" y="3757613"/>
          <p14:tracePt t="148896" x="4849813" y="3748088"/>
          <p14:tracePt t="148900" x="4832350" y="3738563"/>
          <p14:tracePt t="149013" x="4832350" y="3730625"/>
          <p14:tracePt t="149037" x="4832350" y="3721100"/>
          <p14:tracePt t="149085" x="4832350" y="3711575"/>
          <p14:tracePt t="150029" x="4832350" y="3702050"/>
          <p14:tracePt t="150469" x="4859338" y="3665538"/>
          <p14:tracePt t="150476" x="4949825" y="3665538"/>
          <p14:tracePt t="150484" x="4986338" y="3648075"/>
          <p14:tracePt t="150493" x="5005388" y="3648075"/>
          <p14:tracePt t="150499" x="5014913" y="3648075"/>
          <p14:tracePt t="150717" x="4995863" y="3648075"/>
          <p14:tracePt t="150725" x="4986338" y="3657600"/>
          <p14:tracePt t="150734" x="4986338" y="3665538"/>
          <p14:tracePt t="150744" x="4968875" y="3684588"/>
          <p14:tracePt t="150752" x="4949825" y="3702050"/>
          <p14:tracePt t="150757" x="4913313" y="3711575"/>
          <p14:tracePt t="150765" x="4905375" y="3711575"/>
          <p14:tracePt t="150772" x="4886325" y="3721100"/>
          <p14:tracePt t="150779" x="4886325" y="3730625"/>
          <p14:tracePt t="150788" x="4876800" y="3738563"/>
          <p14:tracePt t="150869" x="4868863" y="3738563"/>
          <p14:tracePt t="150893" x="4849813" y="3738563"/>
          <p14:tracePt t="150903" x="4840288" y="3730625"/>
          <p14:tracePt t="150910" x="4832350" y="3721100"/>
          <p14:tracePt t="150924" x="4832350" y="3711575"/>
          <p14:tracePt t="150932" x="4822825" y="3711575"/>
          <p14:tracePt t="150940" x="4803775" y="3694113"/>
          <p14:tracePt t="150948" x="4786313" y="3675063"/>
          <p14:tracePt t="150956" x="4749800" y="3638550"/>
          <p14:tracePt t="150965" x="4730750" y="3621088"/>
          <p14:tracePt t="150971" x="4722813" y="3611563"/>
          <p14:tracePt t="150981" x="4703763" y="3584575"/>
          <p14:tracePt t="151000" x="4695825" y="3565525"/>
          <p14:tracePt t="151005" x="4686300" y="3556000"/>
          <p14:tracePt t="151016" x="4686300" y="3548063"/>
          <p14:tracePt t="151021" x="4676775" y="3538538"/>
          <p14:tracePt t="151033" x="4676775" y="3529013"/>
          <p14:tracePt t="151046" x="4659313" y="3511550"/>
          <p14:tracePt t="151052" x="4659313" y="3502025"/>
          <p14:tracePt t="151063" x="4649788" y="3482975"/>
          <p14:tracePt t="151068" x="4640263" y="3475038"/>
          <p14:tracePt t="151084" x="4630738" y="3465513"/>
          <p14:tracePt t="151131" x="4622800" y="3465513"/>
          <p14:tracePt t="151139" x="4613275" y="3455988"/>
          <p14:tracePt t="151155" x="4576763" y="3438525"/>
          <p14:tracePt t="151164" x="4513263" y="3419475"/>
          <p14:tracePt t="151171" x="4448175" y="3365500"/>
          <p14:tracePt t="151180" x="4367213" y="3309938"/>
          <p14:tracePt t="151187" x="4303713" y="3273425"/>
          <p14:tracePt t="151196" x="4221163" y="3219450"/>
          <p14:tracePt t="151204" x="4157663" y="3163888"/>
          <p14:tracePt t="151213" x="4057650" y="3109913"/>
          <p14:tracePt t="151219" x="3956050" y="3063875"/>
          <p14:tracePt t="151227" x="3929063" y="3063875"/>
          <p14:tracePt t="151235" x="3883025" y="3027363"/>
          <p14:tracePt t="151244" x="3856038" y="3009900"/>
          <p14:tracePt t="151251" x="3838575" y="2990850"/>
          <p14:tracePt t="151300" x="3829050" y="2990850"/>
          <p14:tracePt t="151316" x="3819525" y="2990850"/>
          <p14:tracePt t="151324" x="3810000" y="2990850"/>
          <p14:tracePt t="151332" x="3792538" y="2990850"/>
          <p14:tracePt t="151340" x="3783013" y="2990850"/>
          <p14:tracePt t="151348" x="3756025" y="3000375"/>
          <p14:tracePt t="151356" x="3719513" y="3009900"/>
          <p14:tracePt t="151365" x="3709988" y="3009900"/>
          <p14:tracePt t="151372" x="3692525" y="3027363"/>
          <p14:tracePt t="151381" x="3673475" y="3036888"/>
          <p14:tracePt t="151397" x="3656013" y="3046413"/>
          <p14:tracePt t="151413" x="3636963" y="3054350"/>
          <p14:tracePt t="151444" x="3629025" y="3054350"/>
          <p14:tracePt t="151496" x="3619500" y="3054350"/>
          <p14:tracePt t="151499" x="3582988" y="3073400"/>
          <p14:tracePt t="151509" x="3556000" y="3082925"/>
          <p14:tracePt t="151515" x="3536950" y="3082925"/>
          <p14:tracePt t="151525" x="3519488" y="3090863"/>
          <p14:tracePt t="151539" x="3509963" y="3090863"/>
          <p14:tracePt t="151555" x="3500438" y="3090863"/>
          <p14:tracePt t="151571" x="3490913" y="3100388"/>
          <p14:tracePt t="151589" x="3482975" y="3100388"/>
          <p14:tracePt t="151597" x="3463925" y="3100388"/>
          <p14:tracePt t="151621" x="3446463" y="3119438"/>
          <p14:tracePt t="151838" x="3463925" y="3109913"/>
          <p14:tracePt t="151844" x="3490913" y="3109913"/>
          <p14:tracePt t="151856" x="3519488" y="3109913"/>
          <p14:tracePt t="151866" x="3573463" y="3109913"/>
          <p14:tracePt t="151868" x="3636963" y="3109913"/>
          <p14:tracePt t="151878" x="3692525" y="3109913"/>
          <p14:tracePt t="151894" x="3802063" y="3109913"/>
          <p14:tracePt t="151900" x="3846513" y="3109913"/>
          <p14:tracePt t="151907" x="3883025" y="3109913"/>
          <p14:tracePt t="151915" x="3929063" y="3109913"/>
          <p14:tracePt t="151923" x="3938588" y="3109913"/>
          <p14:tracePt t="151931" x="3965575" y="3109913"/>
          <p14:tracePt t="151939" x="3984625" y="3119438"/>
          <p14:tracePt t="151948" x="3992563" y="3136900"/>
          <p14:tracePt t="151955" x="4011613" y="3146425"/>
          <p14:tracePt t="151971" x="4029075" y="3163888"/>
          <p14:tracePt t="151979" x="4038600" y="3173413"/>
          <p14:tracePt t="151987" x="4048125" y="3182938"/>
          <p14:tracePt t="151997" x="4065588" y="3192463"/>
          <p14:tracePt t="152005" x="4084638" y="3219450"/>
          <p14:tracePt t="152016" x="4094163" y="3219450"/>
          <p14:tracePt t="152021" x="4121150" y="3246438"/>
          <p14:tracePt t="152032" x="4129088" y="3255963"/>
          <p14:tracePt t="152037" x="4165600" y="3273425"/>
          <p14:tracePt t="152049" x="4230688" y="3319463"/>
          <p14:tracePt t="152053" x="4257675" y="3328988"/>
          <p14:tracePt t="152066" x="4294188" y="3346450"/>
          <p14:tracePt t="152069" x="4340225" y="3382963"/>
          <p14:tracePt t="152079" x="4367213" y="3382963"/>
          <p14:tracePt t="152084" x="4394200" y="3402013"/>
          <p14:tracePt t="152091" x="4421188" y="3411538"/>
          <p14:tracePt t="152099" x="4467225" y="3429000"/>
          <p14:tracePt t="152109" x="4484688" y="3438525"/>
          <p14:tracePt t="152118" x="4549775" y="3465513"/>
          <p14:tracePt t="152125" x="4576763" y="3482975"/>
          <p14:tracePt t="152136" x="4594225" y="3492500"/>
          <p14:tracePt t="152140" x="4622800" y="3511550"/>
          <p14:tracePt t="152148" x="4640263" y="3529013"/>
          <p14:tracePt t="152156" x="4676775" y="3548063"/>
          <p14:tracePt t="152166" x="4695825" y="3565525"/>
          <p14:tracePt t="152172" x="4703763" y="3575050"/>
          <p14:tracePt t="152220" x="4703763" y="3584575"/>
          <p14:tracePt t="152230" x="4713288" y="3584575"/>
          <p14:tracePt t="152251" x="4713288" y="3592513"/>
          <p14:tracePt t="152267" x="4713288" y="3602038"/>
          <p14:tracePt t="152276" x="4722813" y="3611563"/>
          <p14:tracePt t="152283" x="4722813" y="3621088"/>
          <p14:tracePt t="152291" x="4730750" y="3621088"/>
          <p14:tracePt t="152299" x="4740275" y="3629025"/>
          <p14:tracePt t="152307" x="4767263" y="3638550"/>
          <p14:tracePt t="152315" x="4776788" y="3648075"/>
          <p14:tracePt t="152323" x="4786313" y="3648075"/>
          <p14:tracePt t="152332" x="4803775" y="3657600"/>
          <p14:tracePt t="152340" x="4803775" y="3665538"/>
          <p14:tracePt t="152348" x="4813300" y="3675063"/>
          <p14:tracePt t="152364" x="4822825" y="3684588"/>
          <p14:tracePt t="152379" x="4822825" y="3694113"/>
          <p14:tracePt t="152479" x="4822825" y="3702050"/>
          <p14:tracePt t="152486" x="4822825" y="3711575"/>
          <p14:tracePt t="152502" x="4822825" y="3721100"/>
          <p14:tracePt t="152518" x="4822825" y="3730625"/>
          <p14:tracePt t="152670" x="4822825" y="3721100"/>
          <p14:tracePt t="152692" x="4822825" y="3702050"/>
          <p14:tracePt t="152699" x="4832350" y="3694113"/>
          <p14:tracePt t="152715" x="4832350" y="3684588"/>
          <p14:tracePt t="152723" x="4840288" y="3665538"/>
          <p14:tracePt t="152731" x="4849813" y="3657600"/>
          <p14:tracePt t="152739" x="4849813" y="3648075"/>
          <p14:tracePt t="152747" x="4859338" y="3638550"/>
          <p14:tracePt t="152763" x="4868863" y="3602038"/>
          <p14:tracePt t="152772" x="4868863" y="3592513"/>
          <p14:tracePt t="152780" x="4876800" y="3592513"/>
          <p14:tracePt t="152789" x="4876800" y="3575050"/>
          <p14:tracePt t="152795" x="4876800" y="3565525"/>
          <p14:tracePt t="152804" x="4895850" y="3548063"/>
          <p14:tracePt t="152966" x="4895850" y="3556000"/>
          <p14:tracePt t="152974" x="4895850" y="3575050"/>
          <p14:tracePt t="152982" x="4895850" y="3602038"/>
          <p14:tracePt t="152988" x="4895850" y="3621088"/>
          <p14:tracePt t="152996" x="4895850" y="3638550"/>
          <p14:tracePt t="153005" x="4895850" y="3648075"/>
          <p14:tracePt t="153016" x="4895850" y="3657600"/>
          <p14:tracePt t="153036" x="4895850" y="3675063"/>
          <p14:tracePt t="153141" x="4895850" y="3684588"/>
          <p14:tracePt t="153149" x="4895850" y="3694113"/>
          <p14:tracePt t="153165" x="4895850" y="3702050"/>
          <p14:tracePt t="153173" x="4895850" y="3721100"/>
          <p14:tracePt t="153213" x="4895850" y="3738563"/>
          <p14:tracePt t="156933" x="4905375" y="3775075"/>
          <p14:tracePt t="156942" x="4922838" y="3794125"/>
          <p14:tracePt t="157302" x="4922838" y="3784600"/>
          <p14:tracePt t="157312" x="4922838" y="3775075"/>
          <p14:tracePt t="157319" x="4922838" y="3767138"/>
          <p14:tracePt t="157341" x="4922838" y="3748088"/>
          <p14:tracePt t="157349" x="4932363" y="3738563"/>
          <p14:tracePt t="157559" x="4941888" y="3721100"/>
          <p14:tracePt t="157565" x="4941888" y="3711575"/>
          <p14:tracePt t="157589" x="4941888" y="3702050"/>
          <p14:tracePt t="157726" x="4941888" y="3675063"/>
          <p14:tracePt t="157731" x="4949825" y="3657600"/>
          <p14:tracePt t="157739" x="4959350" y="3638550"/>
          <p14:tracePt t="157747" x="4959350" y="3621088"/>
          <p14:tracePt t="157877" x="4959350" y="3629025"/>
          <p14:tracePt t="158045" x="4959350" y="3638550"/>
          <p14:tracePt t="158069" x="4959350" y="3648075"/>
          <p14:tracePt t="158077" x="4959350" y="3675063"/>
          <p14:tracePt t="158084" x="4959350" y="3684588"/>
          <p14:tracePt t="158107" x="4959350" y="3694113"/>
          <p14:tracePt t="158139" x="4959350" y="3702050"/>
          <p14:tracePt t="158220" x="4959350" y="3721100"/>
          <p14:tracePt t="158261" x="4959350" y="3730625"/>
          <p14:tracePt t="158285" x="4968875" y="3738563"/>
          <p14:tracePt t="158295" x="4978400" y="3748088"/>
          <p14:tracePt t="158302" x="4986338" y="3757613"/>
          <p14:tracePt t="158670" x="5022850" y="3767138"/>
          <p14:tracePt t="158676" x="5151438" y="3767138"/>
          <p14:tracePt t="158683" x="5297488" y="3767138"/>
          <p14:tracePt t="158692" x="5351463" y="3767138"/>
          <p14:tracePt t="158699" x="5441950" y="3767138"/>
          <p14:tracePt t="158707" x="5497513" y="3767138"/>
          <p14:tracePt t="158715" x="5561013" y="3767138"/>
          <p14:tracePt t="158723" x="5597525" y="3767138"/>
          <p14:tracePt t="158731" x="5616575" y="3767138"/>
          <p14:tracePt t="158739" x="5634038" y="3767138"/>
          <p14:tracePt t="159190" x="5643563" y="3775075"/>
          <p14:tracePt t="159263" x="5643563" y="3757613"/>
          <p14:tracePt t="159341" x="5643563" y="3748088"/>
          <p14:tracePt t="159365" x="5624513" y="3767138"/>
          <p14:tracePt t="159997" x="5661025" y="3775075"/>
          <p14:tracePt t="160003" x="5953125" y="3867150"/>
          <p14:tracePt t="160011" x="6262688" y="3967163"/>
          <p14:tracePt t="160019" x="6564313" y="4067175"/>
          <p14:tracePt t="160030" x="6837363" y="4186238"/>
          <p14:tracePt t="160037" x="7073900" y="4276725"/>
          <p14:tracePt t="160047" x="7283450" y="4386263"/>
          <p14:tracePt t="160053" x="7439025" y="4449763"/>
          <p14:tracePt t="160063" x="7585075" y="4505325"/>
          <p14:tracePt t="160070" x="7712075" y="4532313"/>
          <p14:tracePt t="160077" x="7850188" y="4578350"/>
          <p14:tracePt t="160084" x="7940675" y="4605338"/>
          <p14:tracePt t="160093" x="8059738" y="4632325"/>
          <p14:tracePt t="160100" x="8150225" y="4651375"/>
          <p14:tracePt t="160108" x="8223250" y="4651375"/>
          <p14:tracePt t="160115" x="8286750" y="4651375"/>
          <p14:tracePt t="160123" x="8415338" y="4660900"/>
          <p14:tracePt t="160131" x="8542338" y="4678363"/>
          <p14:tracePt t="160139" x="8632825" y="4705350"/>
          <p14:tracePt t="160147" x="8734425" y="4714875"/>
          <p14:tracePt t="160155" x="8751888" y="4724400"/>
          <p14:tracePt t="160163" x="8807450" y="4741863"/>
          <p14:tracePt t="160171" x="8888413" y="4778375"/>
          <p14:tracePt t="160180" x="8915400" y="4778375"/>
          <p14:tracePt t="160187" x="8943975" y="4787900"/>
          <p14:tracePt t="160196" x="8961438" y="4787900"/>
          <p14:tracePt t="160211" x="8980488" y="4797425"/>
          <p14:tracePt t="160243" x="8997950" y="4797425"/>
          <p14:tracePt t="160251" x="9017000" y="4797425"/>
          <p14:tracePt t="160262" x="9090025" y="4797425"/>
        </p14:tracePtLst>
      </p14:laserTrace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タイトル 4"/>
          <p:cNvSpPr>
            <a:spLocks noGrp="1"/>
          </p:cNvSpPr>
          <p:nvPr>
            <p:ph type="title"/>
          </p:nvPr>
        </p:nvSpPr>
        <p:spPr>
          <a:xfrm>
            <a:off x="195943" y="274638"/>
            <a:ext cx="8665027" cy="1143000"/>
          </a:xfrm>
        </p:spPr>
        <p:txBody>
          <a:bodyPr/>
          <a:lstStyle/>
          <a:p>
            <a:r>
              <a:rPr lang="en-US" altLang="ja-JP" dirty="0"/>
              <a:t>MOSFET</a:t>
            </a:r>
            <a:r>
              <a:rPr lang="ja-JP" altLang="en-US" dirty="0"/>
              <a:t>の（ソース接地）増幅回路</a:t>
            </a:r>
          </a:p>
        </p:txBody>
      </p:sp>
      <p:pic>
        <p:nvPicPr>
          <p:cNvPr id="79875" name="Picture 3" descr="C:\Users\hideo\Documents\講義\電子回路基礎\電子回路（培風館）PNG図\第03章\図03_11.png"/>
          <p:cNvPicPr>
            <a:picLocks noChangeAspect="1" noChangeArrowheads="1"/>
          </p:cNvPicPr>
          <p:nvPr/>
        </p:nvPicPr>
        <p:blipFill>
          <a:blip r:embed="rId5" cstate="print"/>
          <a:srcRect/>
          <a:stretch>
            <a:fillRect/>
          </a:stretch>
        </p:blipFill>
        <p:spPr bwMode="auto">
          <a:xfrm>
            <a:off x="1568450" y="1544638"/>
            <a:ext cx="6302375" cy="4602162"/>
          </a:xfrm>
          <a:prstGeom prst="rect">
            <a:avLst/>
          </a:prstGeom>
          <a:noFill/>
          <a:ln w="9525">
            <a:noFill/>
            <a:miter lim="800000"/>
            <a:headEnd/>
            <a:tailEnd/>
          </a:ln>
        </p:spPr>
      </p:pic>
      <p:sp>
        <p:nvSpPr>
          <p:cNvPr id="79876" name="テキスト ボックス 6"/>
          <p:cNvSpPr txBox="1">
            <a:spLocks noChangeArrowheads="1"/>
          </p:cNvSpPr>
          <p:nvPr/>
        </p:nvSpPr>
        <p:spPr bwMode="auto">
          <a:xfrm>
            <a:off x="534988" y="1524000"/>
            <a:ext cx="3211512" cy="1477963"/>
          </a:xfrm>
          <a:prstGeom prst="rect">
            <a:avLst/>
          </a:prstGeom>
          <a:noFill/>
          <a:ln w="9525">
            <a:noFill/>
            <a:miter lim="800000"/>
            <a:headEnd/>
            <a:tailEnd/>
          </a:ln>
        </p:spPr>
        <p:txBody>
          <a:bodyPr wrap="none">
            <a:spAutoFit/>
          </a:bodyPr>
          <a:lstStyle/>
          <a:p>
            <a:r>
              <a:rPr lang="ja-JP" altLang="en-US" dirty="0"/>
              <a:t>バイポーラトランジスタにおける</a:t>
            </a:r>
            <a:endParaRPr lang="en-US" altLang="ja-JP" dirty="0"/>
          </a:p>
          <a:p>
            <a:r>
              <a:rPr lang="ja-JP" altLang="en-US" dirty="0"/>
              <a:t>エミッタ接地増幅回路と類似</a:t>
            </a:r>
            <a:endParaRPr lang="en-US" altLang="ja-JP" dirty="0"/>
          </a:p>
          <a:p>
            <a:r>
              <a:rPr lang="ja-JP" altLang="en-US" dirty="0"/>
              <a:t>　・エミッタ</a:t>
            </a:r>
            <a:r>
              <a:rPr lang="en-US" altLang="ja-JP" dirty="0"/>
              <a:t>E</a:t>
            </a:r>
            <a:r>
              <a:rPr lang="ja-JP" altLang="en-US" dirty="0"/>
              <a:t>⇒ソース</a:t>
            </a:r>
            <a:r>
              <a:rPr lang="en-US" altLang="ja-JP" dirty="0"/>
              <a:t>S</a:t>
            </a:r>
          </a:p>
          <a:p>
            <a:r>
              <a:rPr lang="ja-JP" altLang="en-US" dirty="0"/>
              <a:t>　・ベース</a:t>
            </a:r>
            <a:r>
              <a:rPr lang="en-US" altLang="ja-JP" dirty="0"/>
              <a:t>B</a:t>
            </a:r>
            <a:r>
              <a:rPr lang="ja-JP" altLang="en-US" dirty="0"/>
              <a:t>⇒ゲート</a:t>
            </a:r>
            <a:r>
              <a:rPr lang="en-US" altLang="ja-JP" dirty="0"/>
              <a:t>G</a:t>
            </a:r>
          </a:p>
          <a:p>
            <a:r>
              <a:rPr lang="ja-JP" altLang="en-US" dirty="0"/>
              <a:t>　・コレクタ</a:t>
            </a:r>
            <a:r>
              <a:rPr lang="en-US" altLang="ja-JP" dirty="0"/>
              <a:t>C</a:t>
            </a:r>
            <a:r>
              <a:rPr lang="ja-JP" altLang="en-US" dirty="0"/>
              <a:t>⇒ドレイン</a:t>
            </a:r>
            <a:r>
              <a:rPr lang="en-US" altLang="ja-JP" dirty="0"/>
              <a:t>D</a:t>
            </a:r>
            <a:endParaRPr lang="ja-JP" altLang="en-US" dirty="0"/>
          </a:p>
        </p:txBody>
      </p:sp>
      <p:pic>
        <p:nvPicPr>
          <p:cNvPr id="2" name="オーディオ 1">
            <a:hlinkClick r:id="" action="ppaction://media"/>
            <a:extLst>
              <a:ext uri="{FF2B5EF4-FFF2-40B4-BE49-F238E27FC236}">
                <a16:creationId xmlns:a16="http://schemas.microsoft.com/office/drawing/2014/main" id="{3492316D-2D6B-4161-A3E4-CA75C86DB6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15442021"/>
      </p:ext>
    </p:extLst>
  </p:cSld>
  <p:clrMapOvr>
    <a:masterClrMapping/>
  </p:clrMapOvr>
  <mc:AlternateContent xmlns:mc="http://schemas.openxmlformats.org/markup-compatibility/2006" xmlns:p14="http://schemas.microsoft.com/office/powerpoint/2010/main">
    <mc:Choice Requires="p14">
      <p:transition spd="slow" p14:dur="2000" advTm="40202"/>
    </mc:Choice>
    <mc:Fallback xmlns="">
      <p:transition spd="slow" advTm="40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0373" x="2214563" y="2481263"/>
          <p14:tracePt t="30384" x="2360613" y="2525713"/>
          <p14:tracePt t="30392" x="2698750" y="2625725"/>
          <p14:tracePt t="30400" x="3108325" y="2744788"/>
          <p14:tracePt t="30408" x="3556000" y="2863850"/>
          <p14:tracePt t="30416" x="4138613" y="2990850"/>
          <p14:tracePt t="30424" x="4667250" y="3036888"/>
          <p14:tracePt t="30432" x="4995863" y="3119438"/>
          <p14:tracePt t="30440" x="5360988" y="3182938"/>
          <p14:tracePt t="30452" x="5561013" y="3182938"/>
          <p14:tracePt t="30456" x="5734050" y="3182938"/>
          <p14:tracePt t="30467" x="5843588" y="3182938"/>
          <p14:tracePt t="30472" x="5926138" y="3163888"/>
          <p14:tracePt t="30480" x="5935663" y="3155950"/>
          <p14:tracePt t="30488" x="5953125" y="3127375"/>
          <p14:tracePt t="30496" x="5962650" y="3119438"/>
          <p14:tracePt t="30512" x="5962650" y="3109913"/>
          <p14:tracePt t="30650" x="5962650" y="3100388"/>
          <p14:tracePt t="30658" x="5889625" y="3073400"/>
          <p14:tracePt t="30665" x="5716588" y="3017838"/>
          <p14:tracePt t="30672" x="5451475" y="2946400"/>
          <p14:tracePt t="30680" x="5151438" y="2844800"/>
          <p14:tracePt t="30688" x="4840288" y="2744788"/>
          <p14:tracePt t="30696" x="4540250" y="2635250"/>
          <p14:tracePt t="30704" x="4376738" y="2589213"/>
          <p14:tracePt t="30712" x="4221163" y="2554288"/>
          <p14:tracePt t="30721" x="4129088" y="2525713"/>
          <p14:tracePt t="30731" x="4065588" y="2498725"/>
          <p14:tracePt t="30738" x="4038600" y="2489200"/>
          <p14:tracePt t="30777" x="4029075" y="2481263"/>
          <p14:tracePt t="30801" x="4029075" y="2389188"/>
          <p14:tracePt t="30810" x="4029075" y="2352675"/>
          <p14:tracePt t="30819" x="4038600" y="2325688"/>
          <p14:tracePt t="30825" x="4038600" y="2279650"/>
          <p14:tracePt t="30834" x="4038600" y="2243138"/>
          <p14:tracePt t="30841" x="4038600" y="2189163"/>
          <p14:tracePt t="30851" x="4038600" y="2106613"/>
          <p14:tracePt t="30857" x="4038600" y="2052638"/>
          <p14:tracePt t="30867" x="4038600" y="2016125"/>
          <p14:tracePt t="30873" x="4038600" y="1960563"/>
          <p14:tracePt t="30887" x="4048125" y="1897063"/>
          <p14:tracePt t="30890" x="4075113" y="1870075"/>
          <p14:tracePt t="30896" x="4075113" y="1841500"/>
          <p14:tracePt t="30904" x="4084638" y="1804988"/>
          <p14:tracePt t="30912" x="4094163" y="1787525"/>
          <p14:tracePt t="30920" x="4121150" y="1741488"/>
          <p14:tracePt t="30928" x="4148138" y="1724025"/>
          <p14:tracePt t="30936" x="4202113" y="1687513"/>
          <p14:tracePt t="30945" x="4230688" y="1677988"/>
          <p14:tracePt t="30953" x="4294188" y="1660525"/>
          <p14:tracePt t="30963" x="4330700" y="1660525"/>
          <p14:tracePt t="30969" x="4376738" y="1631950"/>
          <p14:tracePt t="30977" x="4413250" y="1631950"/>
          <p14:tracePt t="30985" x="4457700" y="1631950"/>
          <p14:tracePt t="30993" x="4513263" y="1631950"/>
          <p14:tracePt t="31004" x="4567238" y="1631950"/>
          <p14:tracePt t="31007" x="4695825" y="1631950"/>
          <p14:tracePt t="31017" x="4767263" y="1631950"/>
          <p14:tracePt t="31025" x="4876800" y="1631950"/>
          <p14:tracePt t="31034" x="4968875" y="1631950"/>
          <p14:tracePt t="31041" x="5049838" y="1651000"/>
          <p14:tracePt t="31051" x="5151438" y="1697038"/>
          <p14:tracePt t="31057" x="5260975" y="1724025"/>
          <p14:tracePt t="31067" x="5324475" y="1760538"/>
          <p14:tracePt t="31073" x="5368925" y="1787525"/>
          <p14:tracePt t="31085" x="5434013" y="1833563"/>
          <p14:tracePt t="31089" x="5487988" y="1887538"/>
          <p14:tracePt t="31097" x="5497513" y="1906588"/>
          <p14:tracePt t="31104" x="5514975" y="1960563"/>
          <p14:tracePt t="31112" x="5543550" y="2060575"/>
          <p14:tracePt t="31120" x="5543550" y="2097088"/>
          <p14:tracePt t="31128" x="5543550" y="2170113"/>
          <p14:tracePt t="31136" x="5543550" y="2225675"/>
          <p14:tracePt t="31144" x="5543550" y="2252663"/>
          <p14:tracePt t="31152" x="5543550" y="2298700"/>
          <p14:tracePt t="31160" x="5543550" y="2325688"/>
          <p14:tracePt t="31168" x="5543550" y="2352675"/>
          <p14:tracePt t="31176" x="5534025" y="2398713"/>
          <p14:tracePt t="31184" x="5534025" y="2408238"/>
          <p14:tracePt t="31193" x="5524500" y="2435225"/>
          <p14:tracePt t="31209" x="5514975" y="2444750"/>
          <p14:tracePt t="31220" x="5497513" y="2462213"/>
          <p14:tracePt t="31225" x="5470525" y="2481263"/>
          <p14:tracePt t="31234" x="5451475" y="2489200"/>
          <p14:tracePt t="31241" x="5405438" y="2508250"/>
          <p14:tracePt t="31250" x="5378450" y="2517775"/>
          <p14:tracePt t="31257" x="5314950" y="2544763"/>
          <p14:tracePt t="31267" x="5241925" y="2571750"/>
          <p14:tracePt t="31273" x="5159375" y="2598738"/>
          <p14:tracePt t="31286" x="5068888" y="2625725"/>
          <p14:tracePt t="31289" x="4949825" y="2654300"/>
          <p14:tracePt t="31297" x="4886325" y="2671763"/>
          <p14:tracePt t="31305" x="4832350" y="2690813"/>
          <p14:tracePt t="31313" x="4786313" y="2690813"/>
          <p14:tracePt t="31322" x="4767263" y="2690813"/>
          <p14:tracePt t="31328" x="4767263" y="2698750"/>
          <p14:tracePt t="31337" x="4749800" y="2698750"/>
          <p14:tracePt t="31674" x="4713288" y="2727325"/>
          <p14:tracePt t="31682" x="4613275" y="2827338"/>
          <p14:tracePt t="31690" x="4549775" y="2900363"/>
          <p14:tracePt t="31698" x="4457700" y="3000375"/>
          <p14:tracePt t="31707" x="4403725" y="3082925"/>
          <p14:tracePt t="31713" x="4311650" y="3200400"/>
          <p14:tracePt t="31721" x="4211638" y="3319463"/>
          <p14:tracePt t="31729" x="4084638" y="3455988"/>
          <p14:tracePt t="31737" x="4011613" y="3575050"/>
          <p14:tracePt t="31745" x="3919538" y="3694113"/>
          <p14:tracePt t="31753" x="3819525" y="3811588"/>
          <p14:tracePt t="31761" x="3719513" y="3930650"/>
          <p14:tracePt t="31769" x="3629025" y="4030663"/>
          <p14:tracePt t="31777" x="3592513" y="4094163"/>
          <p14:tracePt t="31784" x="3536950" y="4149725"/>
          <p14:tracePt t="31793" x="3509963" y="4176713"/>
          <p14:tracePt t="31803" x="3500438" y="4195763"/>
          <p14:tracePt t="31807" x="3490913" y="4203700"/>
          <p14:tracePt t="31817" x="3482975" y="4213225"/>
          <p14:tracePt t="31825" x="3473450" y="4222750"/>
          <p14:tracePt t="31866" x="3463925" y="4232275"/>
          <p14:tracePt t="31956" x="3446463" y="4232275"/>
          <p14:tracePt t="31961" x="3427413" y="4232275"/>
          <p14:tracePt t="31970" x="3419475" y="4232275"/>
          <p14:tracePt t="31977" x="3390900" y="4259263"/>
          <p14:tracePt t="31985" x="3373438" y="4268788"/>
          <p14:tracePt t="31993" x="3346450" y="4286250"/>
          <p14:tracePt t="32003" x="3317875" y="4303713"/>
          <p14:tracePt t="32009" x="3300413" y="4322763"/>
          <p14:tracePt t="32020" x="3281363" y="4349750"/>
          <p14:tracePt t="32024" x="3263900" y="4359275"/>
          <p14:tracePt t="32035" x="3236913" y="4376738"/>
          <p14:tracePt t="32040" x="3217863" y="4395788"/>
          <p14:tracePt t="32049" x="3181350" y="4422775"/>
          <p14:tracePt t="32056" x="3163888" y="4449763"/>
          <p14:tracePt t="32066" x="3117850" y="4495800"/>
          <p14:tracePt t="32072" x="3071813" y="4522788"/>
          <p14:tracePt t="32080" x="3008313" y="4578350"/>
          <p14:tracePt t="32088" x="2917825" y="4632325"/>
          <p14:tracePt t="32096" x="2881313" y="4660900"/>
          <p14:tracePt t="32104" x="2817813" y="4697413"/>
          <p14:tracePt t="32112" x="2781300" y="4714875"/>
          <p14:tracePt t="32120" x="2725738" y="4724400"/>
          <p14:tracePt t="32128" x="2698750" y="4760913"/>
          <p14:tracePt t="32136" x="2652713" y="4768850"/>
          <p14:tracePt t="32144" x="2616200" y="4805363"/>
          <p14:tracePt t="32152" x="2562225" y="4805363"/>
          <p14:tracePt t="32160" x="2506663" y="4814888"/>
          <p14:tracePt t="32168" x="2433638" y="4814888"/>
          <p14:tracePt t="32176" x="2370138" y="4814888"/>
          <p14:tracePt t="32184" x="2297113" y="4814888"/>
          <p14:tracePt t="32193" x="2243138" y="4814888"/>
          <p14:tracePt t="32201" x="2187575" y="4814888"/>
          <p14:tracePt t="32209" x="2143125" y="4814888"/>
          <p14:tracePt t="32220" x="2087563" y="4797425"/>
          <p14:tracePt t="32223" x="2041525" y="4778375"/>
          <p14:tracePt t="32235" x="2014538" y="4741863"/>
          <p14:tracePt t="32241" x="1968500" y="4724400"/>
          <p14:tracePt t="32251" x="1951038" y="4705350"/>
          <p14:tracePt t="32257" x="1924050" y="4687888"/>
          <p14:tracePt t="32267" x="1905000" y="4651375"/>
          <p14:tracePt t="32273" x="1905000" y="4641850"/>
          <p14:tracePt t="32283" x="1895475" y="4614863"/>
          <p14:tracePt t="32289" x="1878013" y="4595813"/>
          <p14:tracePt t="32297" x="1878013" y="4568825"/>
          <p14:tracePt t="32305" x="1878013" y="4551363"/>
          <p14:tracePt t="32313" x="1878013" y="4522788"/>
          <p14:tracePt t="32322" x="1878013" y="4505325"/>
          <p14:tracePt t="32329" x="1878013" y="4478338"/>
          <p14:tracePt t="32337" x="1878013" y="4459288"/>
          <p14:tracePt t="32345" x="1878013" y="4432300"/>
          <p14:tracePt t="32353" x="1887538" y="4413250"/>
          <p14:tracePt t="32370" x="1895475" y="4376738"/>
          <p14:tracePt t="32378" x="1905000" y="4359275"/>
          <p14:tracePt t="32384" x="1914525" y="4349750"/>
          <p14:tracePt t="32392" x="1924050" y="4349750"/>
          <p14:tracePt t="32400" x="1924050" y="4340225"/>
          <p14:tracePt t="32408" x="1931988" y="4303713"/>
          <p14:tracePt t="32416" x="1941513" y="4286250"/>
          <p14:tracePt t="32424" x="1968500" y="4259263"/>
          <p14:tracePt t="32432" x="1978025" y="4259263"/>
          <p14:tracePt t="32440" x="2033588" y="4222750"/>
          <p14:tracePt t="32448" x="2060575" y="4203700"/>
          <p14:tracePt t="32456" x="2070100" y="4203700"/>
          <p14:tracePt t="32465" x="2124075" y="4176713"/>
          <p14:tracePt t="32472" x="2151063" y="4159250"/>
          <p14:tracePt t="32480" x="2197100" y="4149725"/>
          <p14:tracePt t="32488" x="2214563" y="4149725"/>
          <p14:tracePt t="32496" x="2251075" y="4149725"/>
          <p14:tracePt t="32504" x="2270125" y="4149725"/>
          <p14:tracePt t="32513" x="2279650" y="4149725"/>
          <p14:tracePt t="32521" x="2297113" y="4149725"/>
          <p14:tracePt t="32585" x="2306638" y="4176713"/>
          <p14:tracePt t="32594" x="2306638" y="4240213"/>
          <p14:tracePt t="32600" x="2316163" y="4286250"/>
          <p14:tracePt t="32609" x="2316163" y="4340225"/>
          <p14:tracePt t="32617" x="2324100" y="4386263"/>
          <p14:tracePt t="32625" x="2333625" y="4459288"/>
          <p14:tracePt t="32634" x="2360613" y="4522788"/>
          <p14:tracePt t="32642" x="2370138" y="4559300"/>
          <p14:tracePt t="32650" x="2379663" y="4595813"/>
          <p14:tracePt t="32657" x="2379663" y="4614863"/>
          <p14:tracePt t="32666" x="2379663" y="4641850"/>
          <p14:tracePt t="32673" x="2379663" y="4660900"/>
          <p14:tracePt t="32683" x="2379663" y="4678363"/>
          <p14:tracePt t="32689" x="2379663" y="4697413"/>
          <p14:tracePt t="32697" x="2379663" y="4714875"/>
          <p14:tracePt t="32705" x="2379663" y="4724400"/>
          <p14:tracePt t="32712" x="2360613" y="4787900"/>
          <p14:tracePt t="32720" x="2316163" y="4805363"/>
          <p14:tracePt t="32728" x="2260600" y="4841875"/>
          <p14:tracePt t="32736" x="2170113" y="4906963"/>
          <p14:tracePt t="32744" x="2133600" y="4924425"/>
          <p14:tracePt t="32752" x="2078038" y="4960938"/>
          <p14:tracePt t="32760" x="2014538" y="4979988"/>
          <p14:tracePt t="32768" x="1978025" y="5016500"/>
          <p14:tracePt t="32776" x="1924050" y="5024438"/>
          <p14:tracePt t="32784" x="1878013" y="5033963"/>
          <p14:tracePt t="32792" x="1831975" y="5060950"/>
          <p14:tracePt t="32800" x="1824038" y="5070475"/>
          <p14:tracePt t="32808" x="1804988" y="5070475"/>
          <p14:tracePt t="32817" x="1787525" y="5070475"/>
          <p14:tracePt t="32824" x="1778000" y="5070475"/>
          <p14:tracePt t="32832" x="1751013" y="5070475"/>
          <p14:tracePt t="32840" x="1731963" y="5070475"/>
          <p14:tracePt t="32848" x="1677988" y="5070475"/>
          <p14:tracePt t="32857" x="1641475" y="5070475"/>
          <p14:tracePt t="32865" x="1568450" y="5043488"/>
          <p14:tracePt t="32872" x="1504950" y="4997450"/>
          <p14:tracePt t="32883" x="1468438" y="4951413"/>
          <p14:tracePt t="32889" x="1431925" y="4924425"/>
          <p14:tracePt t="32898" x="1403350" y="4860925"/>
          <p14:tracePt t="32908" x="1366838" y="4797425"/>
          <p14:tracePt t="32911" x="1312863" y="4732338"/>
          <p14:tracePt t="32921" x="1303338" y="4697413"/>
          <p14:tracePt t="32928" x="1303338" y="4687888"/>
          <p14:tracePt t="32936" x="1285875" y="4641850"/>
          <p14:tracePt t="32950" x="1285875" y="4614863"/>
          <p14:tracePt t="32952" x="1285875" y="4595813"/>
          <p14:tracePt t="32960" x="1285875" y="4551363"/>
          <p14:tracePt t="32968" x="1285875" y="4532313"/>
          <p14:tracePt t="32976" x="1285875" y="4495800"/>
          <p14:tracePt t="32984" x="1312863" y="4449763"/>
          <p14:tracePt t="32992" x="1339850" y="4413250"/>
          <p14:tracePt t="33000" x="1358900" y="4386263"/>
          <p14:tracePt t="33008" x="1376363" y="4368800"/>
          <p14:tracePt t="33016" x="1403350" y="4332288"/>
          <p14:tracePt t="33024" x="1412875" y="4303713"/>
          <p14:tracePt t="33032" x="1458913" y="4268788"/>
          <p14:tracePt t="33040" x="1476375" y="4240213"/>
          <p14:tracePt t="33048" x="1504950" y="4222750"/>
          <p14:tracePt t="33056" x="1541463" y="4213225"/>
          <p14:tracePt t="33065" x="1558925" y="4186238"/>
          <p14:tracePt t="33072" x="1604963" y="4167188"/>
          <p14:tracePt t="33088" x="1685925" y="4159250"/>
          <p14:tracePt t="33096" x="1714500" y="4140200"/>
          <p14:tracePt t="33104" x="1795463" y="4140200"/>
          <p14:tracePt t="33112" x="1868488" y="4140200"/>
          <p14:tracePt t="33120" x="1960563" y="4140200"/>
          <p14:tracePt t="33128" x="2070100" y="4140200"/>
          <p14:tracePt t="33136" x="2151063" y="4140200"/>
          <p14:tracePt t="33144" x="2224088" y="4140200"/>
          <p14:tracePt t="33153" x="2316163" y="4140200"/>
          <p14:tracePt t="33160" x="2389188" y="4159250"/>
          <p14:tracePt t="33169" x="2462213" y="4203700"/>
          <p14:tracePt t="33176" x="2506663" y="4259263"/>
          <p14:tracePt t="33184" x="2552700" y="4303713"/>
          <p14:tracePt t="33192" x="2579688" y="4340225"/>
          <p14:tracePt t="33200" x="2579688" y="4376738"/>
          <p14:tracePt t="33208" x="2579688" y="4405313"/>
          <p14:tracePt t="33216" x="2579688" y="4459288"/>
          <p14:tracePt t="33224" x="2579688" y="4478338"/>
          <p14:tracePt t="33232" x="2579688" y="4505325"/>
          <p14:tracePt t="33240" x="2579688" y="4522788"/>
          <p14:tracePt t="33250" x="2570163" y="4559300"/>
          <p14:tracePt t="33256" x="2562225" y="4578350"/>
          <p14:tracePt t="33266" x="2533650" y="4605338"/>
          <p14:tracePt t="33272" x="2533650" y="4614863"/>
          <p14:tracePt t="33281" x="2525713" y="4641850"/>
          <p14:tracePt t="33290" x="2525713" y="4651375"/>
          <p14:tracePt t="33295" x="2525713" y="4660900"/>
          <p14:tracePt t="33312" x="2516188" y="4668838"/>
          <p14:tracePt t="33552" x="2589213" y="4678363"/>
          <p14:tracePt t="33560" x="2735263" y="4651375"/>
          <p14:tracePt t="33568" x="2898775" y="4614863"/>
          <p14:tracePt t="33576" x="3081338" y="4605338"/>
          <p14:tracePt t="33584" x="3290888" y="4551363"/>
          <p14:tracePt t="33592" x="3455988" y="4541838"/>
          <p14:tracePt t="33600" x="3609975" y="4495800"/>
          <p14:tracePt t="33608" x="3756025" y="4478338"/>
          <p14:tracePt t="33616" x="3948113" y="4413250"/>
          <p14:tracePt t="33624" x="4057650" y="4386263"/>
          <p14:tracePt t="33633" x="4194175" y="4340225"/>
          <p14:tracePt t="33640" x="4267200" y="4313238"/>
          <p14:tracePt t="33648" x="4330700" y="4276725"/>
          <p14:tracePt t="33656" x="4348163" y="4268788"/>
          <p14:tracePt t="33665" x="4367213" y="4259263"/>
          <p14:tracePt t="33681" x="4376738" y="4259263"/>
          <p14:tracePt t="33712" x="4394200" y="4259263"/>
          <p14:tracePt t="33720" x="4421188" y="4259263"/>
          <p14:tracePt t="33728" x="4467225" y="4259263"/>
          <p14:tracePt t="33736" x="4521200" y="4259263"/>
          <p14:tracePt t="33744" x="4613275" y="4276725"/>
          <p14:tracePt t="33752" x="4713288" y="4303713"/>
          <p14:tracePt t="33760" x="4786313" y="4313238"/>
          <p14:tracePt t="33769" x="4868863" y="4359275"/>
          <p14:tracePt t="33776" x="4895850" y="4368800"/>
          <p14:tracePt t="33784" x="4905375" y="4368800"/>
          <p14:tracePt t="33914" x="4913313" y="4376738"/>
          <p14:tracePt t="33922" x="4905375" y="4405313"/>
          <p14:tracePt t="33938" x="4905375" y="4413250"/>
          <p14:tracePt t="33946" x="4895850" y="4432300"/>
          <p14:tracePt t="33962" x="4886325" y="4432300"/>
          <p14:tracePt t="33970" x="4886325" y="4441825"/>
          <p14:tracePt t="34050" x="4876800" y="4449763"/>
          <p14:tracePt t="34109" x="4868863" y="4449763"/>
          <p14:tracePt t="34121" x="4840288" y="4449763"/>
          <p14:tracePt t="34130" x="4832350" y="4422775"/>
          <p14:tracePt t="34137" x="4813300" y="4332288"/>
          <p14:tracePt t="34146" x="4813300" y="4303713"/>
          <p14:tracePt t="34155" x="4813300" y="4222750"/>
          <p14:tracePt t="34161" x="4813300" y="4167188"/>
          <p14:tracePt t="34170" x="4813300" y="4113213"/>
          <p14:tracePt t="34177" x="4813300" y="4049713"/>
          <p14:tracePt t="34185" x="4813300" y="4013200"/>
          <p14:tracePt t="34193" x="4822825" y="3967163"/>
          <p14:tracePt t="34201" x="4849813" y="3903663"/>
          <p14:tracePt t="34207" x="4886325" y="3840163"/>
          <p14:tracePt t="34216" x="4895850" y="3811588"/>
          <p14:tracePt t="34224" x="4913313" y="3794125"/>
          <p14:tracePt t="34233" x="4932363" y="3775075"/>
          <p14:tracePt t="34239" x="4959350" y="3738563"/>
          <p14:tracePt t="34248" x="4959350" y="3730625"/>
          <p14:tracePt t="34256" x="4978400" y="3721100"/>
          <p14:tracePt t="34264" x="4986338" y="3711575"/>
          <p14:tracePt t="34272" x="5005388" y="3702050"/>
          <p14:tracePt t="34281" x="5022850" y="3694113"/>
          <p14:tracePt t="34288" x="5059363" y="3675063"/>
          <p14:tracePt t="34296" x="5059363" y="3665538"/>
          <p14:tracePt t="34304" x="5105400" y="3648075"/>
          <p14:tracePt t="34311" x="5122863" y="3611563"/>
          <p14:tracePt t="34320" x="5141913" y="3611563"/>
          <p14:tracePt t="34328" x="5178425" y="3602038"/>
          <p14:tracePt t="34336" x="5214938" y="3602038"/>
          <p14:tracePt t="34344" x="5251450" y="3602038"/>
          <p14:tracePt t="34352" x="5287963" y="3602038"/>
          <p14:tracePt t="34361" x="5305425" y="3602038"/>
          <p14:tracePt t="34369" x="5341938" y="3602038"/>
          <p14:tracePt t="34377" x="5360988" y="3602038"/>
          <p14:tracePt t="34384" x="5414963" y="3638550"/>
          <p14:tracePt t="34392" x="5478463" y="3665538"/>
          <p14:tracePt t="34400" x="5524500" y="3711575"/>
          <p14:tracePt t="34408" x="5580063" y="3767138"/>
          <p14:tracePt t="34417" x="5624513" y="3803650"/>
          <p14:tracePt t="34424" x="5661025" y="3867150"/>
          <p14:tracePt t="34432" x="5670550" y="3884613"/>
          <p14:tracePt t="34440" x="5670550" y="3911600"/>
          <p14:tracePt t="34447" x="5680075" y="3957638"/>
          <p14:tracePt t="34456" x="5697538" y="3976688"/>
          <p14:tracePt t="34464" x="5697538" y="4013200"/>
          <p14:tracePt t="34472" x="5697538" y="4030663"/>
          <p14:tracePt t="34481" x="5697538" y="4057650"/>
          <p14:tracePt t="34488" x="5697538" y="4076700"/>
          <p14:tracePt t="34496" x="5697538" y="4113213"/>
          <p14:tracePt t="34504" x="5697538" y="4122738"/>
          <p14:tracePt t="34512" x="5697538" y="4159250"/>
          <p14:tracePt t="34520" x="5697538" y="4195763"/>
          <p14:tracePt t="34527" x="5697538" y="4213225"/>
          <p14:tracePt t="34536" x="5688013" y="4240213"/>
          <p14:tracePt t="34545" x="5670550" y="4276725"/>
          <p14:tracePt t="34552" x="5643563" y="4303713"/>
          <p14:tracePt t="34560" x="5597525" y="4332288"/>
          <p14:tracePt t="34568" x="5524500" y="4376738"/>
          <p14:tracePt t="34576" x="5451475" y="4422775"/>
          <p14:tracePt t="34584" x="5387975" y="4449763"/>
          <p14:tracePt t="34592" x="5251450" y="4478338"/>
          <p14:tracePt t="34600" x="5141913" y="4522788"/>
          <p14:tracePt t="34608" x="5041900" y="4532313"/>
          <p14:tracePt t="34616" x="4986338" y="4541838"/>
          <p14:tracePt t="34624" x="4913313" y="4541838"/>
          <p14:tracePt t="34633" x="4849813" y="4568825"/>
          <p14:tracePt t="34640" x="4813300" y="4568825"/>
          <p14:tracePt t="34648" x="4803775" y="4568825"/>
          <p14:tracePt t="34656" x="4776788" y="4578350"/>
          <p14:tracePt t="34715" x="4776788" y="4505325"/>
          <p14:tracePt t="34721" x="4776788" y="4449763"/>
          <p14:tracePt t="34730" x="4767263" y="4405313"/>
          <p14:tracePt t="34737" x="4767263" y="4376738"/>
          <p14:tracePt t="34746" x="4767263" y="4359275"/>
          <p14:tracePt t="34753" x="4767263" y="4322763"/>
          <p14:tracePt t="34761" x="4767263" y="4303713"/>
          <p14:tracePt t="34769" x="4767263" y="4276725"/>
          <p14:tracePt t="34777" x="4767263" y="4259263"/>
          <p14:tracePt t="34785" x="4767263" y="4222750"/>
          <p14:tracePt t="34793" x="4767263" y="4203700"/>
          <p14:tracePt t="34801" x="4776788" y="4176713"/>
          <p14:tracePt t="34811" x="4795838" y="4149725"/>
          <p14:tracePt t="34816" x="4803775" y="4113213"/>
          <p14:tracePt t="34825" x="4822825" y="4094163"/>
          <p14:tracePt t="34832" x="4859338" y="4067175"/>
          <p14:tracePt t="34840" x="4886325" y="4049713"/>
          <p14:tracePt t="34847" x="4922838" y="4013200"/>
          <p14:tracePt t="34856" x="4941888" y="3994150"/>
          <p14:tracePt t="34864" x="4995863" y="3957638"/>
          <p14:tracePt t="34872" x="5014913" y="3948113"/>
          <p14:tracePt t="34883" x="5078413" y="3903663"/>
          <p14:tracePt t="34889" x="5095875" y="3894138"/>
          <p14:tracePt t="34899" x="5151438" y="3884613"/>
          <p14:tracePt t="34906" x="5195888" y="3848100"/>
          <p14:tracePt t="34913" x="5214938" y="3840163"/>
          <p14:tracePt t="34922" x="5268913" y="3821113"/>
          <p14:tracePt t="34929" x="5314950" y="3803650"/>
          <p14:tracePt t="34937" x="5360988" y="3794125"/>
          <p14:tracePt t="34946" x="5414963" y="3794125"/>
          <p14:tracePt t="34956" x="5461000" y="3794125"/>
          <p14:tracePt t="34961" x="5487988" y="3794125"/>
          <p14:tracePt t="34970" x="5534025" y="3784600"/>
          <p14:tracePt t="34976" x="5570538" y="3784600"/>
          <p14:tracePt t="34984" x="5624513" y="3784600"/>
          <p14:tracePt t="34992" x="5661025" y="3784600"/>
          <p14:tracePt t="35000" x="5697538" y="3784600"/>
          <p14:tracePt t="35008" x="5753100" y="3794125"/>
          <p14:tracePt t="35016" x="5780088" y="3811588"/>
          <p14:tracePt t="35024" x="5843588" y="3867150"/>
          <p14:tracePt t="35032" x="5862638" y="3884613"/>
          <p14:tracePt t="35040" x="5889625" y="3930650"/>
          <p14:tracePt t="35048" x="5907088" y="3957638"/>
          <p14:tracePt t="35056" x="5916613" y="4003675"/>
          <p14:tracePt t="35064" x="5926138" y="4030663"/>
          <p14:tracePt t="35072" x="5926138" y="4057650"/>
          <p14:tracePt t="35080" x="5926138" y="4076700"/>
          <p14:tracePt t="35088" x="5926138" y="4122738"/>
          <p14:tracePt t="35097" x="5943600" y="4149725"/>
          <p14:tracePt t="35104" x="5943600" y="4167188"/>
          <p14:tracePt t="35112" x="5943600" y="4176713"/>
          <p14:tracePt t="35120" x="5943600" y="4203700"/>
          <p14:tracePt t="35128" x="5943600" y="4213225"/>
          <p14:tracePt t="35136" x="5943600" y="4232275"/>
          <p14:tracePt t="35145" x="5943600" y="4249738"/>
          <p14:tracePt t="35154" x="5943600" y="4276725"/>
          <p14:tracePt t="35161" x="5943600" y="4295775"/>
          <p14:tracePt t="35169" x="5943600" y="4332288"/>
          <p14:tracePt t="35178" x="5935663" y="4340225"/>
          <p14:tracePt t="35186" x="5926138" y="4340225"/>
          <p14:tracePt t="35193" x="5926138" y="4349750"/>
          <p14:tracePt t="35201" x="5926138" y="4368800"/>
          <p14:tracePt t="35210" x="5916613" y="4386263"/>
          <p14:tracePt t="35216" x="5916613" y="4395788"/>
          <p14:tracePt t="35232" x="5907088" y="4405313"/>
          <p14:tracePt t="35240" x="5889625" y="4422775"/>
          <p14:tracePt t="35248" x="5870575" y="4441825"/>
          <p14:tracePt t="35256" x="5834063" y="4449763"/>
          <p14:tracePt t="35264" x="5816600" y="4459288"/>
          <p14:tracePt t="35272" x="5797550" y="4478338"/>
          <p14:tracePt t="35281" x="5789613" y="4478338"/>
          <p14:tracePt t="35288" x="5761038" y="4478338"/>
          <p14:tracePt t="35296" x="5761038" y="4486275"/>
          <p14:tracePt t="35304" x="5743575" y="4486275"/>
          <p14:tracePt t="35312" x="5724525" y="4495800"/>
          <p14:tracePt t="35705" x="5434013" y="4495800"/>
          <p14:tracePt t="35715" x="4986338" y="4495800"/>
          <p14:tracePt t="35722" x="4430713" y="4495800"/>
          <p14:tracePt t="35730" x="4021138" y="4495800"/>
          <p14:tracePt t="35737" x="3665538" y="4441825"/>
          <p14:tracePt t="35746" x="3419475" y="4405313"/>
          <p14:tracePt t="35754" x="3163888" y="4349750"/>
          <p14:tracePt t="35762" x="3035300" y="4340225"/>
          <p14:tracePt t="35769" x="2981325" y="4340225"/>
          <p14:tracePt t="35776" x="2971800" y="4340225"/>
          <p14:tracePt t="36002" x="2962275" y="4332288"/>
          <p14:tracePt t="36016" x="2962275" y="4303713"/>
          <p14:tracePt t="36024" x="2998788" y="4268788"/>
          <p14:tracePt t="36032" x="3017838" y="4249738"/>
          <p14:tracePt t="36040" x="3035300" y="4232275"/>
          <p14:tracePt t="36048" x="3081338" y="4222750"/>
          <p14:tracePt t="36056" x="3108325" y="4186238"/>
          <p14:tracePt t="36064" x="3144838" y="4176713"/>
          <p14:tracePt t="36072" x="3200400" y="4140200"/>
          <p14:tracePt t="36081" x="3263900" y="4130675"/>
          <p14:tracePt t="36088" x="3317875" y="4103688"/>
          <p14:tracePt t="36096" x="3382963" y="4067175"/>
          <p14:tracePt t="36104" x="3500438" y="4040188"/>
          <p14:tracePt t="36112" x="3573463" y="4013200"/>
          <p14:tracePt t="36120" x="3709988" y="3984625"/>
          <p14:tracePt t="36128" x="3838575" y="3940175"/>
          <p14:tracePt t="36136" x="3965575" y="3930650"/>
          <p14:tracePt t="36144" x="4121150" y="3911600"/>
          <p14:tracePt t="36152" x="4257675" y="3911600"/>
          <p14:tracePt t="36160" x="4403725" y="3911600"/>
          <p14:tracePt t="36168" x="4530725" y="3911600"/>
          <p14:tracePt t="36176" x="4659313" y="3911600"/>
          <p14:tracePt t="36184" x="4740275" y="3911600"/>
          <p14:tracePt t="36192" x="4813300" y="3911600"/>
          <p14:tracePt t="36200" x="4849813" y="3911600"/>
          <p14:tracePt t="36208" x="4895850" y="3940175"/>
          <p14:tracePt t="36218" x="4913313" y="3948113"/>
          <p14:tracePt t="36225" x="4941888" y="3957638"/>
          <p14:tracePt t="36237" x="4949825" y="3967163"/>
          <p14:tracePt t="36241" x="4959350" y="3976688"/>
          <p14:tracePt t="36282" x="4986338" y="3976688"/>
          <p14:tracePt t="36290" x="4995863" y="3976688"/>
          <p14:tracePt t="36298" x="5014913" y="3984625"/>
          <p14:tracePt t="36306" x="5032375" y="3984625"/>
          <p14:tracePt t="36313" x="5041900" y="3994150"/>
          <p14:tracePt t="38617" x="5122863" y="3994150"/>
          <p14:tracePt t="38625" x="5232400" y="4021138"/>
          <p14:tracePt t="38633" x="5351463" y="4040188"/>
          <p14:tracePt t="38641" x="5478463" y="4049713"/>
          <p14:tracePt t="38649" x="5580063" y="4094163"/>
          <p14:tracePt t="38657" x="5616575" y="4094163"/>
          <p14:tracePt t="38667" x="5634038" y="4103688"/>
          <p14:tracePt t="38673" x="5653088" y="4103688"/>
          <p14:tracePt t="39048" x="5680075" y="4103688"/>
          <p14:tracePt t="39056" x="5761038" y="4103688"/>
          <p14:tracePt t="39064" x="5843588" y="4103688"/>
          <p14:tracePt t="39073" x="5899150" y="4103688"/>
          <p14:tracePt t="39081" x="5989638" y="4103688"/>
          <p14:tracePt t="39088" x="6043613" y="4103688"/>
          <p14:tracePt t="39096" x="6135688" y="4103688"/>
          <p14:tracePt t="39104" x="6208713" y="4103688"/>
          <p14:tracePt t="39112" x="6262688" y="4103688"/>
          <p14:tracePt t="39120" x="6308725" y="4103688"/>
          <p14:tracePt t="39128" x="6335713" y="4113213"/>
          <p14:tracePt t="39136" x="6354763" y="4113213"/>
          <p14:tracePt t="39144" x="6362700" y="4113213"/>
          <p14:tracePt t="39152" x="6372225" y="4113213"/>
          <p14:tracePt t="39160" x="6391275" y="4122738"/>
          <p14:tracePt t="39176" x="6399213" y="4122738"/>
          <p14:tracePt t="39184" x="6408738" y="4122738"/>
          <p14:tracePt t="39193" x="6445250" y="4122738"/>
          <p14:tracePt t="39201" x="6464300" y="4122738"/>
          <p14:tracePt t="39209" x="6500813" y="4130675"/>
          <p14:tracePt t="39219" x="6527800" y="4140200"/>
          <p14:tracePt t="39225" x="6591300" y="4159250"/>
          <p14:tracePt t="39232" x="6627813" y="4159250"/>
          <p14:tracePt t="39239" x="6710363" y="4167188"/>
          <p14:tracePt t="39250" x="6791325" y="4176713"/>
          <p14:tracePt t="39257" x="6883400" y="4176713"/>
          <p14:tracePt t="39266" x="6992938" y="4176713"/>
          <p14:tracePt t="39273" x="7073900" y="4203700"/>
          <p14:tracePt t="39283" x="7183438" y="4222750"/>
          <p14:tracePt t="39289" x="7275513" y="4232275"/>
          <p14:tracePt t="39298" x="7385050" y="4232275"/>
          <p14:tracePt t="39305" x="7475538" y="4232275"/>
          <p14:tracePt t="39313" x="7585075" y="4232275"/>
          <p14:tracePt t="39321" x="7675563" y="4232275"/>
          <p14:tracePt t="39329" x="7777163" y="4232275"/>
          <p14:tracePt t="39337" x="7867650" y="4232275"/>
          <p14:tracePt t="39345" x="7940675" y="4232275"/>
          <p14:tracePt t="39353" x="8031163" y="4232275"/>
          <p14:tracePt t="39362" x="8123238" y="4232275"/>
          <p14:tracePt t="39369" x="8196263" y="4232275"/>
          <p14:tracePt t="39377" x="8305800" y="4232275"/>
          <p14:tracePt t="39384" x="8415338" y="4232275"/>
          <p14:tracePt t="39392" x="8559800" y="4232275"/>
          <p14:tracePt t="39400" x="8688388" y="4232275"/>
          <p14:tracePt t="39408" x="8851900" y="4232275"/>
          <p14:tracePt t="39416" x="9017000" y="4232275"/>
        </p14:tracePtLst>
      </p14:laserTrace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C:\Users\hideo\Documents\講義\電子回路基礎\電子回路（培風館）PNG図\第03章\図03_21.png"/>
          <p:cNvPicPr>
            <a:picLocks noChangeAspect="1" noChangeArrowheads="1"/>
          </p:cNvPicPr>
          <p:nvPr/>
        </p:nvPicPr>
        <p:blipFill>
          <a:blip r:embed="rId5" cstate="print"/>
          <a:srcRect/>
          <a:stretch>
            <a:fillRect/>
          </a:stretch>
        </p:blipFill>
        <p:spPr bwMode="auto">
          <a:xfrm>
            <a:off x="-1" y="701901"/>
            <a:ext cx="8994738" cy="4294641"/>
          </a:xfrm>
          <a:prstGeom prst="rect">
            <a:avLst/>
          </a:prstGeom>
          <a:noFill/>
        </p:spPr>
      </p:pic>
      <p:cxnSp>
        <p:nvCxnSpPr>
          <p:cNvPr id="4" name="直線コネクタ 3"/>
          <p:cNvCxnSpPr/>
          <p:nvPr/>
        </p:nvCxnSpPr>
        <p:spPr>
          <a:xfrm>
            <a:off x="4746171" y="1306286"/>
            <a:ext cx="3211286" cy="3287485"/>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オーディオ 1">
            <a:hlinkClick r:id="" action="ppaction://media"/>
            <a:extLst>
              <a:ext uri="{FF2B5EF4-FFF2-40B4-BE49-F238E27FC236}">
                <a16:creationId xmlns:a16="http://schemas.microsoft.com/office/drawing/2014/main" id="{D13864C9-67BB-495C-8575-F8E35B4AD1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18200050"/>
      </p:ext>
    </p:extLst>
  </p:cSld>
  <p:clrMapOvr>
    <a:masterClrMapping/>
  </p:clrMapOvr>
  <mc:AlternateContent xmlns:mc="http://schemas.openxmlformats.org/markup-compatibility/2006" xmlns:p14="http://schemas.microsoft.com/office/powerpoint/2010/main">
    <mc:Choice Requires="p14">
      <p:transition spd="slow" p14:dur="2000" advTm="60210"/>
    </mc:Choice>
    <mc:Fallback xmlns="">
      <p:transition spd="slow" advTm="602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49" x="8459788" y="4349750"/>
          <p14:tracePt t="554" x="8123238" y="4449763"/>
          <p14:tracePt t="561" x="7858125" y="4551363"/>
          <p14:tracePt t="569" x="7685088" y="4624388"/>
          <p14:tracePt t="577" x="7521575" y="4705350"/>
          <p14:tracePt t="585" x="7385050" y="4760913"/>
          <p14:tracePt t="593" x="7265988" y="4805363"/>
          <p14:tracePt t="602" x="7192963" y="4841875"/>
          <p14:tracePt t="609" x="7110413" y="4870450"/>
          <p14:tracePt t="617" x="7046913" y="4906963"/>
          <p14:tracePt t="626" x="7019925" y="4914900"/>
          <p14:tracePt t="633" x="6983413" y="4933950"/>
          <p14:tracePt t="640" x="6946900" y="4951413"/>
          <p14:tracePt t="650" x="6937375" y="4960938"/>
          <p14:tracePt t="659" x="6910388" y="4960938"/>
          <p14:tracePt t="666" x="6892925" y="4960938"/>
          <p14:tracePt t="675" x="6864350" y="4970463"/>
          <p14:tracePt t="682" x="6846888" y="4970463"/>
          <p14:tracePt t="690" x="6810375" y="4979988"/>
          <p14:tracePt t="698" x="6791325" y="4979988"/>
          <p14:tracePt t="706" x="6737350" y="5006975"/>
          <p14:tracePt t="714" x="6718300" y="5006975"/>
          <p14:tracePt t="722" x="6700838" y="5006975"/>
          <p14:tracePt t="730" x="6691313" y="5006975"/>
          <p14:tracePt t="738" x="6681788" y="5006975"/>
          <p14:tracePt t="746" x="6673850" y="5006975"/>
          <p14:tracePt t="915" x="6664325" y="4987925"/>
          <p14:tracePt t="923" x="6654800" y="4943475"/>
          <p14:tracePt t="932" x="6610350" y="4878388"/>
          <p14:tracePt t="938" x="6581775" y="4851400"/>
          <p14:tracePt t="948" x="6545263" y="4814888"/>
          <p14:tracePt t="954" x="6518275" y="4768850"/>
          <p14:tracePt t="962" x="6481763" y="4732338"/>
          <p14:tracePt t="970" x="6472238" y="4732338"/>
          <p14:tracePt t="979" x="6464300" y="4714875"/>
          <p14:tracePt t="986" x="6445250" y="4697413"/>
          <p14:tracePt t="1002" x="6435725" y="4687888"/>
          <p14:tracePt t="4098" x="6435725" y="4678363"/>
          <p14:tracePt t="4107" x="6435725" y="4651375"/>
          <p14:tracePt t="4114" x="6435725" y="4641850"/>
          <p14:tracePt t="4122" x="6435725" y="4614863"/>
          <p14:tracePt t="4143" x="6435725" y="4587875"/>
          <p14:tracePt t="4146" x="6435725" y="4568825"/>
          <p14:tracePt t="4153" x="6435725" y="4559300"/>
          <p14:tracePt t="4201" x="6435725" y="4551363"/>
          <p14:tracePt t="5401" x="6399213" y="4541838"/>
          <p14:tracePt t="5409" x="6291263" y="4541838"/>
          <p14:tracePt t="5417" x="6145213" y="4541838"/>
          <p14:tracePt t="5425" x="5962650" y="4541838"/>
          <p14:tracePt t="5433" x="5707063" y="4505325"/>
          <p14:tracePt t="5441" x="5424488" y="4468813"/>
          <p14:tracePt t="5449" x="5178425" y="4413250"/>
          <p14:tracePt t="5458" x="4895850" y="4376738"/>
          <p14:tracePt t="5465" x="4730750" y="4359275"/>
          <p14:tracePt t="5475" x="4494213" y="4313238"/>
          <p14:tracePt t="5481" x="4384675" y="4313238"/>
          <p14:tracePt t="5490" x="4248150" y="4276725"/>
          <p14:tracePt t="5498" x="4084638" y="4249738"/>
          <p14:tracePt t="5506" x="3975100" y="4249738"/>
          <p14:tracePt t="5513" x="3902075" y="4249738"/>
          <p14:tracePt t="5522" x="3829050" y="4249738"/>
          <p14:tracePt t="5531" x="3802063" y="4249738"/>
          <p14:tracePt t="5537" x="3756025" y="4249738"/>
          <p14:tracePt t="5545" x="3746500" y="4249738"/>
          <p14:tracePt t="5553" x="3719513" y="4249738"/>
          <p14:tracePt t="5569" x="3702050" y="4249738"/>
          <p14:tracePt t="5577" x="3665538" y="4259263"/>
          <p14:tracePt t="5593" x="3629025" y="4259263"/>
          <p14:tracePt t="5601" x="3609975" y="4259263"/>
          <p14:tracePt t="5609" x="3556000" y="4268788"/>
          <p14:tracePt t="5617" x="3455988" y="4268788"/>
          <p14:tracePt t="5626" x="3363913" y="4268788"/>
          <p14:tracePt t="5633" x="3290888" y="4268788"/>
          <p14:tracePt t="5641" x="3181350" y="4268788"/>
          <p14:tracePt t="5649" x="3090863" y="4268788"/>
          <p14:tracePt t="5658" x="2981325" y="4268788"/>
          <p14:tracePt t="5665" x="2871788" y="4268788"/>
          <p14:tracePt t="5674" x="2781300" y="4268788"/>
          <p14:tracePt t="5681" x="2625725" y="4222750"/>
          <p14:tracePt t="5689" x="2516188" y="4222750"/>
          <p14:tracePt t="5697" x="2425700" y="4213225"/>
          <p14:tracePt t="5706" x="2352675" y="4195763"/>
          <p14:tracePt t="5714" x="2287588" y="4195763"/>
          <p14:tracePt t="5722" x="2260600" y="4195763"/>
          <p14:tracePt t="5729" x="2251075" y="4195763"/>
          <p14:tracePt t="5753" x="2243138" y="4195763"/>
          <p14:tracePt t="5761" x="2214563" y="4195763"/>
          <p14:tracePt t="5769" x="2187575" y="4203700"/>
          <p14:tracePt t="5777" x="2170113" y="4213225"/>
          <p14:tracePt t="5785" x="2151063" y="4222750"/>
          <p14:tracePt t="5793" x="2106613" y="4232275"/>
          <p14:tracePt t="5810" x="2078038" y="4240213"/>
          <p14:tracePt t="5818" x="2060575" y="4268788"/>
          <p14:tracePt t="5828" x="2024063" y="4276725"/>
          <p14:tracePt t="5833" x="2005013" y="4276725"/>
          <p14:tracePt t="5840" x="1987550" y="4286250"/>
          <p14:tracePt t="5849" x="1968500" y="4286250"/>
          <p14:tracePt t="5865" x="1924050" y="4295775"/>
          <p14:tracePt t="5874" x="1914525" y="4295775"/>
          <p14:tracePt t="5881" x="1878013" y="4313238"/>
          <p14:tracePt t="5889" x="1841500" y="4322763"/>
          <p14:tracePt t="5898" x="1804988" y="4332288"/>
          <p14:tracePt t="5907" x="1768475" y="4340225"/>
          <p14:tracePt t="5914" x="1704975" y="4368800"/>
          <p14:tracePt t="5922" x="1658938" y="4395788"/>
          <p14:tracePt t="5932" x="1612900" y="4405313"/>
          <p14:tracePt t="5938" x="1568450" y="4441825"/>
          <p14:tracePt t="5946" x="1512888" y="4449763"/>
          <p14:tracePt t="5954" x="1495425" y="4459288"/>
          <p14:tracePt t="5962" x="1458913" y="4478338"/>
          <p14:tracePt t="5970" x="1412875" y="4505325"/>
          <p14:tracePt t="5978" x="1385888" y="4514850"/>
          <p14:tracePt t="5987" x="1366838" y="4532313"/>
          <p14:tracePt t="5994" x="1349375" y="4541838"/>
          <p14:tracePt t="6002" x="1322388" y="4551363"/>
          <p14:tracePt t="6308" x="1276350" y="4551363"/>
          <p14:tracePt t="6314" x="1249363" y="4551363"/>
          <p14:tracePt t="6327" x="1222375" y="4532313"/>
          <p14:tracePt t="6331" x="1166813" y="4495800"/>
          <p14:tracePt t="6341" x="1120775" y="4422775"/>
          <p14:tracePt t="6347" x="1084263" y="4395788"/>
          <p14:tracePt t="6353" x="1039813" y="4340225"/>
          <p14:tracePt t="6361" x="984250" y="4276725"/>
          <p14:tracePt t="6369" x="947738" y="4213225"/>
          <p14:tracePt t="6377" x="911225" y="4186238"/>
          <p14:tracePt t="6385" x="884238" y="4149725"/>
          <p14:tracePt t="6393" x="857250" y="4122738"/>
          <p14:tracePt t="6401" x="847725" y="4103688"/>
          <p14:tracePt t="6409" x="847725" y="4086225"/>
          <p14:tracePt t="6417" x="830263" y="4067175"/>
          <p14:tracePt t="6426" x="820738" y="4049713"/>
          <p14:tracePt t="6433" x="820738" y="4040188"/>
          <p14:tracePt t="6441" x="820738" y="4030663"/>
          <p14:tracePt t="6449" x="820738" y="4021138"/>
          <p14:tracePt t="6458" x="820738" y="3994150"/>
          <p14:tracePt t="6465" x="820738" y="3984625"/>
          <p14:tracePt t="6474" x="830263" y="3976688"/>
          <p14:tracePt t="6481" x="838200" y="3957638"/>
          <p14:tracePt t="6490" x="847725" y="3921125"/>
          <p14:tracePt t="6497" x="874713" y="3894138"/>
          <p14:tracePt t="6505" x="874713" y="3867150"/>
          <p14:tracePt t="6513" x="884238" y="3830638"/>
          <p14:tracePt t="6521" x="893763" y="3803650"/>
          <p14:tracePt t="6529" x="893763" y="3784600"/>
          <p14:tracePt t="6537" x="903288" y="3748088"/>
          <p14:tracePt t="6545" x="920750" y="3711575"/>
          <p14:tracePt t="6553" x="947738" y="3665538"/>
          <p14:tracePt t="6561" x="957263" y="3638550"/>
          <p14:tracePt t="6569" x="974725" y="3621088"/>
          <p14:tracePt t="6577" x="974725" y="3592513"/>
          <p14:tracePt t="6585" x="984250" y="3584575"/>
          <p14:tracePt t="6593" x="1003300" y="3548063"/>
          <p14:tracePt t="6602" x="1030288" y="3511550"/>
          <p14:tracePt t="6609" x="1039813" y="3492500"/>
          <p14:tracePt t="6617" x="1047750" y="3475038"/>
          <p14:tracePt t="6626" x="1066800" y="3455988"/>
          <p14:tracePt t="6634" x="1076325" y="3446463"/>
          <p14:tracePt t="6642" x="1084263" y="3429000"/>
          <p14:tracePt t="6650" x="1093788" y="3402013"/>
          <p14:tracePt t="6659" x="1130300" y="3375025"/>
          <p14:tracePt t="6666" x="1149350" y="3338513"/>
          <p14:tracePt t="6676" x="1166813" y="3309938"/>
          <p14:tracePt t="6682" x="1176338" y="3302000"/>
          <p14:tracePt t="6692" x="1193800" y="3282950"/>
          <p14:tracePt t="6698" x="1212850" y="3236913"/>
          <p14:tracePt t="6707" x="1239838" y="3219450"/>
          <p14:tracePt t="6714" x="1266825" y="3192463"/>
          <p14:tracePt t="6722" x="1285875" y="3173413"/>
          <p14:tracePt t="6733" x="1303338" y="3146425"/>
          <p14:tracePt t="6738" x="1322388" y="3127375"/>
          <p14:tracePt t="6746" x="1330325" y="3119438"/>
          <p14:tracePt t="6754" x="1358900" y="3090863"/>
          <p14:tracePt t="6770" x="1376363" y="3082925"/>
          <p14:tracePt t="6786" x="1385888" y="3082925"/>
          <p14:tracePt t="7185" x="1422400" y="3090863"/>
          <p14:tracePt t="7193" x="1458913" y="3109913"/>
          <p14:tracePt t="7202" x="1485900" y="3119438"/>
          <p14:tracePt t="7210" x="1531938" y="3155950"/>
          <p14:tracePt t="7217" x="1558925" y="3173413"/>
          <p14:tracePt t="7225" x="1631950" y="3219450"/>
          <p14:tracePt t="7234" x="1768475" y="3282950"/>
          <p14:tracePt t="7241" x="1914525" y="3328988"/>
          <p14:tracePt t="7250" x="2087563" y="3382963"/>
          <p14:tracePt t="7260" x="2279650" y="3446463"/>
          <p14:tracePt t="7267" x="2698750" y="3492500"/>
          <p14:tracePt t="7277" x="2871788" y="3556000"/>
          <p14:tracePt t="7283" x="3035300" y="3575050"/>
          <p14:tracePt t="7293" x="3217863" y="3638550"/>
          <p14:tracePt t="7298" x="3373438" y="3648075"/>
          <p14:tracePt t="7308" x="3500438" y="3675063"/>
          <p14:tracePt t="7314" x="3592513" y="3694113"/>
          <p14:tracePt t="7324" x="3646488" y="3694113"/>
          <p14:tracePt t="7331" x="3692525" y="3702050"/>
          <p14:tracePt t="7342" x="3719513" y="3702050"/>
          <p14:tracePt t="7346" x="3738563" y="3702050"/>
          <p14:tracePt t="7354" x="3783013" y="3711575"/>
          <p14:tracePt t="7362" x="3819525" y="3711575"/>
          <p14:tracePt t="7370" x="3865563" y="3738563"/>
          <p14:tracePt t="7378" x="3892550" y="3738563"/>
          <p14:tracePt t="7386" x="3965575" y="3748088"/>
          <p14:tracePt t="7394" x="4057650" y="3757613"/>
          <p14:tracePt t="7402" x="4157663" y="3803650"/>
          <p14:tracePt t="7410" x="4238625" y="3830638"/>
          <p14:tracePt t="7418" x="4367213" y="3875088"/>
          <p14:tracePt t="7425" x="4467225" y="3903663"/>
          <p14:tracePt t="7433" x="4594225" y="3911600"/>
          <p14:tracePt t="7442" x="4703763" y="3957638"/>
          <p14:tracePt t="7449" x="4786313" y="3967163"/>
          <p14:tracePt t="7458" x="4840288" y="3984625"/>
          <p14:tracePt t="7465" x="4905375" y="3984625"/>
          <p14:tracePt t="7481" x="4922838" y="3984625"/>
          <p14:tracePt t="7490" x="4932363" y="3984625"/>
          <p14:tracePt t="7835" x="4932363" y="3976688"/>
          <p14:tracePt t="7866" x="4932363" y="3967163"/>
          <p14:tracePt t="8546" x="4922838" y="3967163"/>
          <p14:tracePt t="8554" x="4895850" y="3967163"/>
          <p14:tracePt t="8562" x="4859338" y="3967163"/>
          <p14:tracePt t="8572" x="4832350" y="3976688"/>
          <p14:tracePt t="8578" x="4813300" y="3976688"/>
          <p14:tracePt t="8586" x="4795838" y="3976688"/>
          <p14:tracePt t="8602" x="4786313" y="3976688"/>
          <p14:tracePt t="12028" x="4776788" y="3984625"/>
          <p14:tracePt t="12125" x="4776788" y="3994150"/>
          <p14:tracePt t="12161" x="4776788" y="4003675"/>
          <p14:tracePt t="12185" x="4776788" y="4013200"/>
          <p14:tracePt t="12201" x="4776788" y="4057650"/>
          <p14:tracePt t="12209" x="4776788" y="4086225"/>
          <p14:tracePt t="12217" x="4776788" y="4103688"/>
          <p14:tracePt t="12225" x="4776788" y="4130675"/>
          <p14:tracePt t="12233" x="4776788" y="4140200"/>
          <p14:tracePt t="12241" x="4776788" y="4149725"/>
          <p14:tracePt t="12249" x="4776788" y="4159250"/>
          <p14:tracePt t="15661" x="4786313" y="4167188"/>
          <p14:tracePt t="15672" x="4795838" y="4167188"/>
          <p14:tracePt t="15859" x="4803775" y="4186238"/>
          <p14:tracePt t="15875" x="4803775" y="4195763"/>
          <p14:tracePt t="16737" x="4795838" y="4203700"/>
          <p14:tracePt t="16761" x="4749800" y="4203700"/>
          <p14:tracePt t="16769" x="4630738" y="4232275"/>
          <p14:tracePt t="16778" x="4484688" y="4232275"/>
          <p14:tracePt t="16786" x="4238625" y="4232275"/>
          <p14:tracePt t="16794" x="3892550" y="4222750"/>
          <p14:tracePt t="16802" x="3556000" y="4203700"/>
          <p14:tracePt t="16810" x="3081338" y="4103688"/>
          <p14:tracePt t="16818" x="2643188" y="4013200"/>
          <p14:tracePt t="16826" x="2316163" y="3957638"/>
          <p14:tracePt t="16834" x="2033588" y="3894138"/>
          <p14:tracePt t="16841" x="1795463" y="3875088"/>
          <p14:tracePt t="16850" x="1685925" y="3875088"/>
          <p14:tracePt t="16858" x="1585913" y="3867150"/>
          <p14:tracePt t="16866" x="1476375" y="3840163"/>
          <p14:tracePt t="16875" x="1412875" y="3830638"/>
          <p14:tracePt t="16882" x="1403350" y="3830638"/>
          <p14:tracePt t="16890" x="1385888" y="3830638"/>
          <p14:tracePt t="16900" x="1376363" y="3821113"/>
          <p14:tracePt t="16945" x="1376363" y="3803650"/>
          <p14:tracePt t="16953" x="1366838" y="3784600"/>
          <p14:tracePt t="16961" x="1366838" y="3757613"/>
          <p14:tracePt t="16969" x="1366838" y="3738563"/>
          <p14:tracePt t="16979" x="1358900" y="3702050"/>
          <p14:tracePt t="16986" x="1358900" y="3694113"/>
          <p14:tracePt t="16994" x="1349375" y="3657600"/>
          <p14:tracePt t="17002" x="1322388" y="3629025"/>
          <p14:tracePt t="17018" x="1312863" y="3602038"/>
          <p14:tracePt t="17130" x="1312863" y="3584575"/>
          <p14:tracePt t="17138" x="1312863" y="3565525"/>
          <p14:tracePt t="17146" x="1312863" y="3556000"/>
          <p14:tracePt t="17153" x="1312863" y="3548063"/>
          <p14:tracePt t="17162" x="1312863" y="3519488"/>
          <p14:tracePt t="17169" x="1312863" y="3502025"/>
          <p14:tracePt t="17178" x="1312863" y="3492500"/>
          <p14:tracePt t="17194" x="1312863" y="3465513"/>
          <p14:tracePt t="17201" x="1322388" y="3465513"/>
          <p14:tracePt t="17218" x="1322388" y="3455988"/>
          <p14:tracePt t="17225" x="1322388" y="3429000"/>
          <p14:tracePt t="17234" x="1330325" y="3419475"/>
          <p14:tracePt t="17241" x="1330325" y="3411538"/>
          <p14:tracePt t="17250" x="1339850" y="3392488"/>
          <p14:tracePt t="17258" x="1339850" y="3382963"/>
          <p14:tracePt t="17282" x="1358900" y="3355975"/>
          <p14:tracePt t="17305" x="1366838" y="3346450"/>
          <p14:tracePt t="17361" x="1376363" y="3338513"/>
          <p14:tracePt t="17378" x="1376363" y="3328988"/>
          <p14:tracePt t="17386" x="1395413" y="3309938"/>
          <p14:tracePt t="17402" x="1412875" y="3292475"/>
          <p14:tracePt t="17410" x="1422400" y="3282950"/>
          <p14:tracePt t="17418" x="1449388" y="3255963"/>
          <p14:tracePt t="17426" x="1458913" y="3246438"/>
          <p14:tracePt t="17434" x="1485900" y="3236913"/>
          <p14:tracePt t="17441" x="1495425" y="3228975"/>
          <p14:tracePt t="17450" x="1531938" y="3209925"/>
          <p14:tracePt t="17458" x="1549400" y="3200400"/>
          <p14:tracePt t="17466" x="1576388" y="3192463"/>
          <p14:tracePt t="17475" x="1612900" y="3173413"/>
          <p14:tracePt t="17482" x="1631950" y="3163888"/>
          <p14:tracePt t="17491" x="1649413" y="3155950"/>
          <p14:tracePt t="17498" x="1677988" y="3146425"/>
          <p14:tracePt t="17511" x="1695450" y="3136900"/>
          <p14:tracePt t="17522" x="1714500" y="3136900"/>
          <p14:tracePt t="17739" x="1722438" y="3127375"/>
          <p14:tracePt t="17755" x="1722438" y="3109913"/>
          <p14:tracePt t="18169" x="1722438" y="3082925"/>
          <p14:tracePt t="18177" x="1722438" y="3063875"/>
          <p14:tracePt t="18186" x="1741488" y="3027363"/>
          <p14:tracePt t="18193" x="1778000" y="3000375"/>
          <p14:tracePt t="18201" x="1795463" y="2954338"/>
          <p14:tracePt t="18209" x="1824038" y="2909888"/>
          <p14:tracePt t="18217" x="1841500" y="2890838"/>
          <p14:tracePt t="18225" x="1851025" y="2873375"/>
          <p14:tracePt t="18233" x="1860550" y="2863850"/>
          <p14:tracePt t="18241" x="1860550" y="2854325"/>
          <p14:tracePt t="18250" x="1878013" y="2836863"/>
          <p14:tracePt t="18393" x="1887538" y="2836863"/>
          <p14:tracePt t="18417" x="1887538" y="2844800"/>
          <p14:tracePt t="18531" x="1887538" y="2854325"/>
          <p14:tracePt t="18577" x="1887538" y="2863850"/>
          <p14:tracePt t="18634" x="1887538" y="2881313"/>
          <p14:tracePt t="18650" x="1887538" y="2890838"/>
          <p14:tracePt t="18665" x="1887538" y="2900363"/>
          <p14:tracePt t="18682" x="1878013" y="2927350"/>
          <p14:tracePt t="18689" x="1878013" y="2936875"/>
          <p14:tracePt t="18697" x="1878013" y="2946400"/>
          <p14:tracePt t="18705" x="1878013" y="2954338"/>
          <p14:tracePt t="18713" x="1878013" y="2963863"/>
          <p14:tracePt t="18721" x="1878013" y="2973388"/>
          <p14:tracePt t="18729" x="1878013" y="2982913"/>
          <p14:tracePt t="18737" x="1878013" y="2990850"/>
          <p14:tracePt t="18754" x="1878013" y="3009900"/>
          <p14:tracePt t="20556" x="1878013" y="2990850"/>
          <p14:tracePt t="20563" x="1878013" y="2973388"/>
          <p14:tracePt t="20569" x="1878013" y="2936875"/>
          <p14:tracePt t="20585" x="1878013" y="2917825"/>
          <p14:tracePt t="20593" x="1887538" y="2900363"/>
          <p14:tracePt t="20601" x="1887538" y="2890838"/>
          <p14:tracePt t="20609" x="1895475" y="2873375"/>
          <p14:tracePt t="20625" x="1895475" y="2854325"/>
          <p14:tracePt t="20651" x="1895475" y="2844800"/>
          <p14:tracePt t="22002" x="1895475" y="2873375"/>
          <p14:tracePt t="22010" x="1895475" y="2890838"/>
          <p14:tracePt t="22018" x="1895475" y="2900363"/>
          <p14:tracePt t="22026" x="1895475" y="2927350"/>
          <p14:tracePt t="22539" x="1895475" y="2954338"/>
          <p14:tracePt t="22547" x="1895475" y="2963863"/>
          <p14:tracePt t="22556" x="1895475" y="2973388"/>
          <p14:tracePt t="22561" x="1895475" y="3000375"/>
          <p14:tracePt t="22569" x="1895475" y="3009900"/>
          <p14:tracePt t="22577" x="1895475" y="3017838"/>
          <p14:tracePt t="22702" x="1895475" y="3027363"/>
          <p14:tracePt t="22705" x="1895475" y="3046413"/>
          <p14:tracePt t="22715" x="1851025" y="3073400"/>
          <p14:tracePt t="22723" x="1814513" y="3119438"/>
          <p14:tracePt t="22732" x="1787525" y="3136900"/>
          <p14:tracePt t="22739" x="1741488" y="3182938"/>
          <p14:tracePt t="22747" x="1685925" y="3228975"/>
          <p14:tracePt t="22755" x="1658938" y="3292475"/>
          <p14:tracePt t="22764" x="1622425" y="3338513"/>
          <p14:tracePt t="22771" x="1576388" y="3411538"/>
          <p14:tracePt t="22778" x="1549400" y="3455988"/>
          <p14:tracePt t="22786" x="1504950" y="3502025"/>
          <p14:tracePt t="22794" x="1468438" y="3548063"/>
          <p14:tracePt t="22801" x="1449388" y="3565525"/>
          <p14:tracePt t="22818" x="1439863" y="3584575"/>
          <p14:tracePt t="22932" x="1431925" y="3584575"/>
          <p14:tracePt t="22938" x="1412875" y="3592513"/>
          <p14:tracePt t="22946" x="1403350" y="3592513"/>
          <p14:tracePt t="22954" x="1395413" y="3602038"/>
          <p14:tracePt t="22962" x="1376363" y="3602038"/>
          <p14:tracePt t="22978" x="1349375" y="3638550"/>
          <p14:tracePt t="22986" x="1339850" y="3648075"/>
          <p14:tracePt t="22994" x="1330325" y="3648075"/>
          <p14:tracePt t="23002" x="1312863" y="3665538"/>
          <p14:tracePt t="23009" x="1312863" y="3675063"/>
          <p14:tracePt t="23017" x="1293813" y="3694113"/>
          <p14:tracePt t="23025" x="1285875" y="3711575"/>
          <p14:tracePt t="23033" x="1249363" y="3730625"/>
          <p14:tracePt t="23041" x="1230313" y="3757613"/>
          <p14:tracePt t="23049" x="1212850" y="3775075"/>
          <p14:tracePt t="23057" x="1185863" y="3794125"/>
          <p14:tracePt t="23065" x="1157288" y="3811588"/>
          <p14:tracePt t="23076" x="1157288" y="3821113"/>
          <p14:tracePt t="23081" x="1139825" y="3830638"/>
          <p14:tracePt t="23088" x="1120775" y="3848100"/>
          <p14:tracePt t="23098" x="1103313" y="3857625"/>
          <p14:tracePt t="23105" x="1093788" y="3867150"/>
          <p14:tracePt t="23113" x="1084263" y="3875088"/>
          <p14:tracePt t="23122" x="1066800" y="3884613"/>
          <p14:tracePt t="23141" x="1057275" y="3884613"/>
          <p14:tracePt t="23153" x="1047750" y="3884613"/>
          <p14:tracePt t="23161" x="1039813" y="3884613"/>
          <p14:tracePt t="23177" x="1020763" y="3903663"/>
          <p14:tracePt t="23202" x="1011238" y="3911600"/>
          <p14:tracePt t="23212" x="1003300" y="3921125"/>
          <p14:tracePt t="23218" x="984250" y="3940175"/>
          <p14:tracePt t="23226" x="966788" y="3948113"/>
          <p14:tracePt t="23234" x="957263" y="3957638"/>
          <p14:tracePt t="23250" x="939800" y="3967163"/>
          <p14:tracePt t="23261" x="930275" y="3976688"/>
          <p14:tracePt t="23266" x="920750" y="3984625"/>
          <p14:tracePt t="23291" x="911225" y="3994150"/>
          <p14:tracePt t="23298" x="903288" y="3994150"/>
          <p14:tracePt t="23745" x="884238" y="3994150"/>
          <p14:tracePt t="23753" x="874713" y="3994150"/>
          <p14:tracePt t="23761" x="847725" y="3994150"/>
          <p14:tracePt t="23769" x="838200" y="3994150"/>
          <p14:tracePt t="23778" x="820738" y="3994150"/>
          <p14:tracePt t="23786" x="811213" y="3994150"/>
          <p14:tracePt t="23794" x="793750" y="3994150"/>
          <p14:tracePt t="23801" x="774700" y="3994150"/>
          <p14:tracePt t="23810" x="765175" y="3994150"/>
          <p14:tracePt t="23818" x="747713" y="3994150"/>
          <p14:tracePt t="23826" x="720725" y="3994150"/>
          <p14:tracePt t="23834" x="701675" y="3994150"/>
          <p14:tracePt t="23842" x="665163" y="3994150"/>
          <p14:tracePt t="23850" x="638175" y="3994150"/>
          <p14:tracePt t="23858" x="628650" y="3994150"/>
          <p14:tracePt t="23866" x="611188" y="3994150"/>
          <p14:tracePt t="23873" x="584200" y="3994150"/>
          <p14:tracePt t="23884" x="574675" y="3994150"/>
          <p14:tracePt t="23897" x="565150" y="3994150"/>
          <p14:tracePt t="23973" x="555625" y="3994150"/>
          <p14:tracePt t="24011" x="555625" y="3984625"/>
          <p14:tracePt t="24026" x="555625" y="3976688"/>
          <p14:tracePt t="24035" x="555625" y="3957638"/>
          <p14:tracePt t="24042" x="555625" y="3948113"/>
          <p14:tracePt t="24051" x="555625" y="3940175"/>
          <p14:tracePt t="24074" x="555625" y="3921125"/>
          <p14:tracePt t="24123" x="555625" y="3911600"/>
          <p14:tracePt t="24139" x="555625" y="3903663"/>
          <p14:tracePt t="24146" x="555625" y="3894138"/>
          <p14:tracePt t="24153" x="555625" y="3884613"/>
          <p14:tracePt t="24161" x="565150" y="3875088"/>
          <p14:tracePt t="24169" x="574675" y="3867150"/>
          <p14:tracePt t="24177" x="584200" y="3857625"/>
          <p14:tracePt t="24185" x="584200" y="3840163"/>
          <p14:tracePt t="24193" x="584200" y="3830638"/>
          <p14:tracePt t="24209" x="592138" y="3821113"/>
          <p14:tracePt t="24362" x="592138" y="3811588"/>
          <p14:tracePt t="24369" x="611188" y="3803650"/>
          <p14:tracePt t="24385" x="611188" y="3794125"/>
          <p14:tracePt t="24393" x="620713" y="3775075"/>
          <p14:tracePt t="24401" x="628650" y="3757613"/>
          <p14:tracePt t="24409" x="628650" y="3748088"/>
          <p14:tracePt t="24417" x="628650" y="3730625"/>
          <p14:tracePt t="24425" x="628650" y="3702050"/>
          <p14:tracePt t="24433" x="628650" y="3684588"/>
          <p14:tracePt t="24441" x="638175" y="3657600"/>
          <p14:tracePt t="24449" x="638175" y="3648075"/>
          <p14:tracePt t="24457" x="638175" y="3621088"/>
          <p14:tracePt t="24465" x="655638" y="3602038"/>
          <p14:tracePt t="24481" x="674688" y="3575050"/>
          <p14:tracePt t="24489" x="674688" y="3565525"/>
          <p14:tracePt t="24497" x="674688" y="3556000"/>
          <p14:tracePt t="24505" x="674688" y="3529013"/>
          <p14:tracePt t="24513" x="674688" y="3519488"/>
          <p14:tracePt t="24521" x="684213" y="3502025"/>
          <p14:tracePt t="24529" x="692150" y="3475038"/>
          <p14:tracePt t="24537" x="720725" y="3455988"/>
          <p14:tracePt t="24545" x="728663" y="3419475"/>
          <p14:tracePt t="24562" x="728663" y="3411538"/>
          <p14:tracePt t="24570" x="747713" y="3392488"/>
          <p14:tracePt t="24578" x="757238" y="3375025"/>
          <p14:tracePt t="24587" x="784225" y="3355975"/>
          <p14:tracePt t="24593" x="793750" y="3338513"/>
          <p14:tracePt t="24602" x="793750" y="3328988"/>
          <p14:tracePt t="24609" x="801688" y="3319463"/>
          <p14:tracePt t="24617" x="838200" y="3302000"/>
          <p14:tracePt t="24625" x="847725" y="3292475"/>
          <p14:tracePt t="24633" x="857250" y="3282950"/>
          <p14:tracePt t="24699" x="874713" y="3282950"/>
          <p14:tracePt t="24745" x="893763" y="3292475"/>
          <p14:tracePt t="24753" x="893763" y="3319463"/>
          <p14:tracePt t="24761" x="903288" y="3338513"/>
          <p14:tracePt t="24769" x="911225" y="3382963"/>
          <p14:tracePt t="24777" x="911225" y="3392488"/>
          <p14:tracePt t="24785" x="911225" y="3429000"/>
          <p14:tracePt t="24794" x="911225" y="3446463"/>
          <p14:tracePt t="24801" x="939800" y="3492500"/>
          <p14:tracePt t="24817" x="939800" y="3519488"/>
          <p14:tracePt t="24825" x="939800" y="3538538"/>
          <p14:tracePt t="24833" x="939800" y="3565525"/>
          <p14:tracePt t="24841" x="939800" y="3584575"/>
          <p14:tracePt t="24849" x="947738" y="3629025"/>
          <p14:tracePt t="24857" x="947738" y="3638550"/>
          <p14:tracePt t="24865" x="947738" y="3657600"/>
          <p14:tracePt t="24873" x="947738" y="3675063"/>
          <p14:tracePt t="24881" x="947738" y="3702050"/>
          <p14:tracePt t="24888" x="957263" y="3730625"/>
          <p14:tracePt t="24907" x="966788" y="3757613"/>
          <p14:tracePt t="24913" x="966788" y="3775075"/>
          <p14:tracePt t="24922" x="984250" y="3811588"/>
          <p14:tracePt t="24929" x="984250" y="3830638"/>
          <p14:tracePt t="24937" x="993775" y="3857625"/>
          <p14:tracePt t="24945" x="993775" y="3867150"/>
          <p14:tracePt t="24953" x="1003300" y="3875088"/>
          <p14:tracePt t="24961" x="1011238" y="3875088"/>
          <p14:tracePt t="24969" x="1011238" y="3884613"/>
          <p14:tracePt t="24977" x="1020763" y="3894138"/>
          <p14:tracePt t="24994" x="1030288" y="3894138"/>
          <p14:tracePt t="25002" x="1039813" y="3903663"/>
          <p14:tracePt t="25010" x="1047750" y="3903663"/>
          <p14:tracePt t="25099" x="1066800" y="3903663"/>
          <p14:tracePt t="25109" x="1093788" y="3884613"/>
          <p14:tracePt t="25113" x="1139825" y="3848100"/>
          <p14:tracePt t="25121" x="1139825" y="3840163"/>
          <p14:tracePt t="25129" x="1149350" y="3830638"/>
          <p14:tracePt t="25140" x="1166813" y="3821113"/>
          <p14:tracePt t="25145" x="1176338" y="3811588"/>
          <p14:tracePt t="25153" x="1176338" y="3803650"/>
          <p14:tracePt t="25161" x="1185863" y="3794125"/>
          <p14:tracePt t="25185" x="1185863" y="3775075"/>
          <p14:tracePt t="25201" x="1193800" y="3767138"/>
          <p14:tracePt t="25210" x="1193800" y="3757613"/>
          <p14:tracePt t="25219" x="1212850" y="3748088"/>
          <p14:tracePt t="25229" x="1212850" y="3730625"/>
          <p14:tracePt t="25235" x="1239838" y="3702050"/>
          <p14:tracePt t="25244" x="1239838" y="3675063"/>
          <p14:tracePt t="25251" x="1239838" y="3665538"/>
          <p14:tracePt t="25259" x="1258888" y="3621088"/>
          <p14:tracePt t="25267" x="1258888" y="3611563"/>
          <p14:tracePt t="25276" x="1266825" y="3584575"/>
          <p14:tracePt t="25282" x="1276350" y="3538538"/>
          <p14:tracePt t="25298" x="1285875" y="3538538"/>
          <p14:tracePt t="25309" x="1285875" y="3529013"/>
          <p14:tracePt t="25322" x="1293813" y="3511550"/>
          <p14:tracePt t="25589" x="1339850" y="3511550"/>
          <p14:tracePt t="25593" x="1403350" y="3511550"/>
          <p14:tracePt t="25601" x="1485900" y="3455988"/>
          <p14:tracePt t="25609" x="1585913" y="3402013"/>
          <p14:tracePt t="25617" x="1704975" y="3328988"/>
          <p14:tracePt t="25625" x="1787525" y="3255963"/>
          <p14:tracePt t="25633" x="1905000" y="3163888"/>
          <p14:tracePt t="25641" x="2005013" y="3082925"/>
          <p14:tracePt t="25649" x="2133600" y="2954338"/>
          <p14:tracePt t="25659" x="2233613" y="2854325"/>
          <p14:tracePt t="25666" x="2287588" y="2735263"/>
          <p14:tracePt t="25673" x="2333625" y="2654300"/>
          <p14:tracePt t="25682" x="2370138" y="2589213"/>
          <p14:tracePt t="25690" x="2379663" y="2554288"/>
          <p14:tracePt t="25698" x="2389188" y="2489200"/>
          <p14:tracePt t="25709" x="2416175" y="2462213"/>
          <p14:tracePt t="25713" x="2416175" y="2444750"/>
          <p14:tracePt t="25723" x="2416175" y="2416175"/>
          <p14:tracePt t="25729" x="2416175" y="2408238"/>
          <p14:tracePt t="25738" x="2416175" y="2398713"/>
          <p14:tracePt t="25745" x="2416175" y="2389188"/>
          <p14:tracePt t="25777" x="2416175" y="2371725"/>
          <p14:tracePt t="25819" x="2416175" y="2362200"/>
          <p14:tracePt t="25835" x="2416175" y="2352675"/>
          <p14:tracePt t="25842" x="2425700" y="2343150"/>
          <p14:tracePt t="25851" x="2425700" y="2335213"/>
          <p14:tracePt t="25867" x="2425700" y="2325688"/>
          <p14:tracePt t="25875" x="2425700" y="2316163"/>
          <p14:tracePt t="25883" x="2433638" y="2289175"/>
          <p14:tracePt t="25892" x="2452688" y="2270125"/>
          <p14:tracePt t="25909" x="2462213" y="2262188"/>
          <p14:tracePt t="25915" x="2462213" y="2252663"/>
          <p14:tracePt t="25927" x="2462213" y="2243138"/>
          <p14:tracePt t="25930" x="2470150" y="2233613"/>
          <p14:tracePt t="25941" x="2470150" y="2225675"/>
          <p14:tracePt t="25946" x="2479675" y="2197100"/>
          <p14:tracePt t="25955" x="2479675" y="2189163"/>
          <p14:tracePt t="25962" x="2498725" y="2170113"/>
          <p14:tracePt t="25978" x="2498725" y="2152650"/>
          <p14:tracePt t="25987" x="2498725" y="2143125"/>
          <p14:tracePt t="25994" x="2498725" y="2125663"/>
          <p14:tracePt t="26002" x="2498725" y="2106613"/>
          <p14:tracePt t="26018" x="2498725" y="2097088"/>
          <p14:tracePt t="26026" x="2498725" y="2070100"/>
          <p14:tracePt t="26066" x="2498725" y="2060575"/>
          <p14:tracePt t="26278" x="2462213" y="2052638"/>
          <p14:tracePt t="26283" x="2389188" y="2052638"/>
          <p14:tracePt t="26292" x="2270125" y="2052638"/>
          <p14:tracePt t="26298" x="2179638" y="2052638"/>
          <p14:tracePt t="26308" x="2070100" y="2079625"/>
          <p14:tracePt t="26315" x="1987550" y="2097088"/>
          <p14:tracePt t="26324" x="1931988" y="2097088"/>
          <p14:tracePt t="26330" x="1878013" y="2097088"/>
          <p14:tracePt t="26340" x="1860550" y="2106613"/>
          <p14:tracePt t="26362" x="1851025" y="2106613"/>
          <p14:tracePt t="26604" x="1851025" y="2097088"/>
          <p14:tracePt t="26611" x="1860550" y="2089150"/>
          <p14:tracePt t="26618" x="1878013" y="2079625"/>
          <p14:tracePt t="26882" x="1878013" y="2089150"/>
          <p14:tracePt t="26890" x="1878013" y="2097088"/>
          <p14:tracePt t="26897" x="1878013" y="2125663"/>
          <p14:tracePt t="26913" x="1878013" y="2143125"/>
          <p14:tracePt t="26921" x="1878013" y="2170113"/>
          <p14:tracePt t="26929" x="1878013" y="2179638"/>
          <p14:tracePt t="26937" x="1878013" y="2189163"/>
          <p14:tracePt t="26945" x="1878013" y="2206625"/>
          <p14:tracePt t="26954" x="1878013" y="2225675"/>
          <p14:tracePt t="26962" x="1878013" y="2233613"/>
          <p14:tracePt t="26970" x="1878013" y="2252663"/>
          <p14:tracePt t="26978" x="1878013" y="2270125"/>
          <p14:tracePt t="26986" x="1887538" y="2270125"/>
          <p14:tracePt t="26994" x="1887538" y="2289175"/>
          <p14:tracePt t="27002" x="1887538" y="2306638"/>
          <p14:tracePt t="27010" x="1887538" y="2335213"/>
          <p14:tracePt t="27017" x="1887538" y="2343150"/>
          <p14:tracePt t="27026" x="1887538" y="2362200"/>
          <p14:tracePt t="27033" x="1895475" y="2389188"/>
          <p14:tracePt t="27041" x="1895475" y="2408238"/>
          <p14:tracePt t="27049" x="1895475" y="2435225"/>
          <p14:tracePt t="27057" x="1914525" y="2462213"/>
          <p14:tracePt t="27065" x="1914525" y="2471738"/>
          <p14:tracePt t="27073" x="1914525" y="2481263"/>
          <p14:tracePt t="27081" x="1914525" y="2489200"/>
          <p14:tracePt t="27557" x="1914525" y="2498725"/>
          <p14:tracePt t="27963" x="1905000" y="2498725"/>
          <p14:tracePt t="28107" x="1887538" y="2498725"/>
          <p14:tracePt t="28115" x="1878013" y="2498725"/>
          <p14:tracePt t="32779" x="1868488" y="2489200"/>
          <p14:tracePt t="36315" x="1914525" y="2425700"/>
          <p14:tracePt t="36323" x="1997075" y="2408238"/>
          <p14:tracePt t="36329" x="2078038" y="2362200"/>
          <p14:tracePt t="36337" x="2170113" y="2335213"/>
          <p14:tracePt t="36345" x="2233613" y="2325688"/>
          <p14:tracePt t="36353" x="2379663" y="2298700"/>
          <p14:tracePt t="36361" x="2506663" y="2298700"/>
          <p14:tracePt t="36369" x="2616200" y="2298700"/>
          <p14:tracePt t="36377" x="2744788" y="2298700"/>
          <p14:tracePt t="36385" x="2852738" y="2298700"/>
          <p14:tracePt t="36393" x="2981325" y="2298700"/>
          <p14:tracePt t="36401" x="3108325" y="2298700"/>
          <p14:tracePt t="36409" x="3200400" y="2298700"/>
          <p14:tracePt t="36417" x="3309938" y="2298700"/>
          <p14:tracePt t="36425" x="3400425" y="2298700"/>
          <p14:tracePt t="36433" x="3482975" y="2298700"/>
          <p14:tracePt t="36441" x="3573463" y="2306638"/>
          <p14:tracePt t="36449" x="3646488" y="2306638"/>
          <p14:tracePt t="36457" x="3738563" y="2306638"/>
          <p14:tracePt t="36465" x="3865563" y="2306638"/>
          <p14:tracePt t="36473" x="3975100" y="2306638"/>
          <p14:tracePt t="36481" x="4065588" y="2306638"/>
          <p14:tracePt t="36489" x="4194175" y="2306638"/>
          <p14:tracePt t="36497" x="4303713" y="2306638"/>
          <p14:tracePt t="36505" x="4413250" y="2306638"/>
          <p14:tracePt t="36513" x="4494213" y="2306638"/>
          <p14:tracePt t="36522" x="4549775" y="2306638"/>
          <p14:tracePt t="36530" x="4586288" y="2306638"/>
          <p14:tracePt t="36541" x="4622800" y="2306638"/>
          <p14:tracePt t="36889" x="4630738" y="2306638"/>
          <p14:tracePt t="36897" x="4686300" y="2298700"/>
          <p14:tracePt t="36905" x="4795838" y="2270125"/>
          <p14:tracePt t="36913" x="4886325" y="2270125"/>
          <p14:tracePt t="36921" x="5014913" y="2270125"/>
          <p14:tracePt t="36930" x="5159375" y="2270125"/>
          <p14:tracePt t="36940" x="5305425" y="2270125"/>
          <p14:tracePt t="36946" x="5451475" y="2270125"/>
          <p14:tracePt t="36954" x="5616575" y="2270125"/>
          <p14:tracePt t="36961" x="5780088" y="2270125"/>
          <p14:tracePt t="36969" x="5980113" y="2298700"/>
          <p14:tracePt t="36977" x="6162675" y="2325688"/>
          <p14:tracePt t="36985" x="6354763" y="2371725"/>
          <p14:tracePt t="36993" x="6554788" y="2398713"/>
          <p14:tracePt t="37001" x="6673850" y="2444750"/>
          <p14:tracePt t="37009" x="6773863" y="2489200"/>
          <p14:tracePt t="37017" x="6864350" y="2544763"/>
          <p14:tracePt t="37025" x="6964363" y="2571750"/>
          <p14:tracePt t="37033" x="7029450" y="2625725"/>
          <p14:tracePt t="37042" x="7073900" y="2662238"/>
          <p14:tracePt t="37049" x="7102475" y="2690813"/>
          <p14:tracePt t="37057" x="7129463" y="2727325"/>
          <p14:tracePt t="37065" x="7138988" y="2744788"/>
          <p14:tracePt t="37073" x="7146925" y="2771775"/>
          <p14:tracePt t="37081" x="7146925" y="2800350"/>
          <p14:tracePt t="37089" x="7146925" y="2817813"/>
          <p14:tracePt t="37097" x="7146925" y="2873375"/>
          <p14:tracePt t="37105" x="7146925" y="2900363"/>
          <p14:tracePt t="37115" x="7146925" y="2946400"/>
          <p14:tracePt t="37124" x="7146925" y="2963863"/>
          <p14:tracePt t="37141" x="7146925" y="3017838"/>
          <p14:tracePt t="37146" x="7146925" y="3036888"/>
          <p14:tracePt t="37155" x="7146925" y="3046413"/>
          <p14:tracePt t="37162" x="7146925" y="3063875"/>
          <p14:tracePt t="37170" x="7146925" y="3073400"/>
          <p14:tracePt t="37178" x="7146925" y="3082925"/>
          <p14:tracePt t="37186" x="7146925" y="3100388"/>
          <p14:tracePt t="37194" x="7146925" y="3119438"/>
          <p14:tracePt t="37202" x="7146925" y="3136900"/>
          <p14:tracePt t="37211" x="7146925" y="3155950"/>
          <p14:tracePt t="37218" x="7146925" y="3173413"/>
          <p14:tracePt t="37231" x="7146925" y="3209925"/>
          <p14:tracePt t="37235" x="7146925" y="3228975"/>
          <p14:tracePt t="37242" x="7146925" y="3273425"/>
          <p14:tracePt t="37249" x="7156450" y="3302000"/>
          <p14:tracePt t="37258" x="7183438" y="3346450"/>
          <p14:tracePt t="37266" x="7192963" y="3382963"/>
          <p14:tracePt t="37274" x="7212013" y="3429000"/>
          <p14:tracePt t="37282" x="7239000" y="3475038"/>
          <p14:tracePt t="37291" x="7248525" y="3511550"/>
          <p14:tracePt t="37297" x="7275513" y="3592513"/>
          <p14:tracePt t="37308" x="7302500" y="3629025"/>
          <p14:tracePt t="37312" x="7329488" y="3675063"/>
          <p14:tracePt t="37322" x="7356475" y="3721100"/>
          <p14:tracePt t="37329" x="7385050" y="3738563"/>
          <p14:tracePt t="37337" x="7402513" y="3767138"/>
          <p14:tracePt t="37345" x="7412038" y="3775075"/>
          <p14:tracePt t="37353" x="7412038" y="3784600"/>
          <p14:tracePt t="37361" x="7421563" y="3811588"/>
          <p14:tracePt t="37377" x="7421563" y="3821113"/>
          <p14:tracePt t="37427" x="7421563" y="3830638"/>
          <p14:tracePt t="37434" x="7421563" y="3840163"/>
          <p14:tracePt t="37442" x="7429500" y="3848100"/>
          <p14:tracePt t="37450" x="7439025" y="3857625"/>
          <p14:tracePt t="37458" x="7448550" y="3867150"/>
          <p14:tracePt t="37468" x="7458075" y="3875088"/>
          <p14:tracePt t="37477" x="7466013" y="3894138"/>
          <p14:tracePt t="37481" x="7485063" y="3911600"/>
          <p14:tracePt t="37489" x="7494588" y="3930650"/>
          <p14:tracePt t="37499" x="7512050" y="3948113"/>
          <p14:tracePt t="37505" x="7548563" y="3976688"/>
          <p14:tracePt t="37513" x="7567613" y="4003675"/>
          <p14:tracePt t="37520" x="7612063" y="4049713"/>
          <p14:tracePt t="37529" x="7631113" y="4057650"/>
          <p14:tracePt t="37537" x="7658100" y="4076700"/>
          <p14:tracePt t="37545" x="7675563" y="4103688"/>
          <p14:tracePt t="37554" x="7685088" y="4113213"/>
          <p14:tracePt t="37561" x="7704138" y="4149725"/>
          <p14:tracePt t="37569" x="7712075" y="4159250"/>
          <p14:tracePt t="37585" x="7731125" y="4167188"/>
          <p14:tracePt t="37593" x="7740650" y="4176713"/>
          <p14:tracePt t="37658" x="7748588" y="4203700"/>
          <p14:tracePt t="37674" x="7758113" y="4222750"/>
          <p14:tracePt t="37690" x="7767638" y="4240213"/>
          <p14:tracePt t="37698" x="7777163" y="4249738"/>
          <p14:tracePt t="37722" x="7785100" y="4259263"/>
          <p14:tracePt t="37730" x="7804150" y="4276725"/>
          <p14:tracePt t="37762" x="7813675" y="4286250"/>
          <p14:tracePt t="37802" x="7821613" y="4295775"/>
          <p14:tracePt t="37810" x="7831138" y="4303713"/>
          <p14:tracePt t="37826" x="7840663" y="4322763"/>
          <p14:tracePt t="37835" x="7850188" y="4332288"/>
          <p14:tracePt t="37843" x="7867650" y="4349750"/>
          <p14:tracePt t="37860" x="7885113" y="4376738"/>
          <p14:tracePt t="37866" x="7904163" y="4395788"/>
          <p14:tracePt t="37873" x="7904163" y="4405313"/>
          <p14:tracePt t="37882" x="7913688" y="4413250"/>
          <p14:tracePt t="37889" x="7921625" y="4422775"/>
          <p14:tracePt t="38123" x="7921625" y="4441825"/>
          <p14:tracePt t="38137" x="7931150" y="4459288"/>
          <p14:tracePt t="38153" x="7931150" y="4478338"/>
          <p14:tracePt t="38161" x="7940675" y="4495800"/>
          <p14:tracePt t="39763" x="7950200" y="4495800"/>
          <p14:tracePt t="39777" x="7950200" y="4468813"/>
          <p14:tracePt t="39785" x="7950200" y="4459288"/>
          <p14:tracePt t="39793" x="7950200" y="4441825"/>
          <p14:tracePt t="39801" x="7950200" y="4413250"/>
          <p14:tracePt t="39809" x="7950200" y="4405313"/>
          <p14:tracePt t="39817" x="7950200" y="4386263"/>
          <p14:tracePt t="39827" x="7950200" y="4376738"/>
          <p14:tracePt t="39834" x="7940675" y="4349750"/>
          <p14:tracePt t="39859" x="7940675" y="4322763"/>
          <p14:tracePt t="39874" x="7931150" y="4303713"/>
          <p14:tracePt t="39898" x="7931150" y="4286250"/>
          <p14:tracePt t="39953" x="7931150" y="4276725"/>
          <p14:tracePt t="40205" x="7931150" y="4259263"/>
          <p14:tracePt t="40210" x="7931150" y="4249738"/>
          <p14:tracePt t="40222" x="7931150" y="4232275"/>
          <p14:tracePt t="40231" x="7931150" y="4222750"/>
          <p14:tracePt t="40233" x="7931150" y="4203700"/>
          <p14:tracePt t="40241" x="7931150" y="4195763"/>
          <p14:tracePt t="40249" x="7931150" y="4186238"/>
          <p14:tracePt t="40257" x="7931150" y="4159250"/>
          <p14:tracePt t="40273" x="7931150" y="4149725"/>
          <p14:tracePt t="40281" x="7931150" y="4140200"/>
          <p14:tracePt t="40289" x="7931150" y="4113213"/>
          <p14:tracePt t="40297" x="7931150" y="4103688"/>
          <p14:tracePt t="40305" x="7931150" y="4094163"/>
          <p14:tracePt t="40313" x="7931150" y="4067175"/>
          <p14:tracePt t="40322" x="7931150" y="4049713"/>
          <p14:tracePt t="40329" x="7931150" y="4030663"/>
          <p14:tracePt t="40337" x="7931150" y="4021138"/>
          <p14:tracePt t="40354" x="7931150" y="4013200"/>
          <p14:tracePt t="40361" x="7931150" y="3984625"/>
          <p14:tracePt t="40393" x="7931150" y="3967163"/>
          <p14:tracePt t="40539" x="7931150" y="3948113"/>
          <p14:tracePt t="40547" x="7931150" y="3940175"/>
          <p14:tracePt t="40558" x="7931150" y="3930650"/>
          <p14:tracePt t="40563" x="7931150" y="3903663"/>
          <p14:tracePt t="40579" x="7931150" y="3884613"/>
          <p14:tracePt t="40587" x="7931150" y="3857625"/>
          <p14:tracePt t="40595" x="7931150" y="3840163"/>
          <p14:tracePt t="40608" x="7931150" y="3803650"/>
          <p14:tracePt t="40610" x="7931150" y="3784600"/>
          <p14:tracePt t="40617" x="7931150" y="3775075"/>
          <p14:tracePt t="40625" x="7931150" y="3767138"/>
          <p14:tracePt t="40635" x="7931150" y="3757613"/>
          <p14:tracePt t="40641" x="7931150" y="3748088"/>
          <p14:tracePt t="40651" x="7931150" y="3730625"/>
          <p14:tracePt t="40657" x="7931150" y="3721100"/>
          <p14:tracePt t="40681" x="7931150" y="3711575"/>
          <p14:tracePt t="40697" x="7931150" y="3694113"/>
          <p14:tracePt t="40705" x="7931150" y="3684588"/>
          <p14:tracePt t="40713" x="7931150" y="3675063"/>
          <p14:tracePt t="40721" x="7931150" y="3665538"/>
          <p14:tracePt t="40921" x="7931150" y="3648075"/>
          <p14:tracePt t="40929" x="7931150" y="3638550"/>
          <p14:tracePt t="40937" x="7931150" y="3592513"/>
          <p14:tracePt t="40946" x="7931150" y="3556000"/>
          <p14:tracePt t="40954" x="7931150" y="3519488"/>
          <p14:tracePt t="40961" x="7931150" y="3482975"/>
          <p14:tracePt t="40969" x="7931150" y="3455988"/>
          <p14:tracePt t="40977" x="7931150" y="3438525"/>
          <p14:tracePt t="40985" x="7904163" y="3375025"/>
          <p14:tracePt t="41001" x="7894638" y="3355975"/>
          <p14:tracePt t="41010" x="7885113" y="3338513"/>
          <p14:tracePt t="41025" x="7885113" y="3328988"/>
          <p14:tracePt t="41033" x="7885113" y="3309938"/>
          <p14:tracePt t="41041" x="7877175" y="3302000"/>
          <p14:tracePt t="41277" x="7877175" y="3265488"/>
          <p14:tracePt t="41283" x="7877175" y="3236913"/>
          <p14:tracePt t="41290" x="7877175" y="3182938"/>
          <p14:tracePt t="41297" x="7877175" y="3127375"/>
          <p14:tracePt t="41306" x="7831138" y="3063875"/>
          <p14:tracePt t="41313" x="7813675" y="3017838"/>
          <p14:tracePt t="41322" x="7777163" y="2954338"/>
          <p14:tracePt t="41329" x="7758113" y="2909888"/>
          <p14:tracePt t="41338" x="7731125" y="2863850"/>
          <p14:tracePt t="41345" x="7712075" y="2836863"/>
          <p14:tracePt t="41354" x="7704138" y="2800350"/>
          <p14:tracePt t="41361" x="7694613" y="2781300"/>
          <p14:tracePt t="41370" x="7685088" y="2771775"/>
          <p14:tracePt t="41385" x="7685088" y="2763838"/>
          <p14:tracePt t="41419" x="7685088" y="2754313"/>
          <p14:tracePt t="41426" x="7675563" y="2744788"/>
          <p14:tracePt t="41653" x="7675563" y="2735263"/>
          <p14:tracePt t="41659" x="7675563" y="2727325"/>
          <p14:tracePt t="41771" x="7675563" y="2708275"/>
          <p14:tracePt t="41779" x="7675563" y="2671763"/>
          <p14:tracePt t="41787" x="7675563" y="2662238"/>
          <p14:tracePt t="41795" x="7675563" y="2654300"/>
          <p14:tracePt t="41803" x="7675563" y="2635250"/>
          <p14:tracePt t="41810" x="7675563" y="2625725"/>
          <p14:tracePt t="41819" x="7675563" y="2617788"/>
          <p14:tracePt t="41826" x="7675563" y="2598738"/>
          <p14:tracePt t="41842" x="7685088" y="2598738"/>
          <p14:tracePt t="42340" x="7658100" y="2598738"/>
          <p14:tracePt t="42347" x="7575550" y="2598738"/>
          <p14:tracePt t="42356" x="7412038" y="2562225"/>
          <p14:tracePt t="42362" x="7175500" y="2517775"/>
          <p14:tracePt t="42371" x="6856413" y="2471738"/>
          <p14:tracePt t="42378" x="6537325" y="2416175"/>
          <p14:tracePt t="42388" x="6254750" y="2379663"/>
          <p14:tracePt t="42394" x="5980113" y="2362200"/>
          <p14:tracePt t="42402" x="5761038" y="2306638"/>
          <p14:tracePt t="42411" x="5616575" y="2306638"/>
          <p14:tracePt t="42419" x="5524500" y="2306638"/>
          <p14:tracePt t="42426" x="5470525" y="2306638"/>
          <p14:tracePt t="42475" x="5451475" y="2306638"/>
          <p14:tracePt t="42587" x="5441950" y="2306638"/>
          <p14:tracePt t="42659" x="5434013" y="2306638"/>
          <p14:tracePt t="42699" x="5424488" y="2316163"/>
          <p14:tracePt t="42706" x="5424488" y="2325688"/>
          <p14:tracePt t="42714" x="5414963" y="2325688"/>
          <p14:tracePt t="42721" x="5397500" y="2335213"/>
          <p14:tracePt t="42729" x="5387975" y="2335213"/>
          <p14:tracePt t="42737" x="5378450" y="2343150"/>
          <p14:tracePt t="42745" x="5360988" y="2362200"/>
          <p14:tracePt t="42761" x="5351463" y="2389188"/>
          <p14:tracePt t="42769" x="5351463" y="2398713"/>
          <p14:tracePt t="42777" x="5341938" y="2408238"/>
          <p14:tracePt t="42786" x="5334000" y="2444750"/>
          <p14:tracePt t="42793" x="5324475" y="2462213"/>
          <p14:tracePt t="42801" x="5305425" y="2481263"/>
          <p14:tracePt t="42809" x="5297488" y="2525713"/>
          <p14:tracePt t="42817" x="5268913" y="2544763"/>
          <p14:tracePt t="42825" x="5268913" y="2562225"/>
          <p14:tracePt t="42833" x="5241925" y="2598738"/>
          <p14:tracePt t="42841" x="5241925" y="2625725"/>
          <p14:tracePt t="42849" x="5232400" y="2635250"/>
          <p14:tracePt t="42857" x="5232400" y="2644775"/>
          <p14:tracePt t="42865" x="5214938" y="2671763"/>
          <p14:tracePt t="42889" x="5214938" y="2681288"/>
          <p14:tracePt t="42905" x="5214938" y="2690813"/>
          <p14:tracePt t="42921" x="5205413" y="2698750"/>
          <p14:tracePt t="42936" x="5205413" y="2708275"/>
          <p14:tracePt t="42994" x="5205413" y="2717800"/>
          <p14:tracePt t="43026" x="5195888" y="2717800"/>
          <p14:tracePt t="43066" x="5187950" y="2727325"/>
          <p14:tracePt t="43145" x="5178425" y="2735263"/>
          <p14:tracePt t="43177" x="5159375" y="2754313"/>
          <p14:tracePt t="43235" x="5159375" y="2763838"/>
          <p14:tracePt t="44057" x="5159375" y="2754313"/>
          <p14:tracePt t="44065" x="5168900" y="2744788"/>
          <p14:tracePt t="44082" x="5178425" y="2744788"/>
          <p14:tracePt t="44089" x="5178425" y="2735263"/>
          <p14:tracePt t="44097" x="5178425" y="2727325"/>
          <p14:tracePt t="44113" x="5178425" y="2717800"/>
          <p14:tracePt t="44786" x="5178425" y="2708275"/>
          <p14:tracePt t="44801" x="5187950" y="2698750"/>
          <p14:tracePt t="44825" x="5224463" y="2662238"/>
          <p14:tracePt t="44833" x="5251450" y="2654300"/>
          <p14:tracePt t="44841" x="5268913" y="2635250"/>
          <p14:tracePt t="44849" x="5278438" y="2625725"/>
          <p14:tracePt t="44857" x="5297488" y="2617788"/>
          <p14:tracePt t="44865" x="5314950" y="2608263"/>
          <p14:tracePt t="44873" x="5334000" y="2589213"/>
          <p14:tracePt t="44881" x="5351463" y="2581275"/>
          <p14:tracePt t="44898" x="5360988" y="2571750"/>
          <p14:tracePt t="44913" x="5368925" y="2562225"/>
          <p14:tracePt t="44922" x="5387975" y="2562225"/>
          <p14:tracePt t="44938" x="5414963" y="2544763"/>
          <p14:tracePt t="44945" x="5434013" y="2544763"/>
          <p14:tracePt t="44954" x="5461000" y="2544763"/>
          <p14:tracePt t="44961" x="5507038" y="2535238"/>
          <p14:tracePt t="44970" x="5580063" y="2535238"/>
          <p14:tracePt t="44978" x="5688013" y="2517775"/>
          <p14:tracePt t="44986" x="5780088" y="2517775"/>
          <p14:tracePt t="44994" x="5889625" y="2517775"/>
          <p14:tracePt t="45002" x="5972175" y="2517775"/>
          <p14:tracePt t="45011" x="6080125" y="2517775"/>
          <p14:tracePt t="45018" x="6153150" y="2517775"/>
          <p14:tracePt t="45026" x="6208713" y="2517775"/>
          <p14:tracePt t="45034" x="6262688" y="2517775"/>
          <p14:tracePt t="45041" x="6281738" y="2508250"/>
          <p14:tracePt t="45050" x="6299200" y="2508250"/>
          <p14:tracePt t="45058" x="6308725" y="2508250"/>
          <p14:tracePt t="45403" x="6345238" y="2508250"/>
          <p14:tracePt t="45410" x="6454775" y="2508250"/>
          <p14:tracePt t="45418" x="6654800" y="2508250"/>
          <p14:tracePt t="45426" x="6856413" y="2508250"/>
          <p14:tracePt t="45434" x="7065963" y="2544763"/>
          <p14:tracePt t="45442" x="7265988" y="2562225"/>
          <p14:tracePt t="45450" x="7392988" y="2581275"/>
          <p14:tracePt t="45458" x="7485063" y="2589213"/>
          <p14:tracePt t="45466" x="7531100" y="2589213"/>
          <p14:tracePt t="45476" x="7539038" y="2589213"/>
          <p14:tracePt t="45482" x="7548563" y="2598738"/>
          <p14:tracePt t="45851" x="7548563" y="2608263"/>
          <p14:tracePt t="45857" x="7458075" y="2608263"/>
          <p14:tracePt t="45865" x="7248525" y="2535238"/>
          <p14:tracePt t="45873" x="6873875" y="2425700"/>
          <p14:tracePt t="45881" x="6537325" y="2325688"/>
          <p14:tracePt t="45889" x="6281738" y="2270125"/>
          <p14:tracePt t="45897" x="5999163" y="2152650"/>
          <p14:tracePt t="45905" x="5826125" y="2052638"/>
          <p14:tracePt t="45913" x="5688013" y="1979613"/>
          <p14:tracePt t="45921" x="5624513" y="1943100"/>
          <p14:tracePt t="45929" x="5570538" y="1878013"/>
          <p14:tracePt t="45937" x="5561013" y="1841500"/>
          <p14:tracePt t="45945" x="5551488" y="1804988"/>
          <p14:tracePt t="45953" x="5551488" y="1787525"/>
          <p14:tracePt t="45961" x="5551488" y="1751013"/>
          <p14:tracePt t="45971" x="5551488" y="1741488"/>
          <p14:tracePt t="45977" x="5551488" y="1724025"/>
          <p14:tracePt t="45985" x="5551488" y="1714500"/>
          <p14:tracePt t="46001" x="5551488" y="1704975"/>
          <p14:tracePt t="46010" x="5551488" y="1697038"/>
          <p14:tracePt t="46113" x="5551488" y="1677988"/>
          <p14:tracePt t="46121" x="5551488" y="1668463"/>
          <p14:tracePt t="46129" x="5543550" y="1668463"/>
          <p14:tracePt t="46161" x="5543550" y="1660525"/>
          <p14:tracePt t="46315" x="5551488" y="1651000"/>
          <p14:tracePt t="46323" x="5616575" y="1624013"/>
          <p14:tracePt t="46331" x="5707063" y="1624013"/>
          <p14:tracePt t="46339" x="5834063" y="1624013"/>
          <p14:tracePt t="46346" x="5980113" y="1624013"/>
          <p14:tracePt t="46354" x="6126163" y="1624013"/>
          <p14:tracePt t="46361" x="6281738" y="1624013"/>
          <p14:tracePt t="46371" x="6391275" y="1624013"/>
          <p14:tracePt t="46379" x="6500813" y="1624013"/>
          <p14:tracePt t="46384" x="6627813" y="1624013"/>
          <p14:tracePt t="46394" x="6710363" y="1624013"/>
          <p14:tracePt t="46402" x="6800850" y="1624013"/>
          <p14:tracePt t="46412" x="6856413" y="1624013"/>
          <p14:tracePt t="46418" x="6883400" y="1624013"/>
          <p14:tracePt t="46428" x="6937375" y="1624013"/>
          <p14:tracePt t="46434" x="6992938" y="1624013"/>
          <p14:tracePt t="46443" x="7046913" y="1624013"/>
          <p14:tracePt t="46450" x="7156450" y="1624013"/>
          <p14:tracePt t="46458" x="7256463" y="1624013"/>
          <p14:tracePt t="46466" x="7402513" y="1624013"/>
          <p14:tracePt t="46475" x="7548563" y="1641475"/>
          <p14:tracePt t="46482" x="7694613" y="1660525"/>
          <p14:tracePt t="46490" x="7821613" y="1687513"/>
          <p14:tracePt t="46498" x="7940675" y="1714500"/>
          <p14:tracePt t="46505" x="7994650" y="1731963"/>
          <p14:tracePt t="46513" x="8059738" y="1751013"/>
          <p14:tracePt t="46521" x="8086725" y="1768475"/>
          <p14:tracePt t="46529" x="8104188" y="1778000"/>
          <p14:tracePt t="46537" x="8113713" y="1778000"/>
          <p14:tracePt t="46683" x="8086725" y="1797050"/>
          <p14:tracePt t="46690" x="8067675" y="1804988"/>
          <p14:tracePt t="46699" x="8040688" y="1814513"/>
          <p14:tracePt t="46707" x="8013700" y="1841500"/>
          <p14:tracePt t="46714" x="7967663" y="1851025"/>
          <p14:tracePt t="46724" x="7921625" y="1870075"/>
          <p14:tracePt t="46730" x="7840663" y="1897063"/>
          <p14:tracePt t="46739" x="7785100" y="1924050"/>
          <p14:tracePt t="46746" x="7704138" y="1951038"/>
          <p14:tracePt t="46756" x="7585075" y="2006600"/>
          <p14:tracePt t="46762" x="7485063" y="2060575"/>
          <p14:tracePt t="46769" x="7375525" y="2125663"/>
          <p14:tracePt t="46777" x="7275513" y="2197100"/>
          <p14:tracePt t="46785" x="7156450" y="2279650"/>
          <p14:tracePt t="46793" x="7037388" y="2371725"/>
          <p14:tracePt t="46801" x="6919913" y="2462213"/>
          <p14:tracePt t="46809" x="6791325" y="2562225"/>
          <p14:tracePt t="46817" x="6691313" y="2671763"/>
          <p14:tracePt t="46825" x="6618288" y="2771775"/>
          <p14:tracePt t="46833" x="6564313" y="2854325"/>
          <p14:tracePt t="46841" x="6508750" y="2936875"/>
          <p14:tracePt t="46849" x="6454775" y="3000375"/>
          <p14:tracePt t="46858" x="6408738" y="3046413"/>
          <p14:tracePt t="46866" x="6362700" y="3100388"/>
          <p14:tracePt t="46876" x="6335713" y="3127375"/>
          <p14:tracePt t="46881" x="6318250" y="3136900"/>
          <p14:tracePt t="46889" x="6299200" y="3155950"/>
          <p14:tracePt t="46897" x="6291263" y="3163888"/>
          <p14:tracePt t="46905" x="6291263" y="3173413"/>
          <p14:tracePt t="46913" x="6281738" y="3173413"/>
          <p14:tracePt t="46921" x="6272213" y="3182938"/>
          <p14:tracePt t="46937" x="6254750" y="3182938"/>
          <p14:tracePt t="46945" x="6235700" y="3192463"/>
          <p14:tracePt t="46955" x="6218238" y="3209925"/>
          <p14:tracePt t="46962" x="6199188" y="3219450"/>
          <p14:tracePt t="46972" x="6181725" y="3236913"/>
          <p14:tracePt t="46978" x="6145213" y="3273425"/>
          <p14:tracePt t="46988" x="6116638" y="3282950"/>
          <p14:tracePt t="46994" x="6080125" y="3309938"/>
          <p14:tracePt t="47002" x="6062663" y="3328988"/>
          <p14:tracePt t="47010" x="6026150" y="3346450"/>
          <p14:tracePt t="47018" x="6016625" y="3346450"/>
          <p14:tracePt t="47026" x="6007100" y="3355975"/>
          <p14:tracePt t="47034" x="5999163" y="3365500"/>
          <p14:tracePt t="47114" x="5989638" y="3365500"/>
          <p14:tracePt t="47121" x="5972175" y="3375025"/>
          <p14:tracePt t="47129" x="5935663" y="3382963"/>
          <p14:tracePt t="47137" x="5926138" y="3392488"/>
          <p14:tracePt t="47145" x="5899150" y="3402013"/>
          <p14:tracePt t="47153" x="5853113" y="3411538"/>
          <p14:tracePt t="47170" x="5834063" y="3419475"/>
          <p14:tracePt t="47177" x="5816600" y="3419475"/>
          <p14:tracePt t="47185" x="5797550" y="3419475"/>
          <p14:tracePt t="47193" x="5789613" y="3419475"/>
          <p14:tracePt t="47339" x="5816600" y="3419475"/>
          <p14:tracePt t="47347" x="5870575" y="3419475"/>
          <p14:tracePt t="47356" x="5962650" y="3419475"/>
          <p14:tracePt t="47363" x="6053138" y="3419475"/>
          <p14:tracePt t="47375" x="6089650" y="3419475"/>
          <p14:tracePt t="47379" x="6189663" y="3419475"/>
          <p14:tracePt t="47387" x="6335713" y="3438525"/>
          <p14:tracePt t="47393" x="6472238" y="3465513"/>
          <p14:tracePt t="47401" x="6600825" y="3465513"/>
          <p14:tracePt t="47409" x="6710363" y="3465513"/>
          <p14:tracePt t="47417" x="6783388" y="3475038"/>
          <p14:tracePt t="47425" x="6800850" y="3475038"/>
          <p14:tracePt t="47433" x="6819900" y="3475038"/>
          <p14:tracePt t="47441" x="6827838" y="3475038"/>
          <p14:tracePt t="47627" x="6837363" y="3482975"/>
          <p14:tracePt t="47795" x="6837363" y="3492500"/>
          <p14:tracePt t="47803" x="6837363" y="3511550"/>
          <p14:tracePt t="47809" x="6827838" y="3519488"/>
          <p14:tracePt t="47817" x="6810375" y="3529013"/>
          <p14:tracePt t="47833" x="6791325" y="3538538"/>
          <p14:tracePt t="47841" x="6791325" y="3548063"/>
          <p14:tracePt t="47873" x="6783388" y="3548063"/>
          <p14:tracePt t="48035" x="6783388" y="3556000"/>
          <p14:tracePt t="48059" x="6783388" y="3575050"/>
          <p14:tracePt t="48083" x="6773863" y="3592513"/>
          <p14:tracePt t="48108" x="6764338" y="3602038"/>
          <p14:tracePt t="48403" x="6737350" y="3602038"/>
          <p14:tracePt t="48411" x="6610350" y="3602038"/>
          <p14:tracePt t="48419" x="6399213" y="3529013"/>
          <p14:tracePt t="48427" x="6026150" y="3446463"/>
          <p14:tracePt t="48436" x="5514975" y="3319463"/>
          <p14:tracePt t="48443" x="5032375" y="3182938"/>
          <p14:tracePt t="48450" x="4540250" y="3009900"/>
          <p14:tracePt t="48458" x="4257675" y="2946400"/>
          <p14:tracePt t="48468" x="3919538" y="2863850"/>
          <p14:tracePt t="48474" x="3756025" y="2817813"/>
          <p14:tracePt t="48482" x="3609975" y="2771775"/>
          <p14:tracePt t="48490" x="3509963" y="2744788"/>
          <p14:tracePt t="48498" x="3436938" y="2735263"/>
          <p14:tracePt t="48579" x="3419475" y="2735263"/>
          <p14:tracePt t="48604" x="3409950" y="2735263"/>
          <p14:tracePt t="48610" x="3400425" y="2735263"/>
          <p14:tracePt t="48619" x="3382963" y="2727325"/>
          <p14:tracePt t="48627" x="3373438" y="2727325"/>
          <p14:tracePt t="48636" x="3354388" y="2708275"/>
          <p14:tracePt t="48642" x="3336925" y="2690813"/>
          <p14:tracePt t="48650" x="3309938" y="2671763"/>
          <p14:tracePt t="48658" x="3263900" y="2635250"/>
          <p14:tracePt t="48666" x="3236913" y="2625725"/>
          <p14:tracePt t="48674" x="3171825" y="2581275"/>
          <p14:tracePt t="48682" x="3100388" y="2562225"/>
          <p14:tracePt t="48691" x="3035300" y="2525713"/>
          <p14:tracePt t="48698" x="2971800" y="2498725"/>
          <p14:tracePt t="48709" x="2908300" y="2462213"/>
          <p14:tracePt t="48714" x="2881313" y="2452688"/>
          <p14:tracePt t="48724" x="2844800" y="2444750"/>
          <p14:tracePt t="48728" x="2825750" y="2435225"/>
          <p14:tracePt t="48739" x="2808288" y="2416175"/>
          <p14:tracePt t="48745" x="2789238" y="2408238"/>
          <p14:tracePt t="48794" x="2771775" y="2398713"/>
          <p14:tracePt t="48811" x="2762250" y="2389188"/>
          <p14:tracePt t="48819" x="2744788" y="2371725"/>
          <p14:tracePt t="48828" x="2735263" y="2362200"/>
          <p14:tracePt t="48842" x="2725738" y="2352675"/>
          <p14:tracePt t="48851" x="2698750" y="2306638"/>
          <p14:tracePt t="48858" x="2698750" y="2262188"/>
          <p14:tracePt t="48866" x="2698750" y="2243138"/>
          <p14:tracePt t="48874" x="2698750" y="2216150"/>
          <p14:tracePt t="48882" x="2689225" y="2170113"/>
          <p14:tracePt t="48890" x="2625725" y="2143125"/>
          <p14:tracePt t="48898" x="2579688" y="2116138"/>
          <p14:tracePt t="48906" x="2570163" y="2052638"/>
          <p14:tracePt t="48914" x="2525713" y="2043113"/>
          <p14:tracePt t="48924" x="2516188" y="2033588"/>
          <p14:tracePt t="48930" x="2498725" y="2024063"/>
          <p14:tracePt t="48941" x="2479675" y="2006600"/>
          <p14:tracePt t="48954" x="2470150" y="1997075"/>
          <p14:tracePt t="48986" x="2443163" y="1987550"/>
          <p14:tracePt t="48993" x="2433638" y="1979613"/>
          <p14:tracePt t="49009" x="2406650" y="1979613"/>
          <p14:tracePt t="49017" x="2397125" y="1979613"/>
          <p14:tracePt t="49025" x="2379663" y="1960563"/>
          <p14:tracePt t="49033" x="2370138" y="1960563"/>
          <p14:tracePt t="49049" x="2360613" y="1960563"/>
          <p14:tracePt t="49110" x="2352675" y="1951038"/>
          <p14:tracePt t="49154" x="2333625" y="1951038"/>
          <p14:tracePt t="49185" x="2316163" y="1943100"/>
          <p14:tracePt t="49201" x="2297113" y="1914525"/>
          <p14:tracePt t="49217" x="2279650" y="1906588"/>
          <p14:tracePt t="49225" x="2270125" y="1906588"/>
          <p14:tracePt t="49233" x="2251075" y="1878013"/>
          <p14:tracePt t="49241" x="2233613" y="1851025"/>
          <p14:tracePt t="49249" x="2206625" y="1833563"/>
          <p14:tracePt t="49257" x="2179638" y="1804988"/>
          <p14:tracePt t="49265" x="2160588" y="1787525"/>
          <p14:tracePt t="49273" x="2151063" y="1751013"/>
          <p14:tracePt t="49281" x="2124075" y="1714500"/>
          <p14:tracePt t="49289" x="2106613" y="1677988"/>
          <p14:tracePt t="49297" x="2097088" y="1668463"/>
          <p14:tracePt t="49305" x="2097088" y="1660525"/>
          <p14:tracePt t="49313" x="2087563" y="1624013"/>
          <p14:tracePt t="49323" x="2078038" y="1614488"/>
          <p14:tracePt t="49379" x="2078038" y="1595438"/>
          <p14:tracePt t="49389" x="2078038" y="1587500"/>
          <p14:tracePt t="49395" x="2078038" y="1577975"/>
          <p14:tracePt t="49403" x="2087563" y="1568450"/>
          <p14:tracePt t="49411" x="2114550" y="1558925"/>
          <p14:tracePt t="49419" x="2133600" y="1550988"/>
          <p14:tracePt t="49427" x="2143125" y="1541463"/>
          <p14:tracePt t="49434" x="2160588" y="1531938"/>
          <p14:tracePt t="49458" x="2179638" y="1522413"/>
          <p14:tracePt t="49514" x="2197100" y="1522413"/>
          <p14:tracePt t="49578" x="2214563" y="1522413"/>
          <p14:tracePt t="49589" x="2243138" y="1522413"/>
          <p14:tracePt t="49593" x="2260600" y="1522413"/>
          <p14:tracePt t="49601" x="2316163" y="1522413"/>
          <p14:tracePt t="49609" x="2343150" y="1522413"/>
          <p14:tracePt t="49617" x="2360613" y="1522413"/>
          <p14:tracePt t="49625" x="2397125" y="1522413"/>
          <p14:tracePt t="49633" x="2416175" y="1522413"/>
          <p14:tracePt t="49641" x="2433638" y="1522413"/>
          <p14:tracePt t="49715" x="2443163" y="1522413"/>
          <p14:tracePt t="49722" x="2452688" y="1522413"/>
          <p14:tracePt t="49731" x="2462213" y="1522413"/>
          <p14:tracePt t="49743" x="2498725" y="1522413"/>
          <p14:tracePt t="49747" x="2525713" y="1522413"/>
          <p14:tracePt t="49756" x="2552700" y="1541463"/>
          <p14:tracePt t="49763" x="2589213" y="1550988"/>
          <p14:tracePt t="49779" x="2598738" y="1558925"/>
          <p14:tracePt t="49875" x="2606675" y="1558925"/>
          <p14:tracePt t="49883" x="2606675" y="1577975"/>
          <p14:tracePt t="49890" x="2598738" y="1595438"/>
          <p14:tracePt t="49899" x="2589213" y="1604963"/>
          <p14:tracePt t="49906" x="2570163" y="1624013"/>
          <p14:tracePt t="49915" x="2533650" y="1631950"/>
          <p14:tracePt t="49922" x="2525713" y="1641475"/>
          <p14:tracePt t="49931" x="2516188" y="1651000"/>
          <p14:tracePt t="49939" x="2516188" y="1668463"/>
          <p14:tracePt t="49946" x="2498725" y="1687513"/>
          <p14:tracePt t="49954" x="2489200" y="1697038"/>
          <p14:tracePt t="49962" x="2479675" y="1714500"/>
          <p14:tracePt t="49971" x="2470150" y="1724025"/>
          <p14:tracePt t="49993" x="2470150" y="1741488"/>
          <p14:tracePt t="50001" x="2462213" y="1751013"/>
          <p14:tracePt t="50009" x="2452688" y="1760538"/>
          <p14:tracePt t="50025" x="2452688" y="1768475"/>
          <p14:tracePt t="50033" x="2433638" y="1778000"/>
          <p14:tracePt t="50041" x="2416175" y="1787525"/>
          <p14:tracePt t="50049" x="2406650" y="1797050"/>
          <p14:tracePt t="50057" x="2397125" y="1804988"/>
          <p14:tracePt t="50065" x="2389188" y="1814513"/>
          <p14:tracePt t="50073" x="2379663" y="1833563"/>
          <p14:tracePt t="50081" x="2370138" y="1841500"/>
          <p14:tracePt t="50089" x="2360613" y="1851025"/>
          <p14:tracePt t="50233" x="2370138" y="1860550"/>
          <p14:tracePt t="50241" x="2397125" y="1878013"/>
          <p14:tracePt t="50249" x="2452688" y="1878013"/>
          <p14:tracePt t="50257" x="2516188" y="1878013"/>
          <p14:tracePt t="50265" x="2606675" y="1878013"/>
          <p14:tracePt t="50275" x="2735263" y="1878013"/>
          <p14:tracePt t="50281" x="2898775" y="1878013"/>
          <p14:tracePt t="50289" x="3071813" y="1878013"/>
          <p14:tracePt t="50297" x="3254375" y="1878013"/>
          <p14:tracePt t="50306" x="3436938" y="1878013"/>
          <p14:tracePt t="50314" x="3636963" y="1878013"/>
          <p14:tracePt t="50321" x="3802063" y="1878013"/>
          <p14:tracePt t="50329" x="3965575" y="1878013"/>
          <p14:tracePt t="50337" x="4094163" y="1878013"/>
          <p14:tracePt t="50345" x="4202113" y="1878013"/>
          <p14:tracePt t="50353" x="4275138" y="1878013"/>
          <p14:tracePt t="50361" x="4311650" y="1878013"/>
          <p14:tracePt t="50371" x="4330700" y="1878013"/>
          <p14:tracePt t="50378" x="4348163" y="1870075"/>
          <p14:tracePt t="50394" x="4357688" y="1870075"/>
          <p14:tracePt t="50426" x="4367213" y="1860550"/>
          <p14:tracePt t="50442" x="4394200" y="1841500"/>
          <p14:tracePt t="50449" x="4403725" y="1841500"/>
          <p14:tracePt t="50457" x="4421188" y="1841500"/>
          <p14:tracePt t="50465" x="4440238" y="1824038"/>
          <p14:tracePt t="50473" x="4457700" y="1824038"/>
          <p14:tracePt t="50481" x="4476750" y="1814513"/>
          <p14:tracePt t="50489" x="4503738" y="1804988"/>
          <p14:tracePt t="50497" x="4513263" y="1804988"/>
          <p14:tracePt t="50505" x="4521200" y="1797050"/>
          <p14:tracePt t="50513" x="4549775" y="1787525"/>
          <p14:tracePt t="50529" x="4557713" y="1778000"/>
          <p14:tracePt t="50545" x="4567238" y="1768475"/>
          <p14:tracePt t="50554" x="4576763" y="1760538"/>
          <p14:tracePt t="50561" x="4594225" y="1751013"/>
          <p14:tracePt t="50618" x="4603750" y="1751013"/>
          <p14:tracePt t="50627" x="4613275" y="1741488"/>
          <p14:tracePt t="50642" x="4630738" y="1731963"/>
          <p14:tracePt t="50652" x="4640263" y="1731963"/>
          <p14:tracePt t="50658" x="4640263" y="1724025"/>
          <p14:tracePt t="50667" x="4659313" y="1697038"/>
          <p14:tracePt t="50674" x="4676775" y="1677988"/>
          <p14:tracePt t="50683" x="4686300" y="1660525"/>
          <p14:tracePt t="50691" x="4703763" y="1624013"/>
          <p14:tracePt t="50698" x="4722813" y="1595438"/>
          <p14:tracePt t="50706" x="4730750" y="1577975"/>
          <p14:tracePt t="50715" x="4740275" y="1558925"/>
          <p14:tracePt t="50733" x="4740275" y="1541463"/>
          <p14:tracePt t="50739" x="4749800" y="1531938"/>
          <p14:tracePt t="50746" x="4749800" y="1522413"/>
          <p14:tracePt t="50755" x="4749800" y="1514475"/>
          <p14:tracePt t="50772" x="4759325" y="1504950"/>
          <p14:tracePt t="50922" x="4759325" y="1495425"/>
          <p14:tracePt t="50932" x="4759325" y="1485900"/>
          <p14:tracePt t="50948" x="4767263" y="1458913"/>
          <p14:tracePt t="50955" x="4767263" y="1449388"/>
          <p14:tracePt t="50962" x="4776788" y="1441450"/>
          <p14:tracePt t="50972" x="4776788" y="1431925"/>
          <p14:tracePt t="50981" x="4786313" y="1404938"/>
          <p14:tracePt t="50994" x="4786313" y="1395413"/>
          <p14:tracePt t="51010" x="4786313" y="1376363"/>
          <p14:tracePt t="51178" x="4786313" y="1395413"/>
          <p14:tracePt t="51185" x="4786313" y="1404938"/>
          <p14:tracePt t="51193" x="4786313" y="1422400"/>
          <p14:tracePt t="51201" x="4786313" y="1449388"/>
          <p14:tracePt t="51209" x="4786313" y="1504950"/>
          <p14:tracePt t="51217" x="4786313" y="1541463"/>
          <p14:tracePt t="51225" x="4786313" y="1587500"/>
          <p14:tracePt t="51233" x="4795838" y="1641475"/>
          <p14:tracePt t="51241" x="4840288" y="1724025"/>
          <p14:tracePt t="51249" x="4895850" y="1804988"/>
          <p14:tracePt t="51257" x="4922838" y="1870075"/>
          <p14:tracePt t="51265" x="4995863" y="1970088"/>
          <p14:tracePt t="51273" x="5059363" y="2052638"/>
          <p14:tracePt t="51281" x="5132388" y="2152650"/>
          <p14:tracePt t="51289" x="5205413" y="2233613"/>
          <p14:tracePt t="51297" x="5305425" y="2352675"/>
          <p14:tracePt t="51305" x="5405438" y="2462213"/>
          <p14:tracePt t="51313" x="5534025" y="2581275"/>
          <p14:tracePt t="51322" x="5634038" y="2698750"/>
          <p14:tracePt t="51329" x="5734050" y="2790825"/>
          <p14:tracePt t="51339" x="5862638" y="2909888"/>
          <p14:tracePt t="51345" x="5962650" y="2990850"/>
          <p14:tracePt t="51354" x="6043613" y="3082925"/>
          <p14:tracePt t="51361" x="6116638" y="3163888"/>
          <p14:tracePt t="51369" x="6199188" y="3282950"/>
          <p14:tracePt t="51377" x="6308725" y="3402013"/>
          <p14:tracePt t="51386" x="6391275" y="3502025"/>
          <p14:tracePt t="51393" x="6481763" y="3602038"/>
          <p14:tracePt t="51401" x="6554788" y="3702050"/>
          <p14:tracePt t="51409" x="6637338" y="3803650"/>
          <p14:tracePt t="51417" x="6710363" y="3903663"/>
          <p14:tracePt t="51425" x="6737350" y="3948113"/>
          <p14:tracePt t="51433" x="6800850" y="4040188"/>
          <p14:tracePt t="51441" x="6800850" y="4094163"/>
          <p14:tracePt t="51449" x="6856413" y="4159250"/>
          <p14:tracePt t="51457" x="6883400" y="4240213"/>
          <p14:tracePt t="51465" x="6910388" y="4286250"/>
          <p14:tracePt t="51473" x="6929438" y="4303713"/>
          <p14:tracePt t="51481" x="6946900" y="4359275"/>
          <p14:tracePt t="51489" x="6964363" y="4376738"/>
          <p14:tracePt t="51497" x="6983413" y="4405313"/>
          <p14:tracePt t="51505" x="7000875" y="4432300"/>
          <p14:tracePt t="51521" x="7000875" y="4441825"/>
          <p14:tracePt t="51537" x="7010400" y="4449763"/>
          <p14:tracePt t="51787" x="7010400" y="4441825"/>
          <p14:tracePt t="51795" x="7010400" y="4422775"/>
          <p14:tracePt t="51803" x="7010400" y="4368800"/>
          <p14:tracePt t="51809" x="6964363" y="4286250"/>
          <p14:tracePt t="51818" x="6929438" y="4240213"/>
          <p14:tracePt t="51825" x="6846888" y="4122738"/>
          <p14:tracePt t="51833" x="6710363" y="4030663"/>
          <p14:tracePt t="51841" x="6591300" y="3948113"/>
          <p14:tracePt t="51849" x="6454775" y="3867150"/>
          <p14:tracePt t="51857" x="6354763" y="3811588"/>
          <p14:tracePt t="51865" x="6308725" y="3767138"/>
          <p14:tracePt t="51873" x="6272213" y="3730625"/>
          <p14:tracePt t="51881" x="6254750" y="3702050"/>
          <p14:tracePt t="51889" x="6254750" y="3657600"/>
          <p14:tracePt t="51897" x="6254750" y="3638550"/>
          <p14:tracePt t="51905" x="6254750" y="3611563"/>
          <p14:tracePt t="51913" x="6254750" y="3575050"/>
          <p14:tracePt t="51921" x="6254750" y="3556000"/>
          <p14:tracePt t="51929" x="6254750" y="3548063"/>
          <p14:tracePt t="51937" x="6254750" y="3519488"/>
          <p14:tracePt t="51945" x="6254750" y="3511550"/>
          <p14:tracePt t="51961" x="6254750" y="3502025"/>
          <p14:tracePt t="51977" x="6254750" y="3492500"/>
          <p14:tracePt t="51988" x="6254750" y="3482975"/>
          <p14:tracePt t="52004" x="6254750" y="3475038"/>
          <p14:tracePt t="52011" x="6254750" y="3465513"/>
          <p14:tracePt t="52121" x="6272213" y="3455988"/>
          <p14:tracePt t="52146" x="6291263" y="3455988"/>
          <p14:tracePt t="52161" x="6318250" y="3446463"/>
          <p14:tracePt t="52169" x="6326188" y="3438525"/>
          <p14:tracePt t="52267" x="6335713" y="3429000"/>
          <p14:tracePt t="52339" x="6345238" y="3429000"/>
          <p14:tracePt t="52355" x="6354763" y="3429000"/>
          <p14:tracePt t="52363" x="6362700" y="3429000"/>
          <p14:tracePt t="52372" x="6372225" y="3429000"/>
          <p14:tracePt t="52378" x="6391275" y="3429000"/>
          <p14:tracePt t="52387" x="6399213" y="3429000"/>
          <p14:tracePt t="52394" x="6408738" y="3429000"/>
          <p14:tracePt t="52435" x="6427788" y="3429000"/>
          <p14:tracePt t="52482" x="6445250" y="3419475"/>
          <p14:tracePt t="52675" x="6454775" y="3411538"/>
          <p14:tracePt t="52835" x="6472238" y="3411538"/>
          <p14:tracePt t="52842" x="6491288" y="3392488"/>
          <p14:tracePt t="52866" x="6500813" y="3382963"/>
          <p14:tracePt t="53091" x="6508750" y="3382963"/>
          <p14:tracePt t="53748" x="6500813" y="3382963"/>
          <p14:tracePt t="53770" x="6481763" y="3382963"/>
          <p14:tracePt t="54931" x="6481763" y="3355975"/>
          <p14:tracePt t="54954" x="6481763" y="3346450"/>
          <p14:tracePt t="54962" x="6481763" y="3338513"/>
          <p14:tracePt t="54971" x="6481763" y="3328988"/>
          <p14:tracePt t="55329" x="6491288" y="3328988"/>
          <p14:tracePt t="55361" x="6491288" y="3338513"/>
          <p14:tracePt t="55579" x="6491288" y="3346450"/>
          <p14:tracePt t="57715" x="6527800" y="3346450"/>
          <p14:tracePt t="57723" x="6573838" y="3346450"/>
          <p14:tracePt t="57731" x="6627813" y="3346450"/>
          <p14:tracePt t="57742" x="6681788" y="3346450"/>
          <p14:tracePt t="57745" x="6773863" y="3346450"/>
          <p14:tracePt t="57753" x="6883400" y="3346450"/>
          <p14:tracePt t="57761" x="6956425" y="3346450"/>
          <p14:tracePt t="57769" x="7037388" y="3346450"/>
          <p14:tracePt t="57779" x="7129463" y="3346450"/>
          <p14:tracePt t="57789" x="7183438" y="3338513"/>
          <p14:tracePt t="57795" x="7248525" y="3309938"/>
          <p14:tracePt t="57808" x="7329488" y="3282950"/>
          <p14:tracePt t="57812" x="7402513" y="3273425"/>
          <p14:tracePt t="57820" x="7485063" y="3255963"/>
          <p14:tracePt t="57827" x="7521575" y="3255963"/>
          <p14:tracePt t="57834" x="7639050" y="3255963"/>
          <p14:tracePt t="57842" x="7712075" y="3255963"/>
          <p14:tracePt t="57849" x="7840663" y="3255963"/>
          <p14:tracePt t="57857" x="8004175" y="3255963"/>
          <p14:tracePt t="57864" x="8150225" y="3292475"/>
          <p14:tracePt t="57873" x="8259763" y="3319463"/>
          <p14:tracePt t="57881" x="8432800" y="3365500"/>
          <p14:tracePt t="57889" x="8578850" y="3382963"/>
          <p14:tracePt t="57897" x="8705850" y="3392488"/>
          <p14:tracePt t="57905" x="8851900" y="3429000"/>
          <p14:tracePt t="57913" x="8970963" y="3455988"/>
          <p14:tracePt t="57921" x="9061450" y="3455988"/>
          <p14:tracePt t="57929" x="9134475" y="3465513"/>
        </p14:tracePtLst>
      </p14:laserTrace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MOSFET</a:t>
            </a:r>
            <a:r>
              <a:rPr lang="ja-JP" altLang="en-US" dirty="0"/>
              <a:t>の小信号等価回路</a:t>
            </a:r>
            <a:endParaRPr kumimoji="1" lang="ja-JP" altLang="en-US" dirty="0"/>
          </a:p>
        </p:txBody>
      </p:sp>
      <p:pic>
        <p:nvPicPr>
          <p:cNvPr id="209922" name="Picture 2" descr="C:\Users\hideo\Documents\講義\電子回路基礎\電子回路（培風館）PNG図\第04章\図04_26.png"/>
          <p:cNvPicPr>
            <a:picLocks noChangeAspect="1" noChangeArrowheads="1"/>
          </p:cNvPicPr>
          <p:nvPr/>
        </p:nvPicPr>
        <p:blipFill>
          <a:blip r:embed="rId5" cstate="print"/>
          <a:srcRect/>
          <a:stretch>
            <a:fillRect/>
          </a:stretch>
        </p:blipFill>
        <p:spPr bwMode="auto">
          <a:xfrm>
            <a:off x="185511" y="1423759"/>
            <a:ext cx="8850246" cy="3888470"/>
          </a:xfrm>
          <a:prstGeom prst="rect">
            <a:avLst/>
          </a:prstGeom>
          <a:noFill/>
        </p:spPr>
      </p:pic>
      <p:sp>
        <p:nvSpPr>
          <p:cNvPr id="3" name="テキスト ボックス 2"/>
          <p:cNvSpPr txBox="1"/>
          <p:nvPr/>
        </p:nvSpPr>
        <p:spPr>
          <a:xfrm>
            <a:off x="1405720" y="5650172"/>
            <a:ext cx="6120586" cy="646331"/>
          </a:xfrm>
          <a:prstGeom prst="rect">
            <a:avLst/>
          </a:prstGeom>
          <a:noFill/>
        </p:spPr>
        <p:txBody>
          <a:bodyPr wrap="none" rtlCol="0">
            <a:spAutoFit/>
          </a:bodyPr>
          <a:lstStyle/>
          <a:p>
            <a:r>
              <a:rPr lang="en-US" altLang="ja-JP" dirty="0"/>
              <a:t>gm</a:t>
            </a:r>
            <a:r>
              <a:rPr lang="ja-JP" altLang="en-US" dirty="0"/>
              <a:t>は相互コンダクタンス　抵抗の逆数で単位はジーメンス（</a:t>
            </a:r>
            <a:r>
              <a:rPr lang="en-US" altLang="ja-JP" dirty="0"/>
              <a:t>S)</a:t>
            </a:r>
          </a:p>
          <a:p>
            <a:r>
              <a:rPr kumimoji="1" lang="en-US" altLang="ja-JP" dirty="0"/>
              <a:t>Ohm</a:t>
            </a:r>
            <a:r>
              <a:rPr kumimoji="1" lang="ja-JP" altLang="en-US" dirty="0"/>
              <a:t>をひっくり返して</a:t>
            </a:r>
            <a:r>
              <a:rPr lang="en-US" altLang="ja-JP" dirty="0"/>
              <a:t>M</a:t>
            </a:r>
            <a:r>
              <a:rPr kumimoji="1" lang="en-US" altLang="ja-JP" dirty="0"/>
              <a:t>ho</a:t>
            </a:r>
            <a:r>
              <a:rPr kumimoji="1" lang="ja-JP" altLang="en-US" dirty="0"/>
              <a:t>（モー）という場合もある。</a:t>
            </a:r>
          </a:p>
        </p:txBody>
      </p:sp>
      <p:pic>
        <p:nvPicPr>
          <p:cNvPr id="4" name="オーディオ 3">
            <a:hlinkClick r:id="" action="ppaction://media"/>
            <a:extLst>
              <a:ext uri="{FF2B5EF4-FFF2-40B4-BE49-F238E27FC236}">
                <a16:creationId xmlns:a16="http://schemas.microsoft.com/office/drawing/2014/main" id="{477A3646-88F2-4DF2-8EFC-080808E9C6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47971525"/>
      </p:ext>
    </p:extLst>
  </p:cSld>
  <p:clrMapOvr>
    <a:masterClrMapping/>
  </p:clrMapOvr>
  <mc:AlternateContent xmlns:mc="http://schemas.openxmlformats.org/markup-compatibility/2006" xmlns:p14="http://schemas.microsoft.com/office/powerpoint/2010/main">
    <mc:Choice Requires="p14">
      <p:transition spd="slow" p14:dur="2000" advTm="76275"/>
    </mc:Choice>
    <mc:Fallback xmlns="">
      <p:transition spd="slow" advTm="76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860" x="9070975" y="3721100"/>
          <p14:tracePt t="866" x="8997950" y="3721100"/>
          <p14:tracePt t="875" x="8907463" y="3721100"/>
          <p14:tracePt t="881" x="8851900" y="3721100"/>
          <p14:tracePt t="889" x="8797925" y="3721100"/>
          <p14:tracePt t="897" x="8751888" y="3721100"/>
          <p14:tracePt t="924" x="8715375" y="3721100"/>
          <p14:tracePt t="929" x="8705850" y="3721100"/>
          <p14:tracePt t="953" x="8697913" y="3721100"/>
          <p14:tracePt t="962" x="8688388" y="3721100"/>
          <p14:tracePt t="971" x="8661400" y="3730625"/>
          <p14:tracePt t="986" x="8651875" y="3730625"/>
          <p14:tracePt t="994" x="8624888" y="3748088"/>
          <p14:tracePt t="1002" x="8605838" y="3748088"/>
          <p14:tracePt t="1010" x="8578850" y="3748088"/>
          <p14:tracePt t="1018" x="8551863" y="3757613"/>
          <p14:tracePt t="1026" x="8496300" y="3757613"/>
          <p14:tracePt t="1034" x="8451850" y="3767138"/>
          <p14:tracePt t="1042" x="8423275" y="3767138"/>
          <p14:tracePt t="1050" x="8369300" y="3767138"/>
          <p14:tracePt t="1058" x="8350250" y="3775075"/>
          <p14:tracePt t="1065" x="8313738" y="3775075"/>
          <p14:tracePt t="1074" x="8286750" y="3794125"/>
          <p14:tracePt t="1081" x="8277225" y="3794125"/>
          <p14:tracePt t="1089" x="8269288" y="3794125"/>
          <p14:tracePt t="1097" x="8259763" y="3794125"/>
          <p14:tracePt t="1107" x="8250238" y="3794125"/>
          <p14:tracePt t="1113" x="8240713" y="3794125"/>
          <p14:tracePt t="1121" x="8232775" y="3794125"/>
          <p14:tracePt t="1129" x="8223250" y="3794125"/>
          <p14:tracePt t="1137" x="8213725" y="3794125"/>
          <p14:tracePt t="1145" x="8177213" y="3794125"/>
          <p14:tracePt t="1154" x="8159750" y="3794125"/>
          <p14:tracePt t="1162" x="8132763" y="3794125"/>
          <p14:tracePt t="1172" x="8113713" y="3794125"/>
          <p14:tracePt t="1178" x="8077200" y="3794125"/>
          <p14:tracePt t="1186" x="8050213" y="3794125"/>
          <p14:tracePt t="1194" x="8031163" y="3794125"/>
          <p14:tracePt t="1202" x="8004175" y="3794125"/>
          <p14:tracePt t="1210" x="7986713" y="3794125"/>
          <p14:tracePt t="1218" x="7950200" y="3794125"/>
          <p14:tracePt t="1226" x="7931150" y="3794125"/>
          <p14:tracePt t="1234" x="7894638" y="3794125"/>
          <p14:tracePt t="1242" x="7877175" y="3794125"/>
          <p14:tracePt t="1250" x="7850188" y="3794125"/>
          <p14:tracePt t="1258" x="7831138" y="3803650"/>
          <p14:tracePt t="1266" x="7813675" y="3803650"/>
          <p14:tracePt t="1274" x="7804150" y="3803650"/>
          <p14:tracePt t="1282" x="7794625" y="3811588"/>
          <p14:tracePt t="1290" x="7785100" y="3811588"/>
          <p14:tracePt t="1660" x="7777163" y="3811588"/>
          <p14:tracePt t="1707" x="7767638" y="3811588"/>
          <p14:tracePt t="1715" x="7758113" y="3811588"/>
          <p14:tracePt t="1723" x="7731125" y="3811588"/>
          <p14:tracePt t="1731" x="7704138" y="3811588"/>
          <p14:tracePt t="1739" x="7685088" y="3811588"/>
          <p14:tracePt t="1747" x="7675563" y="3811588"/>
          <p14:tracePt t="1756" x="7667625" y="3811588"/>
          <p14:tracePt t="1763" x="7658100" y="3811588"/>
          <p14:tracePt t="1773" x="7639050" y="3811588"/>
          <p14:tracePt t="1821" x="7631113" y="3811588"/>
          <p14:tracePt t="1835" x="7621588" y="3811588"/>
          <p14:tracePt t="1844" x="7594600" y="3811588"/>
          <p14:tracePt t="1851" x="7575550" y="3811588"/>
          <p14:tracePt t="1859" x="7539038" y="3811588"/>
          <p14:tracePt t="1867" x="7502525" y="3811588"/>
          <p14:tracePt t="1877" x="7475538" y="3811588"/>
          <p14:tracePt t="1881" x="7448550" y="3811588"/>
          <p14:tracePt t="1890" x="7402513" y="3811588"/>
          <p14:tracePt t="1897" x="7375525" y="3811588"/>
          <p14:tracePt t="1924" x="7312025" y="3811588"/>
          <p14:tracePt t="1929" x="7302500" y="3811588"/>
          <p14:tracePt t="2049" x="7275513" y="3811588"/>
          <p14:tracePt t="2057" x="7256463" y="3803650"/>
          <p14:tracePt t="2065" x="7229475" y="3784600"/>
          <p14:tracePt t="2074" x="7212013" y="3775075"/>
          <p14:tracePt t="2082" x="7192963" y="3738563"/>
          <p14:tracePt t="2098" x="7165975" y="3721100"/>
          <p14:tracePt t="2106" x="7156450" y="3711575"/>
          <p14:tracePt t="2113" x="7146925" y="3702050"/>
          <p14:tracePt t="2121" x="7138988" y="3702050"/>
          <p14:tracePt t="2129" x="7129463" y="3702050"/>
          <p14:tracePt t="2137" x="7129463" y="3694113"/>
          <p14:tracePt t="3305" x="7119938" y="3684588"/>
          <p14:tracePt t="5195" x="7110413" y="3684588"/>
          <p14:tracePt t="5347" x="7102475" y="3684588"/>
          <p14:tracePt t="5371" x="7102475" y="3694113"/>
          <p14:tracePt t="5379" x="7092950" y="3694113"/>
          <p14:tracePt t="5523" x="7083425" y="3702050"/>
          <p14:tracePt t="5541" x="7073900" y="3711575"/>
          <p14:tracePt t="5547" x="7073900" y="3721100"/>
          <p14:tracePt t="5563" x="7065963" y="3738563"/>
          <p14:tracePt t="5731" x="7056438" y="3738563"/>
          <p14:tracePt t="5739" x="7046913" y="3738563"/>
          <p14:tracePt t="5747" x="7029450" y="3738563"/>
          <p14:tracePt t="5757" x="7010400" y="3738563"/>
          <p14:tracePt t="5763" x="7000875" y="3738563"/>
          <p14:tracePt t="5774" x="6983413" y="3748088"/>
          <p14:tracePt t="5779" x="6964363" y="3757613"/>
          <p14:tracePt t="5790" x="6946900" y="3767138"/>
          <p14:tracePt t="5811" x="6946900" y="3775075"/>
          <p14:tracePt t="5829" x="6937375" y="3794125"/>
          <p14:tracePt t="5843" x="6929438" y="3794125"/>
          <p14:tracePt t="5867" x="6910388" y="3803650"/>
          <p14:tracePt t="5922" x="6900863" y="3803650"/>
          <p14:tracePt t="5929" x="6883400" y="3803650"/>
          <p14:tracePt t="5937" x="6864350" y="3811588"/>
          <p14:tracePt t="5945" x="6846888" y="3830638"/>
          <p14:tracePt t="5953" x="6827838" y="3840163"/>
          <p14:tracePt t="5961" x="6819900" y="3840163"/>
          <p14:tracePt t="5970" x="6783388" y="3840163"/>
          <p14:tracePt t="5977" x="6764338" y="3848100"/>
          <p14:tracePt t="5986" x="6746875" y="3857625"/>
          <p14:tracePt t="5993" x="6727825" y="3857625"/>
          <p14:tracePt t="6001" x="6700838" y="3875088"/>
          <p14:tracePt t="6010" x="6691313" y="3884613"/>
          <p14:tracePt t="6017" x="6681788" y="3884613"/>
          <p14:tracePt t="6129" x="6673850" y="3884613"/>
          <p14:tracePt t="6138" x="6654800" y="3884613"/>
          <p14:tracePt t="6145" x="6627813" y="3884613"/>
          <p14:tracePt t="6154" x="6591300" y="3894138"/>
          <p14:tracePt t="6161" x="6554788" y="3903663"/>
          <p14:tracePt t="6171" x="6518275" y="3921125"/>
          <p14:tracePt t="6177" x="6481763" y="3940175"/>
          <p14:tracePt t="6187" x="6427788" y="3948113"/>
          <p14:tracePt t="6194" x="6362700" y="3976688"/>
          <p14:tracePt t="6203" x="6299200" y="3994150"/>
          <p14:tracePt t="6211" x="6262688" y="4021138"/>
          <p14:tracePt t="6219" x="6218238" y="4040188"/>
          <p14:tracePt t="6228" x="6181725" y="4049713"/>
          <p14:tracePt t="6234" x="6145213" y="4057650"/>
          <p14:tracePt t="6241" x="6135688" y="4057650"/>
          <p14:tracePt t="6249" x="6116638" y="4067175"/>
          <p14:tracePt t="6257" x="6108700" y="4067175"/>
          <p14:tracePt t="6265" x="6099175" y="4067175"/>
          <p14:tracePt t="6273" x="6080125" y="4067175"/>
          <p14:tracePt t="6289" x="6062663" y="4067175"/>
          <p14:tracePt t="6297" x="6053138" y="4067175"/>
          <p14:tracePt t="6305" x="6026150" y="4067175"/>
          <p14:tracePt t="6313" x="6007100" y="4067175"/>
          <p14:tracePt t="6321" x="5972175" y="4067175"/>
          <p14:tracePt t="6330" x="5935663" y="4067175"/>
          <p14:tracePt t="6337" x="5880100" y="4067175"/>
          <p14:tracePt t="6345" x="5843588" y="4067175"/>
          <p14:tracePt t="6353" x="5797550" y="4067175"/>
          <p14:tracePt t="6361" x="5761038" y="4067175"/>
          <p14:tracePt t="6370" x="5697538" y="4049713"/>
          <p14:tracePt t="6377" x="5680075" y="4049713"/>
          <p14:tracePt t="6386" x="5661025" y="4049713"/>
          <p14:tracePt t="6393" x="5653088" y="4040188"/>
          <p14:tracePt t="6409" x="5643563" y="4040188"/>
          <p14:tracePt t="6417" x="5634038" y="4040188"/>
          <p14:tracePt t="6434" x="5624513" y="4040188"/>
          <p14:tracePt t="6450" x="5616575" y="4040188"/>
          <p14:tracePt t="6467" x="5607050" y="4040188"/>
          <p14:tracePt t="6475" x="5588000" y="4040188"/>
          <p14:tracePt t="6491" x="5570538" y="4040188"/>
          <p14:tracePt t="6507" x="5551488" y="4040188"/>
          <p14:tracePt t="6515" x="5543550" y="4040188"/>
          <p14:tracePt t="6579" x="5524500" y="4021138"/>
          <p14:tracePt t="6591" x="5524500" y="4013200"/>
          <p14:tracePt t="6596" x="5514975" y="3994150"/>
          <p14:tracePt t="6604" x="5478463" y="3948113"/>
          <p14:tracePt t="6611" x="5470525" y="3930650"/>
          <p14:tracePt t="6618" x="5461000" y="3884613"/>
          <p14:tracePt t="6626" x="5424488" y="3840163"/>
          <p14:tracePt t="6634" x="5414963" y="3784600"/>
          <p14:tracePt t="6643" x="5405438" y="3738563"/>
          <p14:tracePt t="6650" x="5405438" y="3711575"/>
          <p14:tracePt t="6660" x="5368925" y="3675063"/>
          <p14:tracePt t="6665" x="5368925" y="3665538"/>
          <p14:tracePt t="6674" x="5360988" y="3629025"/>
          <p14:tracePt t="6681" x="5360988" y="3611563"/>
          <p14:tracePt t="6690" x="5360988" y="3592513"/>
          <p14:tracePt t="6697" x="5360988" y="3575050"/>
          <p14:tracePt t="6705" x="5360988" y="3548063"/>
          <p14:tracePt t="6713" x="5360988" y="3519488"/>
          <p14:tracePt t="6721" x="5360988" y="3492500"/>
          <p14:tracePt t="6729" x="5360988" y="3475038"/>
          <p14:tracePt t="6737" x="5360988" y="3429000"/>
          <p14:tracePt t="6745" x="5360988" y="3402013"/>
          <p14:tracePt t="6753" x="5378450" y="3355975"/>
          <p14:tracePt t="6761" x="5397500" y="3328988"/>
          <p14:tracePt t="6770" x="5434013" y="3273425"/>
          <p14:tracePt t="6779" x="5461000" y="3246438"/>
          <p14:tracePt t="6789" x="5487988" y="3219450"/>
          <p14:tracePt t="6795" x="5514975" y="3209925"/>
          <p14:tracePt t="6805" x="5561013" y="3173413"/>
          <p14:tracePt t="6810" x="5588000" y="3163888"/>
          <p14:tracePt t="6817" x="5634038" y="3146425"/>
          <p14:tracePt t="6825" x="5653088" y="3146425"/>
          <p14:tracePt t="6833" x="5697538" y="3119438"/>
          <p14:tracePt t="6841" x="5734050" y="3109913"/>
          <p14:tracePt t="6849" x="5780088" y="3100388"/>
          <p14:tracePt t="6857" x="5807075" y="3100388"/>
          <p14:tracePt t="6867" x="5843588" y="3100388"/>
          <p14:tracePt t="6875" x="5899150" y="3100388"/>
          <p14:tracePt t="6883" x="5962650" y="3100388"/>
          <p14:tracePt t="6894" x="6035675" y="3100388"/>
          <p14:tracePt t="6909" x="6172200" y="3119438"/>
          <p14:tracePt t="6914" x="6254750" y="3155950"/>
          <p14:tracePt t="6922" x="6299200" y="3182938"/>
          <p14:tracePt t="6930" x="6326188" y="3200400"/>
          <p14:tracePt t="6939" x="6345238" y="3219450"/>
          <p14:tracePt t="6946" x="6372225" y="3246438"/>
          <p14:tracePt t="6953" x="6399213" y="3255963"/>
          <p14:tracePt t="6962" x="6399213" y="3265488"/>
          <p14:tracePt t="6970" x="6399213" y="3282950"/>
          <p14:tracePt t="6978" x="6399213" y="3292475"/>
          <p14:tracePt t="6987" x="6399213" y="3319463"/>
          <p14:tracePt t="6994" x="6399213" y="3338513"/>
          <p14:tracePt t="7002" x="6399213" y="3355975"/>
          <p14:tracePt t="7010" x="6399213" y="3375025"/>
          <p14:tracePt t="7025" x="6399213" y="3402013"/>
          <p14:tracePt t="7033" x="6399213" y="3419475"/>
          <p14:tracePt t="7041" x="6399213" y="3438525"/>
          <p14:tracePt t="7049" x="6399213" y="3446463"/>
          <p14:tracePt t="7057" x="6399213" y="3465513"/>
          <p14:tracePt t="7065" x="6391275" y="3482975"/>
          <p14:tracePt t="7075" x="6391275" y="3492500"/>
          <p14:tracePt t="7081" x="6381750" y="3502025"/>
          <p14:tracePt t="7091" x="6381750" y="3511550"/>
          <p14:tracePt t="7097" x="6381750" y="3519488"/>
          <p14:tracePt t="7106" x="6372225" y="3538538"/>
          <p14:tracePt t="7115" x="6372225" y="3548063"/>
          <p14:tracePt t="7123" x="6362700" y="3565525"/>
          <p14:tracePt t="7131" x="6354763" y="3575050"/>
          <p14:tracePt t="7139" x="6335713" y="3584575"/>
          <p14:tracePt t="7146" x="6326188" y="3592513"/>
          <p14:tracePt t="7154" x="6308725" y="3621088"/>
          <p14:tracePt t="7161" x="6299200" y="3629025"/>
          <p14:tracePt t="7170" x="6281738" y="3648075"/>
          <p14:tracePt t="7177" x="6272213" y="3665538"/>
          <p14:tracePt t="7186" x="6254750" y="3684588"/>
          <p14:tracePt t="7193" x="6245225" y="3694113"/>
          <p14:tracePt t="7201" x="6226175" y="3702050"/>
          <p14:tracePt t="7209" x="6208713" y="3730625"/>
          <p14:tracePt t="7217" x="6199188" y="3730625"/>
          <p14:tracePt t="7225" x="6189663" y="3748088"/>
          <p14:tracePt t="7233" x="6181725" y="3757613"/>
          <p14:tracePt t="7242" x="6162675" y="3767138"/>
          <p14:tracePt t="7250" x="6135688" y="3775075"/>
          <p14:tracePt t="7258" x="6108700" y="3794125"/>
          <p14:tracePt t="7266" x="6108700" y="3803650"/>
          <p14:tracePt t="7274" x="6080125" y="3811588"/>
          <p14:tracePt t="7282" x="6062663" y="3821113"/>
          <p14:tracePt t="7290" x="6026150" y="3830638"/>
          <p14:tracePt t="7298" x="6016625" y="3840163"/>
          <p14:tracePt t="7308" x="5989638" y="3848100"/>
          <p14:tracePt t="7324" x="5972175" y="3857625"/>
          <p14:tracePt t="7330" x="5953125" y="3857625"/>
          <p14:tracePt t="7338" x="5943600" y="3857625"/>
          <p14:tracePt t="7346" x="5935663" y="3867150"/>
          <p14:tracePt t="7355" x="5926138" y="3867150"/>
          <p14:tracePt t="7372" x="5907088" y="3867150"/>
          <p14:tracePt t="7388" x="5889625" y="3867150"/>
          <p14:tracePt t="7394" x="5862638" y="3867150"/>
          <p14:tracePt t="7404" x="5843588" y="3867150"/>
          <p14:tracePt t="7411" x="5826125" y="3884613"/>
          <p14:tracePt t="7419" x="5789613" y="3884613"/>
          <p14:tracePt t="7427" x="5753100" y="3884613"/>
          <p14:tracePt t="7435" x="5724525" y="3894138"/>
          <p14:tracePt t="7443" x="5688013" y="3894138"/>
          <p14:tracePt t="7451" x="5653088" y="3894138"/>
          <p14:tracePt t="7459" x="5607050" y="3894138"/>
          <p14:tracePt t="7467" x="5588000" y="3894138"/>
          <p14:tracePt t="7475" x="5551488" y="3894138"/>
          <p14:tracePt t="7482" x="5524500" y="3894138"/>
          <p14:tracePt t="7491" x="5507038" y="3894138"/>
          <p14:tracePt t="7499" x="5497513" y="3894138"/>
          <p14:tracePt t="7929" x="5487988" y="3894138"/>
          <p14:tracePt t="7937" x="5470525" y="3884613"/>
          <p14:tracePt t="7945" x="5461000" y="3867150"/>
          <p14:tracePt t="7953" x="5451475" y="3848100"/>
          <p14:tracePt t="7961" x="5441950" y="3830638"/>
          <p14:tracePt t="7970" x="5414963" y="3803650"/>
          <p14:tracePt t="7977" x="5405438" y="3794125"/>
          <p14:tracePt t="7987" x="5387975" y="3775075"/>
          <p14:tracePt t="7994" x="5368925" y="3767138"/>
          <p14:tracePt t="8002" x="5351463" y="3748088"/>
          <p14:tracePt t="8010" x="5334000" y="3748088"/>
          <p14:tracePt t="8017" x="5314950" y="3738563"/>
          <p14:tracePt t="8025" x="5297488" y="3738563"/>
          <p14:tracePt t="8033" x="5251450" y="3730625"/>
          <p14:tracePt t="8041" x="5224463" y="3730625"/>
          <p14:tracePt t="8049" x="5168900" y="3730625"/>
          <p14:tracePt t="8058" x="5105400" y="3702050"/>
          <p14:tracePt t="8065" x="5049838" y="3694113"/>
          <p14:tracePt t="8075" x="4978400" y="3694113"/>
          <p14:tracePt t="8081" x="4895850" y="3665538"/>
          <p14:tracePt t="8090" x="4813300" y="3638550"/>
          <p14:tracePt t="8098" x="4722813" y="3611563"/>
          <p14:tracePt t="8105" x="4659313" y="3602038"/>
          <p14:tracePt t="8113" x="4576763" y="3556000"/>
          <p14:tracePt t="8121" x="4467225" y="3548063"/>
          <p14:tracePt t="8129" x="4357688" y="3502025"/>
          <p14:tracePt t="8137" x="4275138" y="3492500"/>
          <p14:tracePt t="8145" x="4248150" y="3475038"/>
          <p14:tracePt t="8154" x="4175125" y="3465513"/>
          <p14:tracePt t="8161" x="4148138" y="3446463"/>
          <p14:tracePt t="8170" x="4084638" y="3419475"/>
          <p14:tracePt t="8177" x="4011613" y="3411538"/>
          <p14:tracePt t="8187" x="3956050" y="3402013"/>
          <p14:tracePt t="8193" x="3892550" y="3375025"/>
          <p14:tracePt t="8201" x="3783013" y="3375025"/>
          <p14:tracePt t="8209" x="3719513" y="3365500"/>
          <p14:tracePt t="8218" x="3646488" y="3346450"/>
          <p14:tracePt t="8226" x="3573463" y="3346450"/>
          <p14:tracePt t="8234" x="3509963" y="3346450"/>
          <p14:tracePt t="8242" x="3482975" y="3346450"/>
          <p14:tracePt t="8250" x="3427413" y="3328988"/>
          <p14:tracePt t="8258" x="3409950" y="3328988"/>
          <p14:tracePt t="8266" x="3400425" y="3328988"/>
          <p14:tracePt t="8273" x="3373438" y="3328988"/>
          <p14:tracePt t="8338" x="3363913" y="3328988"/>
          <p14:tracePt t="8347" x="3327400" y="3328988"/>
          <p14:tracePt t="8355" x="3281363" y="3328988"/>
          <p14:tracePt t="8363" x="3217863" y="3328988"/>
          <p14:tracePt t="8374" x="3108325" y="3328988"/>
          <p14:tracePt t="8379" x="2981325" y="3328988"/>
          <p14:tracePt t="8389" x="2871788" y="3328988"/>
          <p14:tracePt t="8394" x="2725738" y="3328988"/>
          <p14:tracePt t="8404" x="2598738" y="3328988"/>
          <p14:tracePt t="8410" x="2452688" y="3328988"/>
          <p14:tracePt t="8420" x="2360613" y="3328988"/>
          <p14:tracePt t="8426" x="2270125" y="3328988"/>
          <p14:tracePt t="8434" x="2179638" y="3309938"/>
          <p14:tracePt t="8442" x="2106613" y="3309938"/>
          <p14:tracePt t="8451" x="2051050" y="3309938"/>
          <p14:tracePt t="8457" x="1987550" y="3309938"/>
          <p14:tracePt t="8465" x="1931988" y="3309938"/>
          <p14:tracePt t="8473" x="1878013" y="3302000"/>
          <p14:tracePt t="8481" x="1831975" y="3302000"/>
          <p14:tracePt t="8489" x="1778000" y="3302000"/>
          <p14:tracePt t="8497" x="1741488" y="3292475"/>
          <p14:tracePt t="8505" x="1677988" y="3292475"/>
          <p14:tracePt t="8513" x="1622425" y="3292475"/>
          <p14:tracePt t="8521" x="1568450" y="3282950"/>
          <p14:tracePt t="8531" x="1549400" y="3265488"/>
          <p14:tracePt t="8540" x="1504950" y="3265488"/>
          <p14:tracePt t="8547" x="1495425" y="3265488"/>
          <p14:tracePt t="8556" x="1468438" y="3255963"/>
          <p14:tracePt t="8573" x="1458913" y="3246438"/>
          <p14:tracePt t="8579" x="1439863" y="3228975"/>
          <p14:tracePt t="8595" x="1422400" y="3209925"/>
          <p14:tracePt t="8604" x="1412875" y="3200400"/>
          <p14:tracePt t="8619" x="1412875" y="3192463"/>
          <p14:tracePt t="8627" x="1403350" y="3182938"/>
          <p14:tracePt t="8857" x="1358900" y="3182938"/>
          <p14:tracePt t="8865" x="1312863" y="3182938"/>
          <p14:tracePt t="8873" x="1230313" y="3209925"/>
          <p14:tracePt t="8881" x="1130300" y="3236913"/>
          <p14:tracePt t="8889" x="1093788" y="3236913"/>
          <p14:tracePt t="8897" x="1030288" y="3246438"/>
          <p14:tracePt t="8905" x="1011238" y="3246438"/>
          <p14:tracePt t="8913" x="984250" y="3246438"/>
          <p14:tracePt t="8921" x="966788" y="3246438"/>
          <p14:tracePt t="8929" x="939800" y="3246438"/>
          <p14:tracePt t="8954" x="930275" y="3246438"/>
          <p14:tracePt t="9003" x="903288" y="3246438"/>
          <p14:tracePt t="9010" x="874713" y="3246438"/>
          <p14:tracePt t="9017" x="820738" y="3228975"/>
          <p14:tracePt t="9025" x="774700" y="3200400"/>
          <p14:tracePt t="9033" x="728663" y="3163888"/>
          <p14:tracePt t="9041" x="711200" y="3155950"/>
          <p14:tracePt t="9049" x="665163" y="3136900"/>
          <p14:tracePt t="9065" x="655638" y="3127375"/>
          <p14:tracePt t="9102" x="655638" y="3119438"/>
          <p14:tracePt t="9106" x="655638" y="3100388"/>
          <p14:tracePt t="9113" x="655638" y="3090863"/>
          <p14:tracePt t="9121" x="655638" y="3082925"/>
          <p14:tracePt t="9129" x="655638" y="3063875"/>
          <p14:tracePt t="9138" x="655638" y="3046413"/>
          <p14:tracePt t="9145" x="655638" y="3036888"/>
          <p14:tracePt t="9163" x="655638" y="3017838"/>
          <p14:tracePt t="9172" x="665163" y="3000375"/>
          <p14:tracePt t="9179" x="674688" y="2990850"/>
          <p14:tracePt t="9194" x="684213" y="2990850"/>
          <p14:tracePt t="9201" x="711200" y="2982913"/>
          <p14:tracePt t="9218" x="720725" y="2982913"/>
          <p14:tracePt t="9225" x="728663" y="2973388"/>
          <p14:tracePt t="9233" x="738188" y="2963863"/>
          <p14:tracePt t="9250" x="747713" y="2963863"/>
          <p14:tracePt t="9258" x="765175" y="2963863"/>
          <p14:tracePt t="9266" x="784225" y="2963863"/>
          <p14:tracePt t="9274" x="801688" y="2963863"/>
          <p14:tracePt t="9281" x="811213" y="2973388"/>
          <p14:tracePt t="9289" x="838200" y="2973388"/>
          <p14:tracePt t="9297" x="857250" y="2973388"/>
          <p14:tracePt t="9305" x="874713" y="2982913"/>
          <p14:tracePt t="9313" x="874713" y="2990850"/>
          <p14:tracePt t="9321" x="874713" y="3000375"/>
          <p14:tracePt t="9345" x="874713" y="3009900"/>
          <p14:tracePt t="9411" x="874713" y="3017838"/>
          <p14:tracePt t="9419" x="874713" y="3027363"/>
          <p14:tracePt t="9427" x="874713" y="3054350"/>
          <p14:tracePt t="9443" x="847725" y="3063875"/>
          <p14:tracePt t="9459" x="830263" y="3082925"/>
          <p14:tracePt t="9467" x="793750" y="3100388"/>
          <p14:tracePt t="9474" x="784225" y="3100388"/>
          <p14:tracePt t="9482" x="765175" y="3119438"/>
          <p14:tracePt t="9490" x="738188" y="3146425"/>
          <p14:tracePt t="9498" x="728663" y="3146425"/>
          <p14:tracePt t="9506" x="711200" y="3155950"/>
          <p14:tracePt t="9514" x="692150" y="3163888"/>
          <p14:tracePt t="9530" x="665163" y="3163888"/>
          <p14:tracePt t="9539" x="647700" y="3182938"/>
          <p14:tracePt t="9555" x="638175" y="3182938"/>
          <p14:tracePt t="9562" x="628650" y="3192463"/>
          <p14:tracePt t="9571" x="620713" y="3192463"/>
          <p14:tracePt t="9953" x="638175" y="3192463"/>
          <p14:tracePt t="9962" x="655638" y="3200400"/>
          <p14:tracePt t="9978" x="665163" y="3200400"/>
          <p14:tracePt t="9997" x="684213" y="3200400"/>
          <p14:tracePt t="10093" x="692150" y="3200400"/>
          <p14:tracePt t="11035" x="701675" y="3200400"/>
          <p14:tracePt t="11557" x="720725" y="3200400"/>
          <p14:tracePt t="11563" x="738188" y="3200400"/>
          <p14:tracePt t="11577" x="747713" y="3200400"/>
          <p14:tracePt t="11586" x="774700" y="3200400"/>
          <p14:tracePt t="11601" x="793750" y="3192463"/>
          <p14:tracePt t="11609" x="801688" y="3192463"/>
          <p14:tracePt t="11617" x="811213" y="3182938"/>
          <p14:tracePt t="11650" x="830263" y="3173413"/>
          <p14:tracePt t="11683" x="866775" y="3163888"/>
          <p14:tracePt t="11795" x="874713" y="3163888"/>
          <p14:tracePt t="11803" x="911225" y="3163888"/>
          <p14:tracePt t="11811" x="1003300" y="3192463"/>
          <p14:tracePt t="11819" x="1112838" y="3200400"/>
          <p14:tracePt t="11827" x="1276350" y="3219450"/>
          <p14:tracePt t="11835" x="1422400" y="3228975"/>
          <p14:tracePt t="11843" x="1595438" y="3265488"/>
          <p14:tracePt t="11851" x="1758950" y="3273425"/>
          <p14:tracePt t="11861" x="1941513" y="3292475"/>
          <p14:tracePt t="11866" x="2087563" y="3309938"/>
          <p14:tracePt t="11876" x="2233613" y="3309938"/>
          <p14:tracePt t="11881" x="2379663" y="3309938"/>
          <p14:tracePt t="11907" x="2616200" y="3309938"/>
          <p14:tracePt t="11913" x="2643188" y="3309938"/>
          <p14:tracePt t="11921" x="2689225" y="3309938"/>
          <p14:tracePt t="11929" x="2725738" y="3309938"/>
          <p14:tracePt t="11937" x="2771775" y="3309938"/>
          <p14:tracePt t="11945" x="2789238" y="3309938"/>
          <p14:tracePt t="11953" x="2817813" y="3309938"/>
          <p14:tracePt t="11961" x="2844800" y="3309938"/>
          <p14:tracePt t="11969" x="2871788" y="3309938"/>
          <p14:tracePt t="11977" x="2917825" y="3309938"/>
          <p14:tracePt t="11987" x="2971800" y="3328988"/>
          <p14:tracePt t="11994" x="3035300" y="3346450"/>
          <p14:tracePt t="12003" x="3108325" y="3346450"/>
          <p14:tracePt t="12009" x="3163888" y="3355975"/>
          <p14:tracePt t="12017" x="3263900" y="3365500"/>
          <p14:tracePt t="12026" x="3354388" y="3365500"/>
          <p14:tracePt t="12033" x="3446463" y="3365500"/>
          <p14:tracePt t="12041" x="3536950" y="3365500"/>
          <p14:tracePt t="12049" x="3629025" y="3365500"/>
          <p14:tracePt t="12057" x="3702050" y="3392488"/>
          <p14:tracePt t="12065" x="3819525" y="3411538"/>
          <p14:tracePt t="12074" x="3892550" y="3419475"/>
          <p14:tracePt t="12083" x="3965575" y="3419475"/>
          <p14:tracePt t="12094" x="4038600" y="3419475"/>
          <p14:tracePt t="12100" x="4102100" y="3419475"/>
          <p14:tracePt t="12106" x="4194175" y="3419475"/>
          <p14:tracePt t="12114" x="4248150" y="3419475"/>
          <p14:tracePt t="12122" x="4303713" y="3419475"/>
          <p14:tracePt t="12130" x="4357688" y="3419475"/>
          <p14:tracePt t="12138" x="4384675" y="3419475"/>
          <p14:tracePt t="12146" x="4421188" y="3419475"/>
          <p14:tracePt t="12154" x="4440238" y="3419475"/>
          <p14:tracePt t="12162" x="4457700" y="3419475"/>
          <p14:tracePt t="12170" x="4476750" y="3411538"/>
          <p14:tracePt t="12187" x="4494213" y="3402013"/>
          <p14:tracePt t="12194" x="4503738" y="3392488"/>
          <p14:tracePt t="12203" x="4513263" y="3382963"/>
          <p14:tracePt t="12210" x="4521200" y="3382963"/>
          <p14:tracePt t="12218" x="4557713" y="3365500"/>
          <p14:tracePt t="12225" x="4603750" y="3355975"/>
          <p14:tracePt t="12234" x="4649788" y="3355975"/>
          <p14:tracePt t="12241" x="4703763" y="3346450"/>
          <p14:tracePt t="12249" x="4730750" y="3346450"/>
          <p14:tracePt t="12258" x="4786313" y="3346450"/>
          <p14:tracePt t="12265" x="4832350" y="3338513"/>
          <p14:tracePt t="12273" x="4886325" y="3338513"/>
          <p14:tracePt t="12281" x="4913313" y="3309938"/>
          <p14:tracePt t="12289" x="4922838" y="3309938"/>
          <p14:tracePt t="12297" x="4941888" y="3302000"/>
          <p14:tracePt t="12683" x="4932363" y="3302000"/>
          <p14:tracePt t="12691" x="4913313" y="3302000"/>
          <p14:tracePt t="12699" x="4868863" y="3302000"/>
          <p14:tracePt t="12706" x="4832350" y="3319463"/>
          <p14:tracePt t="12715" x="4786313" y="3319463"/>
          <p14:tracePt t="12723" x="4749800" y="3328988"/>
          <p14:tracePt t="12731" x="4730750" y="3328988"/>
          <p14:tracePt t="12738" x="4722813" y="3328988"/>
          <p14:tracePt t="12747" x="4713288" y="3328988"/>
          <p14:tracePt t="12929" x="4730750" y="3319463"/>
          <p14:tracePt t="12937" x="4730750" y="3309938"/>
          <p14:tracePt t="12946" x="4740275" y="3273425"/>
          <p14:tracePt t="12953" x="4759325" y="3236913"/>
          <p14:tracePt t="12961" x="4786313" y="3200400"/>
          <p14:tracePt t="12969" x="4803775" y="3155950"/>
          <p14:tracePt t="12978" x="4822825" y="3136900"/>
          <p14:tracePt t="12988" x="4832350" y="3119438"/>
          <p14:tracePt t="12995" x="4859338" y="3082925"/>
          <p14:tracePt t="13004" x="4868863" y="3054350"/>
          <p14:tracePt t="13012" x="4886325" y="3036888"/>
          <p14:tracePt t="13017" x="4895850" y="3017838"/>
          <p14:tracePt t="13025" x="4905375" y="3000375"/>
          <p14:tracePt t="13033" x="4922838" y="2954338"/>
          <p14:tracePt t="13043" x="4932363" y="2927350"/>
          <p14:tracePt t="13050" x="4941888" y="2890838"/>
          <p14:tracePt t="13059" x="4959350" y="2863850"/>
          <p14:tracePt t="13067" x="4978400" y="2817813"/>
          <p14:tracePt t="13074" x="4978400" y="2800350"/>
          <p14:tracePt t="13082" x="4986338" y="2771775"/>
          <p14:tracePt t="13090" x="4995863" y="2754313"/>
          <p14:tracePt t="13098" x="4995863" y="2744788"/>
          <p14:tracePt t="13106" x="5005388" y="2717800"/>
          <p14:tracePt t="13261" x="5032375" y="2717800"/>
          <p14:tracePt t="13267" x="5041900" y="2717800"/>
          <p14:tracePt t="13275" x="5078413" y="2717800"/>
          <p14:tracePt t="13284" x="5105400" y="2727325"/>
          <p14:tracePt t="13291" x="5132388" y="2763838"/>
          <p14:tracePt t="13298" x="5141913" y="2817813"/>
          <p14:tracePt t="13306" x="5187950" y="2863850"/>
          <p14:tracePt t="13314" x="5205413" y="2881313"/>
          <p14:tracePt t="13322" x="5241925" y="2927350"/>
          <p14:tracePt t="13330" x="5260975" y="2963863"/>
          <p14:tracePt t="13338" x="5268913" y="2990850"/>
          <p14:tracePt t="13346" x="5297488" y="3009900"/>
          <p14:tracePt t="13355" x="5297488" y="3017838"/>
          <p14:tracePt t="13361" x="5297488" y="3027363"/>
          <p14:tracePt t="13603" x="5268913" y="3017838"/>
          <p14:tracePt t="13611" x="5232400" y="2982913"/>
          <p14:tracePt t="13629" x="5214938" y="2963863"/>
          <p14:tracePt t="13634" x="5195888" y="2954338"/>
          <p14:tracePt t="13644" x="5187950" y="2946400"/>
          <p14:tracePt t="13651" x="5178425" y="2936875"/>
          <p14:tracePt t="13659" x="5168900" y="2936875"/>
          <p14:tracePt t="13675" x="5159375" y="2927350"/>
          <p14:tracePt t="14011" x="5159375" y="2936875"/>
          <p14:tracePt t="14019" x="5159375" y="2973388"/>
          <p14:tracePt t="14025" x="5159375" y="2990850"/>
          <p14:tracePt t="14033" x="5151438" y="3027363"/>
          <p14:tracePt t="14042" x="5141913" y="3090863"/>
          <p14:tracePt t="14050" x="5122863" y="3146425"/>
          <p14:tracePt t="14059" x="5086350" y="3246438"/>
          <p14:tracePt t="14066" x="5068888" y="3319463"/>
          <p14:tracePt t="14076" x="5059363" y="3419475"/>
          <p14:tracePt t="14082" x="5014913" y="3502025"/>
          <p14:tracePt t="14091" x="5014913" y="3575050"/>
          <p14:tracePt t="14097" x="5005388" y="3665538"/>
          <p14:tracePt t="14105" x="5005388" y="3721100"/>
          <p14:tracePt t="14113" x="5005388" y="3794125"/>
          <p14:tracePt t="14121" x="5005388" y="3848100"/>
          <p14:tracePt t="14129" x="5005388" y="3894138"/>
          <p14:tracePt t="14137" x="5005388" y="3921125"/>
          <p14:tracePt t="14145" x="5005388" y="3967163"/>
          <p14:tracePt t="14153" x="5005388" y="3976688"/>
          <p14:tracePt t="14161" x="5005388" y="3994150"/>
          <p14:tracePt t="14170" x="5005388" y="4003675"/>
          <p14:tracePt t="14186" x="5005388" y="4013200"/>
          <p14:tracePt t="14202" x="5005388" y="4030663"/>
          <p14:tracePt t="14210" x="5005388" y="4040188"/>
          <p14:tracePt t="14226" x="5005388" y="4049713"/>
          <p14:tracePt t="14250" x="5005388" y="4067175"/>
          <p14:tracePt t="14258" x="5005388" y="4076700"/>
          <p14:tracePt t="14283" x="5005388" y="4086225"/>
          <p14:tracePt t="14315" x="5005388" y="4094163"/>
          <p14:tracePt t="14451" x="5005388" y="4086225"/>
          <p14:tracePt t="14459" x="5005388" y="4076700"/>
          <p14:tracePt t="14467" x="5005388" y="4040188"/>
          <p14:tracePt t="14475" x="5005388" y="4021138"/>
          <p14:tracePt t="14484" x="5005388" y="3984625"/>
          <p14:tracePt t="14491" x="5005388" y="3930650"/>
          <p14:tracePt t="14499" x="4995863" y="3867150"/>
          <p14:tracePt t="14507" x="4968875" y="3811588"/>
          <p14:tracePt t="14515" x="4959350" y="3748088"/>
          <p14:tracePt t="14522" x="4941888" y="3675063"/>
          <p14:tracePt t="14529" x="4932363" y="3611563"/>
          <p14:tracePt t="14538" x="4905375" y="3519488"/>
          <p14:tracePt t="14547" x="4905375" y="3429000"/>
          <p14:tracePt t="14554" x="4895850" y="3365500"/>
          <p14:tracePt t="14563" x="4895850" y="3292475"/>
          <p14:tracePt t="14571" x="4876800" y="3228975"/>
          <p14:tracePt t="14579" x="4868863" y="3192463"/>
          <p14:tracePt t="14587" x="4868863" y="3146425"/>
          <p14:tracePt t="14593" x="4868863" y="3127375"/>
          <p14:tracePt t="14723" x="4868863" y="3155950"/>
          <p14:tracePt t="14735" x="4868863" y="3200400"/>
          <p14:tracePt t="14738" x="4849813" y="3255963"/>
          <p14:tracePt t="14748" x="4822825" y="3319463"/>
          <p14:tracePt t="14756" x="4813300" y="3355975"/>
          <p14:tracePt t="14763" x="4786313" y="3438525"/>
          <p14:tracePt t="14772" x="4776788" y="3482975"/>
          <p14:tracePt t="14778" x="4767263" y="3519488"/>
          <p14:tracePt t="14787" x="4759325" y="3556000"/>
          <p14:tracePt t="14794" x="4730750" y="3611563"/>
          <p14:tracePt t="14803" x="4730750" y="3629025"/>
          <p14:tracePt t="14810" x="4722813" y="3657600"/>
          <p14:tracePt t="14818" x="4722813" y="3675063"/>
          <p14:tracePt t="14826" x="4713288" y="3694113"/>
          <p14:tracePt t="14834" x="4713288" y="3721100"/>
          <p14:tracePt t="14842" x="4713288" y="3730625"/>
          <p14:tracePt t="14850" x="4713288" y="3738563"/>
          <p14:tracePt t="14858" x="4713288" y="3748088"/>
          <p14:tracePt t="14866" x="4713288" y="3767138"/>
          <p14:tracePt t="14874" x="4713288" y="3775075"/>
          <p14:tracePt t="15083" x="4730750" y="3775075"/>
          <p14:tracePt t="15093" x="4786313" y="3757613"/>
          <p14:tracePt t="15099" x="4895850" y="3738563"/>
          <p14:tracePt t="15108" x="5014913" y="3711575"/>
          <p14:tracePt t="15115" x="5195888" y="3711575"/>
          <p14:tracePt t="15122" x="5368925" y="3711575"/>
          <p14:tracePt t="15130" x="5570538" y="3702050"/>
          <p14:tracePt t="15140" x="5761038" y="3665538"/>
          <p14:tracePt t="15146" x="5926138" y="3638550"/>
          <p14:tracePt t="15153" x="6035675" y="3611563"/>
          <p14:tracePt t="15163" x="6116638" y="3584575"/>
          <p14:tracePt t="15172" x="6162675" y="3548063"/>
          <p14:tracePt t="15179" x="6189663" y="3529013"/>
          <p14:tracePt t="15188" x="6199188" y="3511550"/>
          <p14:tracePt t="15195" x="6208713" y="3502025"/>
          <p14:tracePt t="15204" x="6208713" y="3482975"/>
          <p14:tracePt t="15219" x="6208713" y="3475038"/>
          <p14:tracePt t="15355" x="6208713" y="3482975"/>
          <p14:tracePt t="15361" x="6208713" y="3502025"/>
          <p14:tracePt t="15369" x="6208713" y="3519488"/>
          <p14:tracePt t="15378" x="6189663" y="3548063"/>
          <p14:tracePt t="15386" x="6172200" y="3584575"/>
          <p14:tracePt t="15394" x="6172200" y="3602038"/>
          <p14:tracePt t="15403" x="6162675" y="3629025"/>
          <p14:tracePt t="15410" x="6162675" y="3665538"/>
          <p14:tracePt t="15420" x="6153150" y="3702050"/>
          <p14:tracePt t="15426" x="6153150" y="3730625"/>
          <p14:tracePt t="15435" x="6153150" y="3767138"/>
          <p14:tracePt t="15443" x="6153150" y="3775075"/>
          <p14:tracePt t="15450" x="6153150" y="3803650"/>
          <p14:tracePt t="15459" x="6153150" y="3811588"/>
          <p14:tracePt t="15531" x="6145213" y="3821113"/>
          <p14:tracePt t="15538" x="6135688" y="3821113"/>
          <p14:tracePt t="15547" x="6126163" y="3821113"/>
          <p14:tracePt t="15563" x="6116638" y="3821113"/>
          <p14:tracePt t="15579" x="6108700" y="3821113"/>
          <p14:tracePt t="15605" x="6089650" y="3821113"/>
          <p14:tracePt t="15649" x="6080125" y="3821113"/>
          <p14:tracePt t="15657" x="6072188" y="3811588"/>
          <p14:tracePt t="15666" x="6072188" y="3803650"/>
          <p14:tracePt t="15674" x="6072188" y="3775075"/>
          <p14:tracePt t="15682" x="6053138" y="3748088"/>
          <p14:tracePt t="15689" x="6043613" y="3730625"/>
          <p14:tracePt t="15697" x="6035675" y="3711575"/>
          <p14:tracePt t="15705" x="6035675" y="3694113"/>
          <p14:tracePt t="15713" x="6016625" y="3665538"/>
          <p14:tracePt t="15721" x="6016625" y="3657600"/>
          <p14:tracePt t="15729" x="6016625" y="3629025"/>
          <p14:tracePt t="15737" x="6016625" y="3621088"/>
          <p14:tracePt t="15745" x="6016625" y="3592513"/>
          <p14:tracePt t="15753" x="6016625" y="3584575"/>
          <p14:tracePt t="15762" x="6016625" y="3575050"/>
          <p14:tracePt t="15771" x="6016625" y="3556000"/>
          <p14:tracePt t="15777" x="6016625" y="3548063"/>
          <p14:tracePt t="15786" x="6016625" y="3529013"/>
          <p14:tracePt t="15793" x="6016625" y="3511550"/>
          <p14:tracePt t="15803" x="6016625" y="3502025"/>
          <p14:tracePt t="15810" x="6016625" y="3492500"/>
          <p14:tracePt t="15820" x="6016625" y="3482975"/>
          <p14:tracePt t="15826" x="6016625" y="3475038"/>
          <p14:tracePt t="15836" x="6016625" y="3465513"/>
          <p14:tracePt t="15842" x="6016625" y="3455988"/>
          <p14:tracePt t="15850" x="6016625" y="3446463"/>
          <p14:tracePt t="15891" x="6016625" y="3429000"/>
          <p14:tracePt t="15899" x="6016625" y="3419475"/>
          <p14:tracePt t="15914" x="6026150" y="3419475"/>
          <p14:tracePt t="15922" x="6035675" y="3411538"/>
          <p14:tracePt t="15929" x="6062663" y="3402013"/>
          <p14:tracePt t="15937" x="6089650" y="3382963"/>
          <p14:tracePt t="15945" x="6126163" y="3365500"/>
          <p14:tracePt t="15961" x="6172200" y="3355975"/>
          <p14:tracePt t="15977" x="6181725" y="3355975"/>
          <p14:tracePt t="15986" x="6208713" y="3355975"/>
          <p14:tracePt t="15994" x="6226175" y="3355975"/>
          <p14:tracePt t="16003" x="6245225" y="3355975"/>
          <p14:tracePt t="16010" x="6254750" y="3355975"/>
          <p14:tracePt t="16019" x="6262688" y="3355975"/>
          <p14:tracePt t="16110" x="6262688" y="3365500"/>
          <p14:tracePt t="16115" x="6262688" y="3382963"/>
          <p14:tracePt t="16131" x="6262688" y="3411538"/>
          <p14:tracePt t="16139" x="6272213" y="3419475"/>
          <p14:tracePt t="16147" x="6291263" y="3446463"/>
          <p14:tracePt t="16157" x="6291263" y="3455988"/>
          <p14:tracePt t="16163" x="6291263" y="3475038"/>
          <p14:tracePt t="16172" x="6299200" y="3502025"/>
          <p14:tracePt t="16178" x="6308725" y="3519488"/>
          <p14:tracePt t="16187" x="6308725" y="3538538"/>
          <p14:tracePt t="16194" x="6308725" y="3556000"/>
          <p14:tracePt t="16204" x="6326188" y="3584575"/>
          <p14:tracePt t="16210" x="6326188" y="3592513"/>
          <p14:tracePt t="16220" x="6345238" y="3621088"/>
          <p14:tracePt t="16226" x="6345238" y="3629025"/>
          <p14:tracePt t="16234" x="6345238" y="3638550"/>
          <p14:tracePt t="16250" x="6345238" y="3648075"/>
          <p14:tracePt t="16258" x="6345238" y="3665538"/>
          <p14:tracePt t="16275" x="6345238" y="3675063"/>
          <p14:tracePt t="16323" x="6345238" y="3684588"/>
          <p14:tracePt t="16338" x="6345238" y="3694113"/>
          <p14:tracePt t="16347" x="6335713" y="3702050"/>
          <p14:tracePt t="16355" x="6318250" y="3711575"/>
          <p14:tracePt t="16362" x="6299200" y="3711575"/>
          <p14:tracePt t="16372" x="6254750" y="3711575"/>
          <p14:tracePt t="16377" x="6235700" y="3730625"/>
          <p14:tracePt t="16387" x="6208713" y="3730625"/>
          <p14:tracePt t="16395" x="6189663" y="3730625"/>
          <p14:tracePt t="16405" x="6172200" y="3738563"/>
          <p14:tracePt t="16411" x="6162675" y="3738563"/>
          <p14:tracePt t="16715" x="6153150" y="3738563"/>
          <p14:tracePt t="16722" x="6153150" y="3730625"/>
          <p14:tracePt t="16739" x="6153150" y="3721100"/>
          <p14:tracePt t="16753" x="6153150" y="3711575"/>
          <p14:tracePt t="16761" x="6153150" y="3694113"/>
          <p14:tracePt t="16777" x="6153150" y="3684588"/>
          <p14:tracePt t="16793" x="6153150" y="3657600"/>
          <p14:tracePt t="16802" x="6153150" y="3638550"/>
          <p14:tracePt t="16809" x="6145213" y="3629025"/>
          <p14:tracePt t="16818" x="6145213" y="3611563"/>
          <p14:tracePt t="16826" x="6145213" y="3592513"/>
          <p14:tracePt t="16834" x="6145213" y="3584575"/>
          <p14:tracePt t="16841" x="6145213" y="3575050"/>
          <p14:tracePt t="16849" x="6126163" y="3548063"/>
          <p14:tracePt t="16882" x="6126163" y="3529013"/>
          <p14:tracePt t="17595" x="6099175" y="3565525"/>
          <p14:tracePt t="17611" x="6089650" y="3602038"/>
          <p14:tracePt t="17619" x="6089650" y="3611563"/>
          <p14:tracePt t="17627" x="6072188" y="3638550"/>
          <p14:tracePt t="17635" x="6072188" y="3648075"/>
          <p14:tracePt t="17651" x="6062663" y="3657600"/>
          <p14:tracePt t="17867" x="6062663" y="3665538"/>
          <p14:tracePt t="17905" x="6053138" y="3665538"/>
          <p14:tracePt t="17913" x="6053138" y="3648075"/>
          <p14:tracePt t="17921" x="6053138" y="3638550"/>
          <p14:tracePt t="17929" x="6043613" y="3611563"/>
          <p14:tracePt t="17937" x="6035675" y="3602038"/>
          <p14:tracePt t="17969" x="6026150" y="3584575"/>
          <p14:tracePt t="18275" x="6026150" y="3575050"/>
          <p14:tracePt t="18763" x="6007100" y="3575050"/>
          <p14:tracePt t="18771" x="5980113" y="3584575"/>
          <p14:tracePt t="18777" x="5962650" y="3584575"/>
          <p14:tracePt t="18785" x="5943600" y="3592513"/>
          <p14:tracePt t="18793" x="5926138" y="3592513"/>
          <p14:tracePt t="18802" x="5899150" y="3592513"/>
          <p14:tracePt t="18809" x="5853113" y="3611563"/>
          <p14:tracePt t="18818" x="5816600" y="3621088"/>
          <p14:tracePt t="18827" x="5761038" y="3621088"/>
          <p14:tracePt t="18835" x="5707063" y="3621088"/>
          <p14:tracePt t="18845" x="5653088" y="3621088"/>
          <p14:tracePt t="18851" x="5597525" y="3621088"/>
          <p14:tracePt t="18861" x="5543550" y="3621088"/>
          <p14:tracePt t="18865" x="5470525" y="3621088"/>
          <p14:tracePt t="18873" x="5387975" y="3621088"/>
          <p14:tracePt t="18881" x="5334000" y="3621088"/>
          <p14:tracePt t="18889" x="5260975" y="3621088"/>
          <p14:tracePt t="18903" x="5224463" y="3621088"/>
          <p14:tracePt t="18905" x="5168900" y="3621088"/>
          <p14:tracePt t="18913" x="5151438" y="3621088"/>
          <p14:tracePt t="18922" x="5141913" y="3621088"/>
          <p14:tracePt t="19011" x="5122863" y="3621088"/>
          <p14:tracePt t="19043" x="5114925" y="3621088"/>
          <p14:tracePt t="19059" x="5105400" y="3621088"/>
          <p14:tracePt t="19251" x="5086350" y="3621088"/>
          <p14:tracePt t="19259" x="5078413" y="3621088"/>
          <p14:tracePt t="19267" x="5059363" y="3621088"/>
          <p14:tracePt t="19273" x="5041900" y="3621088"/>
          <p14:tracePt t="19281" x="5032375" y="3621088"/>
          <p14:tracePt t="19289" x="5014913" y="3629025"/>
          <p14:tracePt t="19297" x="4986338" y="3648075"/>
          <p14:tracePt t="19305" x="4978400" y="3648075"/>
          <p14:tracePt t="19314" x="4949825" y="3648075"/>
          <p14:tracePt t="19321" x="4932363" y="3665538"/>
          <p14:tracePt t="19331" x="4922838" y="3665538"/>
          <p14:tracePt t="19339" x="4913313" y="3665538"/>
          <p14:tracePt t="19347" x="4905375" y="3675063"/>
          <p14:tracePt t="19354" x="4895850" y="3675063"/>
          <p14:tracePt t="19362" x="4876800" y="3675063"/>
          <p14:tracePt t="19372" x="4868863" y="3675063"/>
          <p14:tracePt t="19379" x="4859338" y="3675063"/>
          <p14:tracePt t="19388" x="4849813" y="3675063"/>
          <p14:tracePt t="19405" x="4840288" y="3675063"/>
          <p14:tracePt t="19410" x="4822825" y="3675063"/>
          <p14:tracePt t="19421" x="4813300" y="3675063"/>
          <p14:tracePt t="19426" x="4786313" y="3684588"/>
          <p14:tracePt t="19434" x="4776788" y="3684588"/>
          <p14:tracePt t="19441" x="4759325" y="3684588"/>
          <p14:tracePt t="19449" x="4749800" y="3684588"/>
          <p14:tracePt t="19457" x="4740275" y="3684588"/>
          <p14:tracePt t="19473" x="4730750" y="3684588"/>
          <p14:tracePt t="19577" x="4722813" y="3684588"/>
          <p14:tracePt t="19617" x="4695825" y="3684588"/>
          <p14:tracePt t="19625" x="4686300" y="3684588"/>
          <p14:tracePt t="19633" x="4659313" y="3684588"/>
          <p14:tracePt t="19641" x="4640263" y="3684588"/>
          <p14:tracePt t="19649" x="4613275" y="3684588"/>
          <p14:tracePt t="19657" x="4594225" y="3665538"/>
          <p14:tracePt t="19665" x="4576763" y="3657600"/>
          <p14:tracePt t="19673" x="4567238" y="3657600"/>
          <p14:tracePt t="19681" x="4549775" y="3648075"/>
          <p14:tracePt t="19867" x="4549775" y="3629025"/>
          <p14:tracePt t="19875" x="4549775" y="3611563"/>
          <p14:tracePt t="19889" x="4549775" y="3592513"/>
          <p14:tracePt t="19898" x="4549775" y="3575050"/>
          <p14:tracePt t="19905" x="4549775" y="3565525"/>
          <p14:tracePt t="19913" x="4549775" y="3548063"/>
          <p14:tracePt t="19921" x="4557713" y="3529013"/>
          <p14:tracePt t="19937" x="4557713" y="3519488"/>
          <p14:tracePt t="19953" x="4567238" y="3511550"/>
          <p14:tracePt t="19994" x="4576763" y="3502025"/>
          <p14:tracePt t="20002" x="4586288" y="3492500"/>
          <p14:tracePt t="20018" x="4594225" y="3482975"/>
          <p14:tracePt t="20025" x="4603750" y="3475038"/>
          <p14:tracePt t="20034" x="4640263" y="3455988"/>
          <p14:tracePt t="20049" x="4649788" y="3455988"/>
          <p14:tracePt t="20057" x="4667250" y="3455988"/>
          <p14:tracePt t="20066" x="4676775" y="3446463"/>
          <p14:tracePt t="20075" x="4695825" y="3438525"/>
          <p14:tracePt t="20082" x="4713288" y="3438525"/>
          <p14:tracePt t="20091" x="4722813" y="3429000"/>
          <p14:tracePt t="20098" x="4740275" y="3419475"/>
          <p14:tracePt t="20106" x="4749800" y="3419475"/>
          <p14:tracePt t="20114" x="4759325" y="3419475"/>
          <p14:tracePt t="20122" x="4776788" y="3419475"/>
          <p14:tracePt t="20130" x="4795838" y="3411538"/>
          <p14:tracePt t="20138" x="4803775" y="3411538"/>
          <p14:tracePt t="20146" x="4813300" y="3411538"/>
          <p14:tracePt t="20162" x="4840288" y="3411538"/>
          <p14:tracePt t="20170" x="4840288" y="3402013"/>
          <p14:tracePt t="20194" x="4849813" y="3402013"/>
          <p14:tracePt t="20203" x="4859338" y="3402013"/>
          <p14:tracePt t="20219" x="4876800" y="3402013"/>
          <p14:tracePt t="20226" x="4886325" y="3402013"/>
          <p14:tracePt t="20233" x="4895850" y="3402013"/>
          <p14:tracePt t="20241" x="4905375" y="3402013"/>
          <p14:tracePt t="20249" x="4913313" y="3402013"/>
          <p14:tracePt t="20257" x="4922838" y="3402013"/>
          <p14:tracePt t="20273" x="4932363" y="3402013"/>
          <p14:tracePt t="20281" x="4941888" y="3402013"/>
          <p14:tracePt t="20289" x="4959350" y="3402013"/>
          <p14:tracePt t="20306" x="4968875" y="3402013"/>
          <p14:tracePt t="20322" x="4978400" y="3402013"/>
          <p14:tracePt t="20329" x="4986338" y="3411538"/>
          <p14:tracePt t="20346" x="5005388" y="3438525"/>
          <p14:tracePt t="20371" x="5005388" y="3446463"/>
          <p14:tracePt t="20516" x="5005388" y="3455988"/>
          <p14:tracePt t="20611" x="4995863" y="3446463"/>
          <p14:tracePt t="20627" x="4995863" y="3429000"/>
          <p14:tracePt t="20637" x="4978400" y="3392488"/>
          <p14:tracePt t="20644" x="4959350" y="3365500"/>
          <p14:tracePt t="20651" x="4959350" y="3346450"/>
          <p14:tracePt t="20659" x="4941888" y="3292475"/>
          <p14:tracePt t="20667" x="4941888" y="3255963"/>
          <p14:tracePt t="20675" x="4922838" y="3219450"/>
          <p14:tracePt t="20683" x="4905375" y="3155950"/>
          <p14:tracePt t="20691" x="4905375" y="3136900"/>
          <p14:tracePt t="20698" x="4905375" y="3100388"/>
          <p14:tracePt t="20706" x="4905375" y="3054350"/>
          <p14:tracePt t="20714" x="4905375" y="3036888"/>
          <p14:tracePt t="20722" x="4905375" y="3009900"/>
          <p14:tracePt t="20732" x="4905375" y="2990850"/>
          <p14:tracePt t="20737" x="4905375" y="2982913"/>
          <p14:tracePt t="20745" x="4895850" y="2954338"/>
          <p14:tracePt t="20753" x="4895850" y="2946400"/>
          <p14:tracePt t="20761" x="4895850" y="2927350"/>
          <p14:tracePt t="20769" x="4895850" y="2917825"/>
          <p14:tracePt t="20777" x="4895850" y="2909888"/>
          <p14:tracePt t="20785" x="4895850" y="2900363"/>
          <p14:tracePt t="20794" x="4895850" y="2881313"/>
          <p14:tracePt t="20803" x="4895850" y="2873375"/>
          <p14:tracePt t="20820" x="4895850" y="2863850"/>
          <p14:tracePt t="20826" x="4895850" y="2844800"/>
          <p14:tracePt t="20833" x="4895850" y="2836863"/>
          <p14:tracePt t="20843" x="4895850" y="2827338"/>
          <p14:tracePt t="20851" x="4895850" y="2817813"/>
          <p14:tracePt t="20859" x="4895850" y="2790825"/>
          <p14:tracePt t="20875" x="4895850" y="2763838"/>
          <p14:tracePt t="20883" x="4895850" y="2754313"/>
          <p14:tracePt t="20891" x="4895850" y="2735263"/>
          <p14:tracePt t="20899" x="4886325" y="2717800"/>
          <p14:tracePt t="20910" x="4886325" y="2708275"/>
          <p14:tracePt t="20914" x="4886325" y="2698750"/>
          <p14:tracePt t="20923" x="4886325" y="2690813"/>
          <p14:tracePt t="20931" x="4886325" y="2681288"/>
          <p14:tracePt t="20938" x="4876800" y="2671763"/>
          <p14:tracePt t="20947" x="4876800" y="2662238"/>
          <p14:tracePt t="21410" x="4868863" y="2690813"/>
          <p14:tracePt t="21419" x="4868863" y="2754313"/>
          <p14:tracePt t="21426" x="4849813" y="2800350"/>
          <p14:tracePt t="21434" x="4849813" y="2836863"/>
          <p14:tracePt t="21442" x="4840288" y="2900363"/>
          <p14:tracePt t="21450" x="4840288" y="2954338"/>
          <p14:tracePt t="21458" x="4813300" y="3017838"/>
          <p14:tracePt t="21467" x="4813300" y="3054350"/>
          <p14:tracePt t="21473" x="4813300" y="3109913"/>
          <p14:tracePt t="21481" x="4803775" y="3127375"/>
          <p14:tracePt t="21489" x="4795838" y="3182938"/>
          <p14:tracePt t="21497" x="4795838" y="3228975"/>
          <p14:tracePt t="21505" x="4786313" y="3265488"/>
          <p14:tracePt t="21513" x="4786313" y="3319463"/>
          <p14:tracePt t="21521" x="4786313" y="3365500"/>
          <p14:tracePt t="21529" x="4776788" y="3392488"/>
          <p14:tracePt t="21537" x="4767263" y="3438525"/>
          <p14:tracePt t="21545" x="4759325" y="3482975"/>
          <p14:tracePt t="21553" x="4759325" y="3538538"/>
          <p14:tracePt t="21561" x="4740275" y="3592513"/>
          <p14:tracePt t="21569" x="4740275" y="3638550"/>
          <p14:tracePt t="21578" x="4740275" y="3675063"/>
          <p14:tracePt t="21586" x="4740275" y="3721100"/>
          <p14:tracePt t="21594" x="4740275" y="3757613"/>
          <p14:tracePt t="21604" x="4740275" y="3803650"/>
          <p14:tracePt t="21610" x="4740275" y="3857625"/>
          <p14:tracePt t="21620" x="4740275" y="3884613"/>
          <p14:tracePt t="21626" x="4740275" y="3903663"/>
          <p14:tracePt t="21636" x="4740275" y="3940175"/>
          <p14:tracePt t="21641" x="4740275" y="3948113"/>
          <p14:tracePt t="21649" x="4740275" y="3957638"/>
          <p14:tracePt t="21755" x="4740275" y="3976688"/>
          <p14:tracePt t="21763" x="4730750" y="3984625"/>
          <p14:tracePt t="21771" x="4722813" y="4003675"/>
          <p14:tracePt t="21779" x="4713288" y="4003675"/>
          <p14:tracePt t="21790" x="4713288" y="4021138"/>
          <p14:tracePt t="21795" x="4703763" y="4040188"/>
          <p14:tracePt t="21806" x="4703763" y="4067175"/>
          <p14:tracePt t="21811" x="4703763" y="4086225"/>
          <p14:tracePt t="21822" x="4703763" y="4122738"/>
          <p14:tracePt t="21827" x="4703763" y="4130675"/>
          <p14:tracePt t="21838" x="4695825" y="4167188"/>
          <p14:tracePt t="21843" x="4695825" y="4176713"/>
          <p14:tracePt t="21859" x="4695825" y="4195763"/>
          <p14:tracePt t="21868" x="4695825" y="4203700"/>
          <p14:tracePt t="21953" x="4695825" y="4213225"/>
          <p14:tracePt t="21961" x="4695825" y="4222750"/>
          <p14:tracePt t="21969" x="4695825" y="4240213"/>
          <p14:tracePt t="21977" x="4695825" y="4249738"/>
          <p14:tracePt t="22002" x="4695825" y="4259263"/>
          <p14:tracePt t="22010" x="4695825" y="4276725"/>
          <p14:tracePt t="22044" x="4695825" y="4286250"/>
          <p14:tracePt t="22066" x="4695825" y="4295775"/>
          <p14:tracePt t="22074" x="4695825" y="4303713"/>
          <p14:tracePt t="22083" x="4695825" y="4313238"/>
          <p14:tracePt t="22091" x="4695825" y="4322763"/>
          <p14:tracePt t="22529" x="4703763" y="4332288"/>
          <p14:tracePt t="22537" x="4722813" y="4340225"/>
          <p14:tracePt t="22553" x="4759325" y="4340225"/>
          <p14:tracePt t="22578" x="4767263" y="4340225"/>
          <p14:tracePt t="22643" x="4786313" y="4340225"/>
          <p14:tracePt t="22651" x="4795838" y="4340225"/>
          <p14:tracePt t="22657" x="4803775" y="4340225"/>
          <p14:tracePt t="22673" x="4813300" y="4340225"/>
          <p14:tracePt t="22681" x="4822825" y="4340225"/>
          <p14:tracePt t="22851" x="4822825" y="4332288"/>
          <p14:tracePt t="22883" x="4822825" y="4322763"/>
          <p14:tracePt t="22899" x="4822825" y="4303713"/>
          <p14:tracePt t="22916" x="4822825" y="4295775"/>
          <p14:tracePt t="22930" x="4822825" y="4286250"/>
          <p14:tracePt t="22938" x="4822825" y="4276725"/>
          <p14:tracePt t="22987" x="4822825" y="4268788"/>
          <p14:tracePt t="23004" x="4803775" y="4249738"/>
          <p14:tracePt t="23021" x="4795838" y="4240213"/>
          <p14:tracePt t="23027" x="4786313" y="4222750"/>
          <p14:tracePt t="23035" x="4767263" y="4203700"/>
          <p14:tracePt t="23045" x="4740275" y="4186238"/>
          <p14:tracePt t="23049" x="4703763" y="4149725"/>
          <p14:tracePt t="23057" x="4659313" y="4122738"/>
          <p14:tracePt t="23065" x="4622800" y="4094163"/>
          <p14:tracePt t="23073" x="4557713" y="4067175"/>
          <p14:tracePt t="23081" x="4494213" y="4030663"/>
          <p14:tracePt t="23089" x="4384675" y="4003675"/>
          <p14:tracePt t="23097" x="4321175" y="3967163"/>
          <p14:tracePt t="23106" x="4257675" y="3940175"/>
          <p14:tracePt t="23115" x="4211638" y="3911600"/>
          <p14:tracePt t="23125" x="4194175" y="3903663"/>
          <p14:tracePt t="23131" x="4165600" y="3894138"/>
          <p14:tracePt t="23141" x="4148138" y="3884613"/>
          <p14:tracePt t="23147" x="4138613" y="3875088"/>
          <p14:tracePt t="23163" x="4138613" y="3867150"/>
          <p14:tracePt t="23259" x="4138613" y="3857625"/>
          <p14:tracePt t="23267" x="4138613" y="3840163"/>
          <p14:tracePt t="23276" x="4138613" y="3821113"/>
          <p14:tracePt t="23283" x="4138613" y="3811588"/>
          <p14:tracePt t="23291" x="4138613" y="3784600"/>
          <p14:tracePt t="23299" x="4148138" y="3748088"/>
          <p14:tracePt t="23306" x="4184650" y="3694113"/>
          <p14:tracePt t="23314" x="4211638" y="3648075"/>
          <p14:tracePt t="23322" x="4230688" y="3621088"/>
          <p14:tracePt t="23330" x="4275138" y="3575050"/>
          <p14:tracePt t="23338" x="4275138" y="3548063"/>
          <p14:tracePt t="23346" x="4294188" y="3511550"/>
          <p14:tracePt t="23354" x="4303713" y="3482975"/>
          <p14:tracePt t="23362" x="4311650" y="3475038"/>
          <p14:tracePt t="23370" x="4321175" y="3465513"/>
          <p14:tracePt t="23385" x="4330700" y="3465513"/>
          <p14:tracePt t="23411" x="4340225" y="3455988"/>
          <p14:tracePt t="23426" x="4348163" y="3446463"/>
          <p14:tracePt t="23435" x="4357688" y="3429000"/>
          <p14:tracePt t="23442" x="4367213" y="3419475"/>
          <p14:tracePt t="23450" x="4384675" y="3419475"/>
          <p14:tracePt t="23458" x="4394200" y="3411538"/>
          <p14:tracePt t="23466" x="4403725" y="3402013"/>
          <p14:tracePt t="23490" x="4421188" y="3382963"/>
          <p14:tracePt t="23506" x="4430713" y="3382963"/>
          <p14:tracePt t="23578" x="4440238" y="3392488"/>
          <p14:tracePt t="23585" x="4440238" y="3438525"/>
          <p14:tracePt t="23594" x="4440238" y="3475038"/>
          <p14:tracePt t="23602" x="4440238" y="3519488"/>
          <p14:tracePt t="23611" x="4440238" y="3538538"/>
          <p14:tracePt t="23618" x="4448175" y="3592513"/>
          <p14:tracePt t="23626" x="4457700" y="3621088"/>
          <p14:tracePt t="23633" x="4467225" y="3675063"/>
          <p14:tracePt t="23643" x="4484688" y="3702050"/>
          <p14:tracePt t="23651" x="4521200" y="3775075"/>
          <p14:tracePt t="23659" x="4540250" y="3794125"/>
          <p14:tracePt t="23667" x="4557713" y="3821113"/>
          <p14:tracePt t="23676" x="4557713" y="3840163"/>
          <p14:tracePt t="23683" x="4567238" y="3857625"/>
          <p14:tracePt t="23691" x="4567238" y="3867150"/>
          <p14:tracePt t="23698" x="4576763" y="3875088"/>
          <p14:tracePt t="23706" x="4586288" y="3884613"/>
          <p14:tracePt t="23713" x="4594225" y="3884613"/>
          <p14:tracePt t="23739" x="4594225" y="3894138"/>
          <p14:tracePt t="23771" x="4603750" y="3903663"/>
          <p14:tracePt t="23812" x="4630738" y="3875088"/>
          <p14:tracePt t="23820" x="4649788" y="3840163"/>
          <p14:tracePt t="23828" x="4676775" y="3811588"/>
          <p14:tracePt t="23835" x="4703763" y="3767138"/>
          <p14:tracePt t="23844" x="4730750" y="3702050"/>
          <p14:tracePt t="23850" x="4767263" y="3657600"/>
          <p14:tracePt t="23859" x="4822825" y="3592513"/>
          <p14:tracePt t="23867" x="4832350" y="3565525"/>
          <p14:tracePt t="23875" x="4840288" y="3548063"/>
          <p14:tracePt t="23883" x="4868863" y="3502025"/>
          <p14:tracePt t="23898" x="4876800" y="3482975"/>
          <p14:tracePt t="24067" x="4895850" y="3529013"/>
          <p14:tracePt t="24076" x="4913313" y="3592513"/>
          <p14:tracePt t="24083" x="4913313" y="3611563"/>
          <p14:tracePt t="24092" x="4941888" y="3665538"/>
          <p14:tracePt t="24099" x="4941888" y="3675063"/>
          <p14:tracePt t="24108" x="4941888" y="3694113"/>
          <p14:tracePt t="24114" x="4949825" y="3702050"/>
          <p14:tracePt t="25089" x="4968875" y="3711575"/>
          <p14:tracePt t="25098" x="5022850" y="3711575"/>
          <p14:tracePt t="25105" x="5078413" y="3711575"/>
          <p14:tracePt t="25113" x="5151438" y="3711575"/>
          <p14:tracePt t="25122" x="5205413" y="3711575"/>
          <p14:tracePt t="25130" x="5278438" y="3711575"/>
          <p14:tracePt t="25138" x="5324475" y="3711575"/>
          <p14:tracePt t="25146" x="5360988" y="3711575"/>
          <p14:tracePt t="25154" x="5368925" y="3711575"/>
          <p14:tracePt t="25162" x="5378450" y="3711575"/>
          <p14:tracePt t="25243" x="5397500" y="3711575"/>
          <p14:tracePt t="25251" x="5405438" y="3711575"/>
          <p14:tracePt t="25257" x="5424488" y="3711575"/>
          <p14:tracePt t="25265" x="5470525" y="3711575"/>
          <p14:tracePt t="25273" x="5524500" y="3711575"/>
          <p14:tracePt t="25281" x="5580063" y="3711575"/>
          <p14:tracePt t="25289" x="5670550" y="3711575"/>
          <p14:tracePt t="25297" x="5743575" y="3711575"/>
          <p14:tracePt t="25305" x="5807075" y="3711575"/>
          <p14:tracePt t="25313" x="5880100" y="3711575"/>
          <p14:tracePt t="25322" x="5953125" y="3711575"/>
          <p14:tracePt t="25330" x="6007100" y="3711575"/>
          <p14:tracePt t="25338" x="6099175" y="3711575"/>
          <p14:tracePt t="25346" x="6126163" y="3711575"/>
          <p14:tracePt t="25354" x="6153150" y="3711575"/>
          <p14:tracePt t="25362" x="6162675" y="3711575"/>
          <p14:tracePt t="25370" x="6172200" y="3711575"/>
          <p14:tracePt t="25627" x="6189663" y="3711575"/>
          <p14:tracePt t="25637" x="6199188" y="3711575"/>
          <p14:tracePt t="25657" x="6208713" y="3721100"/>
          <p14:tracePt t="25665" x="6218238" y="3738563"/>
          <p14:tracePt t="25802" x="6245225" y="3757613"/>
          <p14:tracePt t="25820" x="6254750" y="3767138"/>
          <p14:tracePt t="25827" x="6262688" y="3775075"/>
          <p14:tracePt t="25838" x="6272213" y="3784600"/>
          <p14:tracePt t="25844" x="6281738" y="3803650"/>
          <p14:tracePt t="25859" x="6281738" y="3811588"/>
          <p14:tracePt t="25875" x="6291263" y="3821113"/>
          <p14:tracePt t="25883" x="6299200" y="3821113"/>
          <p14:tracePt t="25914" x="6318250" y="3840163"/>
          <p14:tracePt t="25922" x="6326188" y="3848100"/>
          <p14:tracePt t="25929" x="6326188" y="3857625"/>
          <p14:tracePt t="25937" x="6335713" y="3867150"/>
          <p14:tracePt t="25945" x="6345238" y="3875088"/>
          <p14:tracePt t="25953" x="6362700" y="3884613"/>
          <p14:tracePt t="25970" x="6372225" y="3894138"/>
          <p14:tracePt t="25977" x="6381750" y="3903663"/>
          <p14:tracePt t="27443" x="6381750" y="3911600"/>
          <p14:tracePt t="27469" x="6381750" y="3930650"/>
          <p14:tracePt t="27473" x="6362700" y="3940175"/>
          <p14:tracePt t="27483" x="6354763" y="3948113"/>
          <p14:tracePt t="27499" x="6335713" y="3957638"/>
          <p14:tracePt t="27509" x="6318250" y="3967163"/>
          <p14:tracePt t="27525" x="6308725" y="3967163"/>
          <p14:tracePt t="27554" x="6291263" y="3967163"/>
          <p14:tracePt t="27579" x="6281738" y="3967163"/>
          <p14:tracePt t="27588" x="6272213" y="3967163"/>
          <p14:tracePt t="27595" x="6245225" y="3967163"/>
          <p14:tracePt t="27604" x="6226175" y="3967163"/>
          <p14:tracePt t="27611" x="6208713" y="3967163"/>
          <p14:tracePt t="27621" x="6189663" y="3967163"/>
          <p14:tracePt t="27627" x="6172200" y="3967163"/>
          <p14:tracePt t="27635" x="6162675" y="3957638"/>
          <p14:tracePt t="27642" x="6145213" y="3948113"/>
          <p14:tracePt t="27731" x="6145213" y="3940175"/>
          <p14:tracePt t="27747" x="6145213" y="3921125"/>
          <p14:tracePt t="27758" x="6145213" y="3911600"/>
          <p14:tracePt t="27770" x="6145213" y="3903663"/>
          <p14:tracePt t="27777" x="6145213" y="3884613"/>
          <p14:tracePt t="27787" x="6145213" y="3875088"/>
          <p14:tracePt t="27804" x="6145213" y="3857625"/>
          <p14:tracePt t="27811" x="6153150" y="3848100"/>
          <p14:tracePt t="27821" x="6162675" y="3830638"/>
          <p14:tracePt t="27827" x="6172200" y="3830638"/>
          <p14:tracePt t="27837" x="6181725" y="3821113"/>
          <p14:tracePt t="27843" x="6189663" y="3821113"/>
          <p14:tracePt t="27859" x="6208713" y="3811588"/>
          <p14:tracePt t="27875" x="6226175" y="3794125"/>
          <p14:tracePt t="27883" x="6235700" y="3794125"/>
          <p14:tracePt t="27891" x="6245225" y="3794125"/>
          <p14:tracePt t="27899" x="6262688" y="3784600"/>
          <p14:tracePt t="27907" x="6281738" y="3784600"/>
          <p14:tracePt t="27915" x="6291263" y="3784600"/>
          <p14:tracePt t="27923" x="6318250" y="3775075"/>
          <p14:tracePt t="27929" x="6326188" y="3775075"/>
          <p14:tracePt t="27945" x="6335713" y="3775075"/>
          <p14:tracePt t="27953" x="6354763" y="3775075"/>
          <p14:tracePt t="27979" x="6362700" y="3775075"/>
          <p14:tracePt t="27987" x="6372225" y="3775075"/>
          <p14:tracePt t="27997" x="6391275" y="3775075"/>
          <p14:tracePt t="28004" x="6408738" y="3775075"/>
          <p14:tracePt t="28013" x="6435725" y="3775075"/>
          <p14:tracePt t="28018" x="6454775" y="3775075"/>
          <p14:tracePt t="28026" x="6500813" y="3775075"/>
          <p14:tracePt t="28034" x="6554788" y="3775075"/>
          <p14:tracePt t="28041" x="6610350" y="3775075"/>
          <p14:tracePt t="28049" x="6664325" y="3775075"/>
          <p14:tracePt t="28058" x="6727825" y="3803650"/>
          <p14:tracePt t="28065" x="6746875" y="3811588"/>
          <p14:tracePt t="28073" x="6800850" y="3830638"/>
          <p14:tracePt t="28081" x="6827838" y="3848100"/>
          <p14:tracePt t="28097" x="6827838" y="3857625"/>
          <p14:tracePt t="28211" x="6827838" y="3875088"/>
          <p14:tracePt t="28220" x="6827838" y="3894138"/>
          <p14:tracePt t="28227" x="6819900" y="3894138"/>
          <p14:tracePt t="28235" x="6810375" y="3903663"/>
          <p14:tracePt t="28243" x="6773863" y="3911600"/>
          <p14:tracePt t="28253" x="6754813" y="3911600"/>
          <p14:tracePt t="28259" x="6737350" y="3930650"/>
          <p14:tracePt t="28267" x="6710363" y="3940175"/>
          <p14:tracePt t="28275" x="6691313" y="3940175"/>
          <p14:tracePt t="28283" x="6664325" y="3940175"/>
          <p14:tracePt t="28290" x="6654800" y="3948113"/>
          <p14:tracePt t="28314" x="6645275" y="3948113"/>
          <p14:tracePt t="28555" x="6645275" y="3940175"/>
          <p14:tracePt t="28561" x="6654800" y="3921125"/>
          <p14:tracePt t="28570" x="6664325" y="3911600"/>
          <p14:tracePt t="28577" x="6673850" y="3911600"/>
          <p14:tracePt t="28586" x="6673850" y="3903663"/>
          <p14:tracePt t="28593" x="6691313" y="3884613"/>
          <p14:tracePt t="28707" x="6691313" y="3894138"/>
          <p14:tracePt t="28723" x="6681788" y="3911600"/>
          <p14:tracePt t="28730" x="6681788" y="3940175"/>
          <p14:tracePt t="28738" x="6681788" y="3957638"/>
          <p14:tracePt t="28745" x="6681788" y="3984625"/>
          <p14:tracePt t="28753" x="6681788" y="3994150"/>
          <p14:tracePt t="28761" x="6681788" y="4003675"/>
          <p14:tracePt t="28905" x="6691313" y="4003675"/>
          <p14:tracePt t="28913" x="6700838" y="4003675"/>
          <p14:tracePt t="28921" x="6700838" y="3994150"/>
          <p14:tracePt t="28929" x="6710363" y="3976688"/>
          <p14:tracePt t="28945" x="6727825" y="3967163"/>
          <p14:tracePt t="29107" x="6737350" y="3967163"/>
          <p14:tracePt t="29116" x="6746875" y="3967163"/>
          <p14:tracePt t="29126" x="6764338" y="3967163"/>
          <p14:tracePt t="29131" x="6783388" y="3967163"/>
          <p14:tracePt t="29138" x="6791325" y="3967163"/>
          <p14:tracePt t="29154" x="6800850" y="3967163"/>
          <p14:tracePt t="29162" x="6827838" y="3967163"/>
          <p14:tracePt t="30003" x="6827838" y="3976688"/>
          <p14:tracePt t="30014" x="6827838" y="3994150"/>
          <p14:tracePt t="30019" x="6827838" y="4021138"/>
          <p14:tracePt t="30026" x="6827838" y="4040188"/>
          <p14:tracePt t="30036" x="6827838" y="4067175"/>
          <p14:tracePt t="30046" x="6827838" y="4086225"/>
          <p14:tracePt t="30049" x="6827838" y="4113213"/>
          <p14:tracePt t="30057" x="6827838" y="4122738"/>
          <p14:tracePt t="30065" x="6827838" y="4130675"/>
          <p14:tracePt t="30388" x="6837363" y="4130675"/>
          <p14:tracePt t="30395" x="6846888" y="4122738"/>
          <p14:tracePt t="30404" x="6864350" y="4113213"/>
          <p14:tracePt t="30409" x="6883400" y="4094163"/>
          <p14:tracePt t="30419" x="6883400" y="4076700"/>
          <p14:tracePt t="30425" x="6919913" y="4049713"/>
          <p14:tracePt t="30435" x="6919913" y="4030663"/>
          <p14:tracePt t="30441" x="6937375" y="4013200"/>
          <p14:tracePt t="30449" x="6956425" y="3984625"/>
          <p14:tracePt t="30457" x="6964363" y="3940175"/>
          <p14:tracePt t="30474" x="6973888" y="3921125"/>
          <p14:tracePt t="30482" x="6983413" y="3903663"/>
          <p14:tracePt t="30490" x="6983413" y="3894138"/>
          <p14:tracePt t="30498" x="6992938" y="3884613"/>
          <p14:tracePt t="31851" x="7000875" y="3884613"/>
          <p14:tracePt t="31859" x="6992938" y="3903663"/>
          <p14:tracePt t="31867" x="6964363" y="3911600"/>
          <p14:tracePt t="31873" x="6937375" y="3930650"/>
          <p14:tracePt t="31881" x="6910388" y="3967163"/>
          <p14:tracePt t="31889" x="6883400" y="3994150"/>
          <p14:tracePt t="31897" x="6837363" y="4003675"/>
          <p14:tracePt t="31918" x="6754813" y="4049713"/>
          <p14:tracePt t="31921" x="6727825" y="4067175"/>
          <p14:tracePt t="31929" x="6691313" y="4076700"/>
          <p14:tracePt t="31938" x="6673850" y="4094163"/>
          <p14:tracePt t="31945" x="6664325" y="4103688"/>
          <p14:tracePt t="35962" x="6654800" y="4103688"/>
          <p14:tracePt t="35973" x="6645275" y="4103688"/>
          <p14:tracePt t="35979" x="6637338" y="4103688"/>
          <p14:tracePt t="35986" x="6618288" y="4103688"/>
          <p14:tracePt t="35993" x="6610350" y="4103688"/>
          <p14:tracePt t="36001" x="6600825" y="4103688"/>
          <p14:tracePt t="37678" x="6591300" y="4122738"/>
          <p14:tracePt t="37689" x="6581775" y="4130675"/>
          <p14:tracePt t="44547" x="6573838" y="4130675"/>
          <p14:tracePt t="44555" x="6537325" y="4130675"/>
          <p14:tracePt t="44563" x="6454775" y="4149725"/>
          <p14:tracePt t="44570" x="6354763" y="4186238"/>
          <p14:tracePt t="44577" x="6291263" y="4222750"/>
          <p14:tracePt t="44585" x="6181725" y="4268788"/>
          <p14:tracePt t="44593" x="6080125" y="4313238"/>
          <p14:tracePt t="44601" x="5943600" y="4368800"/>
          <p14:tracePt t="44609" x="5862638" y="4422775"/>
          <p14:tracePt t="44617" x="5761038" y="4478338"/>
          <p14:tracePt t="44625" x="5670550" y="4522788"/>
          <p14:tracePt t="44635" x="5570538" y="4568825"/>
          <p14:tracePt t="44643" x="5478463" y="4595813"/>
          <p14:tracePt t="44652" x="5397500" y="4632325"/>
          <p14:tracePt t="44658" x="5278438" y="4660900"/>
          <p14:tracePt t="44668" x="5187950" y="4705350"/>
          <p14:tracePt t="44673" x="5105400" y="4714875"/>
          <p14:tracePt t="44681" x="5032375" y="4732338"/>
          <p14:tracePt t="44689" x="4986338" y="4732338"/>
          <p14:tracePt t="44697" x="4905375" y="4768850"/>
          <p14:tracePt t="44707" x="4868863" y="4778375"/>
          <p14:tracePt t="44715" x="4813300" y="4787900"/>
          <p14:tracePt t="44723" x="4722813" y="4814888"/>
          <p14:tracePt t="44730" x="4659313" y="4841875"/>
          <p14:tracePt t="44739" x="4557713" y="4878388"/>
          <p14:tracePt t="44747" x="4513263" y="4906963"/>
          <p14:tracePt t="44755" x="4448175" y="4943475"/>
          <p14:tracePt t="44763" x="4367213" y="4979988"/>
          <p14:tracePt t="44771" x="4340225" y="5006975"/>
          <p14:tracePt t="44779" x="4294188" y="5033963"/>
          <p14:tracePt t="44789" x="4267200" y="5060950"/>
          <p14:tracePt t="44795" x="4257675" y="5060950"/>
          <p14:tracePt t="44804" x="4221163" y="5089525"/>
          <p14:tracePt t="44811" x="4194175" y="5106988"/>
          <p14:tracePt t="44818" x="4175125" y="5126038"/>
          <p14:tracePt t="44827" x="4138613" y="5133975"/>
          <p14:tracePt t="44835" x="4102100" y="5160963"/>
          <p14:tracePt t="44842" x="4048125" y="5189538"/>
          <p14:tracePt t="44851" x="3948113" y="5243513"/>
          <p14:tracePt t="44858" x="3846513" y="5289550"/>
          <p14:tracePt t="44867" x="3765550" y="5326063"/>
          <p14:tracePt t="44874" x="3629025" y="5389563"/>
          <p14:tracePt t="44885" x="3546475" y="5445125"/>
          <p14:tracePt t="44890" x="3455988" y="5472113"/>
          <p14:tracePt t="44901" x="3354388" y="5526088"/>
          <p14:tracePt t="44918" x="3208338" y="5608638"/>
          <p14:tracePt t="44921" x="3144838" y="5662613"/>
          <p14:tracePt t="44929" x="3081338" y="5699125"/>
          <p14:tracePt t="44938" x="3054350" y="5718175"/>
          <p14:tracePt t="44945" x="3017838" y="5727700"/>
          <p14:tracePt t="44953" x="2981325" y="5754688"/>
          <p14:tracePt t="44961" x="2944813" y="5781675"/>
          <p14:tracePt t="44969" x="2917825" y="5800725"/>
          <p14:tracePt t="44977" x="2871788" y="5827713"/>
          <p14:tracePt t="44985" x="2808288" y="5864225"/>
          <p14:tracePt t="44993" x="2762250" y="5881688"/>
          <p14:tracePt t="45001" x="2698750" y="5927725"/>
          <p14:tracePt t="45009" x="2671763" y="5946775"/>
          <p14:tracePt t="45017" x="2606675" y="6000750"/>
          <p14:tracePt t="45026" x="2570163" y="6037263"/>
          <p14:tracePt t="45035" x="2525713" y="6073775"/>
          <p14:tracePt t="45041" x="2479675" y="6119813"/>
          <p14:tracePt t="45058" x="2443163" y="6146800"/>
          <p14:tracePt t="45067" x="2425700" y="6156325"/>
          <p14:tracePt t="45074" x="2416175" y="6156325"/>
          <p14:tracePt t="45203" x="2397125" y="6156325"/>
          <p14:tracePt t="45211" x="2370138" y="6183313"/>
          <p14:tracePt t="45220" x="2360613" y="6183313"/>
          <p14:tracePt t="45226" x="2316163" y="6200775"/>
          <p14:tracePt t="45234" x="2306638" y="6210300"/>
          <p14:tracePt t="45242" x="2297113" y="6210300"/>
          <p14:tracePt t="45251" x="2287588" y="6219825"/>
          <p14:tracePt t="45507" x="2297113" y="6219825"/>
          <p14:tracePt t="45517" x="2352675" y="6219825"/>
          <p14:tracePt t="45521" x="2433638" y="6200775"/>
          <p14:tracePt t="45529" x="2452688" y="6192838"/>
          <p14:tracePt t="45537" x="2489200" y="6183313"/>
          <p14:tracePt t="45545" x="2506663" y="6183313"/>
          <p14:tracePt t="45553" x="2543175" y="6164263"/>
          <p14:tracePt t="45561" x="2579688" y="6146800"/>
          <p14:tracePt t="45569" x="2616200" y="6146800"/>
          <p14:tracePt t="45577" x="2643188" y="6127750"/>
          <p14:tracePt t="45585" x="2662238" y="6127750"/>
          <p14:tracePt t="45593" x="2671763" y="6119813"/>
          <p14:tracePt t="45601" x="2679700" y="6119813"/>
          <p14:tracePt t="45609" x="2698750" y="6119813"/>
          <p14:tracePt t="45617" x="2708275" y="6119813"/>
          <p14:tracePt t="45625" x="2725738" y="6119813"/>
          <p14:tracePt t="45633" x="2744788" y="6119813"/>
          <p14:tracePt t="45642" x="2771775" y="6119813"/>
          <p14:tracePt t="45650" x="2798763" y="6119813"/>
          <p14:tracePt t="45658" x="2835275" y="6119813"/>
          <p14:tracePt t="45668" x="2889250" y="6119813"/>
          <p14:tracePt t="45674" x="2925763" y="6119813"/>
          <p14:tracePt t="45684" x="2954338" y="6119813"/>
          <p14:tracePt t="45690" x="3027363" y="6119813"/>
          <p14:tracePt t="45700" x="3063875" y="6119813"/>
          <p14:tracePt t="45705" x="3108325" y="6119813"/>
          <p14:tracePt t="45714" x="3163888" y="6119813"/>
          <p14:tracePt t="45721" x="3181350" y="6119813"/>
          <p14:tracePt t="45729" x="3200400" y="6119813"/>
          <p14:tracePt t="45737" x="3208338" y="6119813"/>
          <p14:tracePt t="45945" x="3208338" y="6127750"/>
          <p14:tracePt t="45953" x="3217863" y="6146800"/>
          <p14:tracePt t="45969" x="3227388" y="6164263"/>
          <p14:tracePt t="45977" x="3244850" y="6173788"/>
          <p14:tracePt t="45986" x="3263900" y="6192838"/>
          <p14:tracePt t="46009" x="3281363" y="6200775"/>
          <p14:tracePt t="46107" x="3290888" y="6210300"/>
          <p14:tracePt t="46124" x="3300413" y="6210300"/>
          <p14:tracePt t="46131" x="3327400" y="6210300"/>
          <p14:tracePt t="46138" x="3346450" y="6210300"/>
          <p14:tracePt t="46146" x="3390900" y="6229350"/>
          <p14:tracePt t="46154" x="3427413" y="6237288"/>
          <p14:tracePt t="46162" x="3473450" y="6246813"/>
          <p14:tracePt t="46170" x="3546475" y="6265863"/>
          <p14:tracePt t="46178" x="3582988" y="6283325"/>
          <p14:tracePt t="46189" x="3609975" y="6292850"/>
          <p14:tracePt t="46194" x="3619500" y="6292850"/>
          <p14:tracePt t="46201" x="3636963" y="6292850"/>
          <p14:tracePt t="48219" x="3646488" y="6302375"/>
          <p14:tracePt t="51977" x="3656013" y="6302375"/>
          <p14:tracePt t="52083" x="3665538" y="6302375"/>
          <p14:tracePt t="52091" x="3738563" y="6302375"/>
          <p14:tracePt t="52102" x="3819525" y="6273800"/>
          <p14:tracePt t="52105" x="3883025" y="6246813"/>
          <p14:tracePt t="52114" x="3975100" y="6219825"/>
          <p14:tracePt t="52121" x="4057650" y="6210300"/>
          <p14:tracePt t="52129" x="4129088" y="6183313"/>
          <p14:tracePt t="52137" x="4194175" y="6183313"/>
          <p14:tracePt t="52145" x="4238625" y="6156325"/>
          <p14:tracePt t="52154" x="4267200" y="6156325"/>
          <p14:tracePt t="52161" x="4294188" y="6156325"/>
          <p14:tracePt t="52169" x="4303713" y="6146800"/>
          <p14:tracePt t="52186" x="4311650" y="6146800"/>
          <p14:tracePt t="52194" x="4340225" y="6146800"/>
          <p14:tracePt t="52202" x="4357688" y="6156325"/>
          <p14:tracePt t="52210" x="4384675" y="6164263"/>
          <p14:tracePt t="52218" x="4421188" y="6183313"/>
          <p14:tracePt t="52226" x="4457700" y="6183313"/>
          <p14:tracePt t="52233" x="4494213" y="6183313"/>
          <p14:tracePt t="52241" x="4549775" y="6183313"/>
          <p14:tracePt t="52249" x="4603750" y="6183313"/>
          <p14:tracePt t="52257" x="4749800" y="6183313"/>
          <p14:tracePt t="52265" x="4876800" y="6183313"/>
          <p14:tracePt t="52274" x="5022850" y="6183313"/>
          <p14:tracePt t="52282" x="5187950" y="6183313"/>
          <p14:tracePt t="52291" x="5351463" y="6183313"/>
          <p14:tracePt t="52297" x="5478463" y="6183313"/>
          <p14:tracePt t="52305" x="5588000" y="6183313"/>
          <p14:tracePt t="52313" x="5697538" y="6183313"/>
          <p14:tracePt t="52321" x="5843588" y="6183313"/>
          <p14:tracePt t="52329" x="5972175" y="6183313"/>
          <p14:tracePt t="52337" x="6099175" y="6210300"/>
          <p14:tracePt t="52345" x="6181725" y="6237288"/>
          <p14:tracePt t="52353" x="6226175" y="6246813"/>
          <p14:tracePt t="52361" x="6254750" y="6256338"/>
          <p14:tracePt t="52369" x="6272213" y="6265863"/>
          <p14:tracePt t="52377" x="6281738" y="6265863"/>
          <p14:tracePt t="52587" x="6281738" y="6246813"/>
          <p14:tracePt t="52595" x="6281738" y="6219825"/>
          <p14:tracePt t="52602" x="6272213" y="6173788"/>
          <p14:tracePt t="52609" x="6262688" y="6156325"/>
          <p14:tracePt t="52617" x="6245225" y="6119813"/>
          <p14:tracePt t="52625" x="6226175" y="6054725"/>
          <p14:tracePt t="52633" x="6218238" y="6010275"/>
          <p14:tracePt t="52641" x="6218238" y="5954713"/>
          <p14:tracePt t="52650" x="6218238" y="5910263"/>
          <p14:tracePt t="52660" x="6218238" y="5854700"/>
          <p14:tracePt t="52668" x="6218238" y="5827713"/>
          <p14:tracePt t="52674" x="6218238" y="5791200"/>
          <p14:tracePt t="52684" x="6226175" y="5754688"/>
          <p14:tracePt t="52690" x="6235700" y="5735638"/>
          <p14:tracePt t="52700" x="6245225" y="5718175"/>
          <p14:tracePt t="52706" x="6245225" y="5708650"/>
          <p14:tracePt t="52787" x="6254750" y="5691188"/>
          <p14:tracePt t="52795" x="6262688" y="5681663"/>
          <p14:tracePt t="52803" x="6281738" y="5662613"/>
          <p14:tracePt t="52811" x="6281738" y="5654675"/>
          <p14:tracePt t="52820" x="6291263" y="5645150"/>
          <p14:tracePt t="52827" x="6308725" y="5635625"/>
          <p14:tracePt t="52835" x="6326188" y="5618163"/>
          <p14:tracePt t="52842" x="6335713" y="5608638"/>
          <p14:tracePt t="52849" x="6354763" y="5599113"/>
          <p14:tracePt t="52858" x="6362700" y="5589588"/>
          <p14:tracePt t="52874" x="6391275" y="5589588"/>
          <p14:tracePt t="52884" x="6391275" y="5581650"/>
          <p14:tracePt t="52891" x="6399213" y="5572125"/>
          <p14:tracePt t="52899" x="6408738" y="5562600"/>
          <p14:tracePt t="52906" x="6435725" y="5554663"/>
          <p14:tracePt t="52922" x="6454775" y="5535613"/>
          <p14:tracePt t="52930" x="6454775" y="5526088"/>
          <p14:tracePt t="52938" x="6464300" y="5526088"/>
          <p14:tracePt t="52945" x="6472238" y="5518150"/>
          <p14:tracePt t="52961" x="6481763" y="5508625"/>
          <p14:tracePt t="53171" x="6481763" y="5518150"/>
          <p14:tracePt t="53179" x="6472238" y="5535613"/>
          <p14:tracePt t="53195" x="6454775" y="5554663"/>
          <p14:tracePt t="53203" x="6435725" y="5562600"/>
          <p14:tracePt t="53211" x="6427788" y="5581650"/>
          <p14:tracePt t="53219" x="6399213" y="5618163"/>
          <p14:tracePt t="53227" x="6381750" y="5635625"/>
          <p14:tracePt t="53236" x="6354763" y="5662613"/>
          <p14:tracePt t="53242" x="6335713" y="5699125"/>
          <p14:tracePt t="53250" x="6308725" y="5718175"/>
          <p14:tracePt t="53258" x="6281738" y="5745163"/>
          <p14:tracePt t="53266" x="6262688" y="5754688"/>
          <p14:tracePt t="53274" x="6254750" y="5764213"/>
          <p14:tracePt t="53283" x="6235700" y="5781675"/>
          <p14:tracePt t="53299" x="6226175" y="5791200"/>
          <p14:tracePt t="53314" x="6226175" y="5800725"/>
          <p14:tracePt t="53353" x="6218238" y="5808663"/>
          <p14:tracePt t="53361" x="6208713" y="5818188"/>
          <p14:tracePt t="53369" x="6199188" y="5818188"/>
          <p14:tracePt t="53377" x="6181725" y="5818188"/>
          <p14:tracePt t="53402" x="6162675" y="5837238"/>
          <p14:tracePt t="53410" x="6153150" y="5837238"/>
          <p14:tracePt t="53417" x="6135688" y="5854700"/>
          <p14:tracePt t="53433" x="6126163" y="5864225"/>
          <p14:tracePt t="53441" x="6126163" y="5873750"/>
          <p14:tracePt t="53450" x="6116638" y="5881688"/>
          <p14:tracePt t="53458" x="6099175" y="5900738"/>
          <p14:tracePt t="53492" x="6062663" y="5910263"/>
          <p14:tracePt t="53500" x="6062663" y="5918200"/>
          <p14:tracePt t="53549" x="6053138" y="5927725"/>
          <p14:tracePt t="53564" x="6043613" y="5927725"/>
          <p14:tracePt t="53691" x="6026150" y="5946775"/>
          <p14:tracePt t="54379" x="5953125" y="5964238"/>
          <p14:tracePt t="54387" x="5807075" y="5973763"/>
          <p14:tracePt t="54396" x="5643563" y="6010275"/>
          <p14:tracePt t="54406" x="5497513" y="6010275"/>
          <p14:tracePt t="54410" x="5334000" y="6010275"/>
          <p14:tracePt t="54418" x="5205413" y="6010275"/>
          <p14:tracePt t="54427" x="5095875" y="6018213"/>
          <p14:tracePt t="54435" x="5022850" y="6018213"/>
          <p14:tracePt t="54442" x="4978400" y="6018213"/>
          <p14:tracePt t="54450" x="4949825" y="6027738"/>
          <p14:tracePt t="54457" x="4941888" y="6027738"/>
          <p14:tracePt t="54883" x="4922838" y="6037263"/>
          <p14:tracePt t="54891" x="4913313" y="6037263"/>
          <p14:tracePt t="54899" x="4886325" y="6046788"/>
          <p14:tracePt t="54921" x="4886325" y="6054725"/>
          <p14:tracePt t="54937" x="4876800" y="6064250"/>
          <p14:tracePt t="56673" x="4868863" y="6064250"/>
          <p14:tracePt t="56681" x="4822825" y="6073775"/>
          <p14:tracePt t="56689" x="4776788" y="6073775"/>
          <p14:tracePt t="56698" x="4740275" y="6073775"/>
          <p14:tracePt t="56706" x="4695825" y="6083300"/>
          <p14:tracePt t="56716" x="4649788" y="6083300"/>
          <p14:tracePt t="56723" x="4640263" y="6083300"/>
          <p14:tracePt t="56730" x="4603750" y="6083300"/>
          <p14:tracePt t="56739" x="4594225" y="6083300"/>
          <p14:tracePt t="56835" x="4567238" y="6083300"/>
          <p14:tracePt t="56844" x="4557713" y="6083300"/>
          <p14:tracePt t="56851" x="4549775" y="6083300"/>
          <p14:tracePt t="56859" x="4540250" y="6083300"/>
          <p14:tracePt t="56868" x="4521200" y="6083300"/>
          <p14:tracePt t="56875" x="4503738" y="6083300"/>
          <p14:tracePt t="56885" x="4484688" y="6064250"/>
          <p14:tracePt t="56890" x="4467225" y="6054725"/>
          <p14:tracePt t="56900" x="4448175" y="6046788"/>
          <p14:tracePt t="57028" x="4440238" y="6037263"/>
          <p14:tracePt t="57115" x="4440238" y="6018213"/>
          <p14:tracePt t="57124" x="4440238" y="6010275"/>
          <p14:tracePt t="57131" x="4440238" y="5983288"/>
          <p14:tracePt t="57148" x="4440238" y="5973763"/>
          <p14:tracePt t="57155" x="4440238" y="5964238"/>
          <p14:tracePt t="57163" x="4440238" y="5937250"/>
          <p14:tracePt t="57172" x="4440238" y="5927725"/>
          <p14:tracePt t="57178" x="4440238" y="5918200"/>
          <p14:tracePt t="57194" x="4440238" y="5900738"/>
          <p14:tracePt t="57274" x="4440238" y="5891213"/>
          <p14:tracePt t="57283" x="4440238" y="5881688"/>
          <p14:tracePt t="57290" x="4440238" y="5864225"/>
          <p14:tracePt t="57300" x="4440238" y="5845175"/>
          <p14:tracePt t="57306" x="4440238" y="5837238"/>
          <p14:tracePt t="57316" x="4457700" y="5808663"/>
          <p14:tracePt t="57322" x="4476750" y="5791200"/>
          <p14:tracePt t="57330" x="4476750" y="5772150"/>
          <p14:tracePt t="57338" x="4503738" y="5745163"/>
          <p14:tracePt t="57346" x="4521200" y="5727700"/>
          <p14:tracePt t="57355" x="4530725" y="5691188"/>
          <p14:tracePt t="57362" x="4540250" y="5672138"/>
          <p14:tracePt t="57372" x="4557713" y="5645150"/>
          <p14:tracePt t="57378" x="4576763" y="5626100"/>
          <p14:tracePt t="57387" x="4586288" y="5608638"/>
          <p14:tracePt t="57395" x="4622800" y="5572125"/>
          <p14:tracePt t="57404" x="4630738" y="5554663"/>
          <p14:tracePt t="57411" x="4649788" y="5508625"/>
          <p14:tracePt t="57420" x="4667250" y="5489575"/>
          <p14:tracePt t="57426" x="4695825" y="5462588"/>
          <p14:tracePt t="57436" x="4722813" y="5416550"/>
          <p14:tracePt t="57442" x="4749800" y="5353050"/>
          <p14:tracePt t="57453" x="4776788" y="5326063"/>
          <p14:tracePt t="57458" x="4803775" y="5243513"/>
          <p14:tracePt t="57468" x="4849813" y="5143500"/>
          <p14:tracePt t="57474" x="4859338" y="5070475"/>
          <p14:tracePt t="57484" x="4905375" y="4970463"/>
          <p14:tracePt t="57490" x="4913313" y="4878388"/>
          <p14:tracePt t="57500" x="4941888" y="4797425"/>
          <p14:tracePt t="57506" x="4968875" y="4687888"/>
          <p14:tracePt t="57518" x="4986338" y="4595813"/>
          <p14:tracePt t="57523" x="4986338" y="4495800"/>
          <p14:tracePt t="57533" x="4986338" y="4405313"/>
          <p14:tracePt t="57539" x="4986338" y="4349750"/>
          <p14:tracePt t="57547" x="4986338" y="4295775"/>
          <p14:tracePt t="57555" x="4986338" y="4240213"/>
          <p14:tracePt t="57562" x="4986338" y="4213225"/>
          <p14:tracePt t="57570" x="4986338" y="4176713"/>
          <p14:tracePt t="57578" x="4986338" y="4149725"/>
          <p14:tracePt t="57586" x="4986338" y="4122738"/>
          <p14:tracePt t="57594" x="4978400" y="4076700"/>
          <p14:tracePt t="57603" x="4959350" y="4049713"/>
          <p14:tracePt t="57610" x="4949825" y="4021138"/>
          <p14:tracePt t="57619" x="4932363" y="3957638"/>
          <p14:tracePt t="57626" x="4922838" y="3921125"/>
          <p14:tracePt t="57636" x="4895850" y="3875088"/>
          <p14:tracePt t="57643" x="4876800" y="3830638"/>
          <p14:tracePt t="57650" x="4868863" y="3811588"/>
          <p14:tracePt t="57658" x="4840288" y="3748088"/>
          <p14:tracePt t="57670" x="4813300" y="3694113"/>
          <p14:tracePt t="57674" x="4803775" y="3657600"/>
          <p14:tracePt t="57682" x="4795838" y="3638550"/>
          <p14:tracePt t="57690" x="4786313" y="3611563"/>
          <p14:tracePt t="57700" x="4776788" y="3592513"/>
          <p14:tracePt t="57706" x="4767263" y="3584575"/>
          <p14:tracePt t="57907" x="4767263" y="3602038"/>
          <p14:tracePt t="57913" x="4740275" y="3648075"/>
          <p14:tracePt t="57921" x="4703763" y="3675063"/>
          <p14:tracePt t="57929" x="4695825" y="3694113"/>
          <p14:tracePt t="57937" x="4686300" y="3711575"/>
          <p14:tracePt t="57945" x="4686300" y="3730625"/>
          <p14:tracePt t="58139" x="4686300" y="3738563"/>
          <p14:tracePt t="58147" x="4686300" y="3757613"/>
          <p14:tracePt t="58155" x="4695825" y="3757613"/>
          <p14:tracePt t="58163" x="4703763" y="3767138"/>
          <p14:tracePt t="58170" x="4713288" y="3784600"/>
          <p14:tracePt t="58187" x="4722813" y="3794125"/>
          <p14:tracePt t="58307" x="4730750" y="3794125"/>
          <p14:tracePt t="58323" x="4740275" y="3794125"/>
          <p14:tracePt t="58335" x="4749800" y="3803650"/>
          <p14:tracePt t="58341" x="4759325" y="3811588"/>
          <p14:tracePt t="58355" x="4767263" y="3830638"/>
          <p14:tracePt t="58371" x="4776788" y="3840163"/>
          <p14:tracePt t="58381" x="4776788" y="3848100"/>
          <p14:tracePt t="58386" x="4776788" y="3857625"/>
          <p14:tracePt t="58394" x="4786313" y="3857625"/>
          <p14:tracePt t="58578" x="4776788" y="3857625"/>
          <p14:tracePt t="58601" x="4776788" y="3840163"/>
          <p14:tracePt t="58618" x="4776788" y="3830638"/>
          <p14:tracePt t="58627" x="4776788" y="3821113"/>
          <p14:tracePt t="58633" x="4776788" y="3794125"/>
          <p14:tracePt t="58641" x="4776788" y="3775075"/>
          <p14:tracePt t="58649" x="4776788" y="3757613"/>
          <p14:tracePt t="58657" x="4776788" y="3730625"/>
          <p14:tracePt t="58665" x="4776788" y="3702050"/>
          <p14:tracePt t="58673" x="4776788" y="3684588"/>
          <p14:tracePt t="58682" x="4776788" y="3657600"/>
          <p14:tracePt t="58689" x="4776788" y="3629025"/>
          <p14:tracePt t="58698" x="4776788" y="3602038"/>
          <p14:tracePt t="58705" x="4776788" y="3556000"/>
          <p14:tracePt t="58714" x="4776788" y="3538538"/>
          <p14:tracePt t="58721" x="4776788" y="3502025"/>
          <p14:tracePt t="58729" x="4776788" y="3455988"/>
          <p14:tracePt t="58737" x="4776788" y="3429000"/>
          <p14:tracePt t="58745" x="4776788" y="3402013"/>
          <p14:tracePt t="58753" x="4776788" y="3346450"/>
          <p14:tracePt t="58762" x="4776788" y="3328988"/>
          <p14:tracePt t="58770" x="4776788" y="3302000"/>
          <p14:tracePt t="58779" x="4776788" y="3255963"/>
          <p14:tracePt t="58786" x="4776788" y="3236913"/>
          <p14:tracePt t="58794" x="4776788" y="3209925"/>
          <p14:tracePt t="58802" x="4776788" y="3192463"/>
          <p14:tracePt t="58810" x="4776788" y="3163888"/>
          <p14:tracePt t="58818" x="4776788" y="3155950"/>
          <p14:tracePt t="58825" x="4776788" y="3136900"/>
          <p14:tracePt t="58833" x="4776788" y="3119438"/>
          <p14:tracePt t="58843" x="4786313" y="3090863"/>
          <p14:tracePt t="58859" x="4786313" y="3073400"/>
          <p14:tracePt t="58869" x="4786313" y="3063875"/>
          <p14:tracePt t="58891" x="4786313" y="3054350"/>
          <p14:tracePt t="58985" x="4795838" y="3046413"/>
          <p14:tracePt t="58994" x="4803775" y="3046413"/>
          <p14:tracePt t="59002" x="4822825" y="3046413"/>
          <p14:tracePt t="59010" x="4832350" y="3063875"/>
          <p14:tracePt t="59018" x="4832350" y="3100388"/>
          <p14:tracePt t="59028" x="4832350" y="3155950"/>
          <p14:tracePt t="59034" x="4832350" y="3173413"/>
          <p14:tracePt t="59044" x="4832350" y="3228975"/>
          <p14:tracePt t="59050" x="4832350" y="3255963"/>
          <p14:tracePt t="59058" x="4840288" y="3273425"/>
          <p14:tracePt t="59068" x="4840288" y="3302000"/>
          <p14:tracePt t="59073" x="4840288" y="3319463"/>
          <p14:tracePt t="59082" x="4840288" y="3328988"/>
          <p14:tracePt t="59090" x="4840288" y="3346450"/>
          <p14:tracePt t="59098" x="4840288" y="3355975"/>
          <p14:tracePt t="59105" x="4849813" y="3375025"/>
          <p14:tracePt t="59114" x="4859338" y="3392488"/>
          <p14:tracePt t="59121" x="4876800" y="3419475"/>
          <p14:tracePt t="59130" x="4876800" y="3438525"/>
          <p14:tracePt t="59139" x="4876800" y="3455988"/>
          <p14:tracePt t="59147" x="4886325" y="3502025"/>
          <p14:tracePt t="59156" x="4895850" y="3519488"/>
          <p14:tracePt t="59162" x="4905375" y="3548063"/>
          <p14:tracePt t="59172" x="4922838" y="3592513"/>
          <p14:tracePt t="59178" x="4949825" y="3638550"/>
          <p14:tracePt t="59187" x="4959350" y="3665538"/>
          <p14:tracePt t="59195" x="4978400" y="3711575"/>
          <p14:tracePt t="59204" x="5005388" y="3757613"/>
          <p14:tracePt t="59211" x="5014913" y="3784600"/>
          <p14:tracePt t="59219" x="5049838" y="3840163"/>
          <p14:tracePt t="59226" x="5059363" y="3857625"/>
          <p14:tracePt t="59233" x="5068888" y="3875088"/>
          <p14:tracePt t="59243" x="5086350" y="3903663"/>
          <p14:tracePt t="59251" x="5095875" y="3921125"/>
          <p14:tracePt t="59364" x="5105400" y="3911600"/>
          <p14:tracePt t="59433" x="5141913" y="3875088"/>
          <p14:tracePt t="59452" x="5159375" y="3848100"/>
          <p14:tracePt t="59460" x="5205413" y="3821113"/>
          <p14:tracePt t="59469" x="5251450" y="3811588"/>
          <p14:tracePt t="59475" x="5314950" y="3767138"/>
          <p14:tracePt t="59484" x="5397500" y="3738563"/>
          <p14:tracePt t="59490" x="5497513" y="3684588"/>
          <p14:tracePt t="59500" x="5588000" y="3684588"/>
          <p14:tracePt t="59506" x="5697538" y="3675063"/>
          <p14:tracePt t="59515" x="5807075" y="3657600"/>
          <p14:tracePt t="59522" x="5926138" y="3629025"/>
          <p14:tracePt t="59530" x="6053138" y="3621088"/>
          <p14:tracePt t="59538" x="6145213" y="3621088"/>
          <p14:tracePt t="59546" x="6218238" y="3621088"/>
          <p14:tracePt t="59554" x="6272213" y="3621088"/>
          <p14:tracePt t="59562" x="6318250" y="3621088"/>
          <p14:tracePt t="59570" x="6335713" y="3602038"/>
          <p14:tracePt t="59578" x="6345238" y="3602038"/>
          <p14:tracePt t="59755" x="6345238" y="3611563"/>
          <p14:tracePt t="59766" x="6345238" y="3629025"/>
          <p14:tracePt t="59771" x="6345238" y="3638550"/>
          <p14:tracePt t="59779" x="6345238" y="3657600"/>
          <p14:tracePt t="60011" x="6335713" y="3665538"/>
          <p14:tracePt t="60018" x="6326188" y="3665538"/>
          <p14:tracePt t="60131" x="6318250" y="3665538"/>
          <p14:tracePt t="60155" x="6308725" y="3675063"/>
          <p14:tracePt t="60179" x="6299200" y="3684588"/>
          <p14:tracePt t="60187" x="6299200" y="3694113"/>
          <p14:tracePt t="60211" x="6291263" y="3694113"/>
          <p14:tracePt t="60218" x="6281738" y="3702050"/>
          <p14:tracePt t="60267" x="6272213" y="3711575"/>
          <p14:tracePt t="60427" x="6272213" y="3730625"/>
          <p14:tracePt t="60436" x="6272213" y="3748088"/>
          <p14:tracePt t="60450" x="6272213" y="3775075"/>
          <p14:tracePt t="60459" x="6272213" y="3784600"/>
          <p14:tracePt t="60469" x="6272213" y="3794125"/>
          <p14:tracePt t="60475" x="6272213" y="3821113"/>
          <p14:tracePt t="60491" x="6272213" y="3830638"/>
          <p14:tracePt t="60539" x="6262688" y="3840163"/>
          <p14:tracePt t="60595" x="6262688" y="3857625"/>
          <p14:tracePt t="60603" x="6262688" y="3867150"/>
          <p14:tracePt t="60619" x="6254750" y="3884613"/>
          <p14:tracePt t="60627" x="6254750" y="3894138"/>
          <p14:tracePt t="61584" x="6254750" y="3875088"/>
          <p14:tracePt t="61617" x="6254750" y="3867150"/>
          <p14:tracePt t="62061" x="6272213" y="3867150"/>
          <p14:tracePt t="62065" x="6281738" y="3875088"/>
          <p14:tracePt t="62154" x="6299200" y="3875088"/>
          <p14:tracePt t="62162" x="6299200" y="3867150"/>
          <p14:tracePt t="62170" x="6308725" y="3867150"/>
          <p14:tracePt t="62177" x="6326188" y="3857625"/>
          <p14:tracePt t="62185" x="6345238" y="3848100"/>
          <p14:tracePt t="62193" x="6354763" y="3848100"/>
          <p14:tracePt t="62201" x="6372225" y="3840163"/>
          <p14:tracePt t="62209" x="6381750" y="3830638"/>
          <p14:tracePt t="62217" x="6399213" y="3821113"/>
          <p14:tracePt t="62225" x="6399213" y="3811588"/>
          <p14:tracePt t="62233" x="6408738" y="3811588"/>
          <p14:tracePt t="62241" x="6454775" y="3794125"/>
          <p14:tracePt t="62249" x="6454775" y="3784600"/>
          <p14:tracePt t="62274" x="6481763" y="3775075"/>
          <p14:tracePt t="62443" x="6491288" y="3775075"/>
          <p14:tracePt t="62475" x="6500813" y="3775075"/>
          <p14:tracePt t="62483" x="6518275" y="3775075"/>
          <p14:tracePt t="62491" x="6527800" y="3775075"/>
          <p14:tracePt t="62506" x="6537325" y="3784600"/>
          <p14:tracePt t="62521" x="6537325" y="3794125"/>
          <p14:tracePt t="62529" x="6545263" y="3811588"/>
          <p14:tracePt t="62537" x="6581775" y="3840163"/>
          <p14:tracePt t="62545" x="6591300" y="3848100"/>
          <p14:tracePt t="62553" x="6591300" y="3857625"/>
          <p14:tracePt t="62561" x="6600825" y="3867150"/>
          <p14:tracePt t="62569" x="6600825" y="3875088"/>
          <p14:tracePt t="62602" x="6610350" y="3884613"/>
          <p14:tracePt t="62609" x="6610350" y="3894138"/>
          <p14:tracePt t="62625" x="6610350" y="3903663"/>
          <p14:tracePt t="62642" x="6610350" y="3911600"/>
          <p14:tracePt t="62649" x="6600825" y="3921125"/>
          <p14:tracePt t="62665" x="6600825" y="3930650"/>
          <p14:tracePt t="62682" x="6600825" y="3948113"/>
          <p14:tracePt t="62771" x="6610350" y="3957638"/>
          <p14:tracePt t="62787" x="6618288" y="3957638"/>
          <p14:tracePt t="62795" x="6627813" y="3957638"/>
          <p14:tracePt t="62811" x="6691313" y="3940175"/>
          <p14:tracePt t="62827" x="6710363" y="3921125"/>
          <p14:tracePt t="62835" x="6718300" y="3921125"/>
          <p14:tracePt t="62846" x="6737350" y="3903663"/>
          <p14:tracePt t="62850" x="6746875" y="3894138"/>
          <p14:tracePt t="62859" x="6746875" y="3884613"/>
          <p14:tracePt t="62875" x="6764338" y="3875088"/>
          <p14:tracePt t="62891" x="6773863" y="3867150"/>
          <p14:tracePt t="62919" x="6783388" y="3857625"/>
          <p14:tracePt t="63331" x="6783388" y="3894138"/>
          <p14:tracePt t="63339" x="6783388" y="3911600"/>
          <p14:tracePt t="63347" x="6783388" y="3930650"/>
          <p14:tracePt t="63355" x="6800850" y="3948113"/>
          <p14:tracePt t="63363" x="6810375" y="3976688"/>
          <p14:tracePt t="63379" x="6810375" y="3984625"/>
          <p14:tracePt t="63387" x="6819900" y="3994150"/>
          <p14:tracePt t="63699" x="6827838" y="4003675"/>
          <p14:tracePt t="63708" x="6837363" y="4003675"/>
          <p14:tracePt t="63717" x="6856413" y="3994150"/>
          <p14:tracePt t="63723" x="6864350" y="3984625"/>
          <p14:tracePt t="63733" x="6864350" y="3976688"/>
          <p14:tracePt t="63738" x="6873875" y="3948113"/>
          <p14:tracePt t="63745" x="6873875" y="3940175"/>
          <p14:tracePt t="63755" x="6873875" y="3921125"/>
          <p14:tracePt t="63763" x="6873875" y="3911600"/>
          <p14:tracePt t="63771" x="6873875" y="3894138"/>
          <p14:tracePt t="63786" x="6873875" y="3875088"/>
          <p14:tracePt t="63915" x="6856413" y="3894138"/>
          <p14:tracePt t="63925" x="6827838" y="3911600"/>
          <p14:tracePt t="63931" x="6791325" y="3930650"/>
          <p14:tracePt t="63939" x="6754813" y="3957638"/>
          <p14:tracePt t="63948" x="6727825" y="3967163"/>
          <p14:tracePt t="63955" x="6681788" y="3976688"/>
          <p14:tracePt t="63963" x="6618288" y="4013200"/>
          <p14:tracePt t="63971" x="6591300" y="4021138"/>
          <p14:tracePt t="63979" x="6573838" y="4030663"/>
          <p14:tracePt t="63987" x="6564313" y="4030663"/>
          <p14:tracePt t="63995" x="6545263" y="4040188"/>
          <p14:tracePt t="64003" x="6537325" y="4040188"/>
          <p14:tracePt t="64122" x="6518275" y="4057650"/>
          <p14:tracePt t="64130" x="6508750" y="4057650"/>
          <p14:tracePt t="64138" x="6491288" y="4057650"/>
          <p14:tracePt t="64147" x="6481763" y="4057650"/>
          <p14:tracePt t="64153" x="6464300" y="4057650"/>
          <p14:tracePt t="64161" x="6454775" y="4057650"/>
          <p14:tracePt t="64250" x="6445250" y="4057650"/>
          <p14:tracePt t="64265" x="6435725" y="4057650"/>
          <p14:tracePt t="64273" x="6427788" y="4057650"/>
          <p14:tracePt t="64281" x="6399213" y="4049713"/>
          <p14:tracePt t="64290" x="6381750" y="4040188"/>
          <p14:tracePt t="64299" x="6362700" y="4021138"/>
          <p14:tracePt t="64306" x="6335713" y="4013200"/>
          <p14:tracePt t="64316" x="6326188" y="4003675"/>
          <p14:tracePt t="64322" x="6318250" y="3994150"/>
          <p14:tracePt t="64330" x="6299200" y="3976688"/>
          <p14:tracePt t="64338" x="6291263" y="3976688"/>
          <p14:tracePt t="64349" x="6281738" y="3967163"/>
          <p14:tracePt t="64361" x="6272213" y="3957638"/>
          <p14:tracePt t="64378" x="6272213" y="3940175"/>
          <p14:tracePt t="64385" x="6262688" y="3921125"/>
          <p14:tracePt t="64393" x="6262688" y="3884613"/>
          <p14:tracePt t="64401" x="6254750" y="3867150"/>
          <p14:tracePt t="64409" x="6254750" y="3840163"/>
          <p14:tracePt t="64418" x="6235700" y="3821113"/>
          <p14:tracePt t="64425" x="6226175" y="3794125"/>
          <p14:tracePt t="64433" x="6226175" y="3775075"/>
          <p14:tracePt t="64442" x="6218238" y="3757613"/>
          <p14:tracePt t="64449" x="6208713" y="3738563"/>
          <p14:tracePt t="64459" x="6208713" y="3730625"/>
          <p14:tracePt t="64467" x="6189663" y="3711575"/>
          <p14:tracePt t="64483" x="6181725" y="3702050"/>
          <p14:tracePt t="64491" x="6172200" y="3694113"/>
          <p14:tracePt t="64500" x="6172200" y="3684588"/>
          <p14:tracePt t="64507" x="6172200" y="3675063"/>
          <p14:tracePt t="64795" x="6172200" y="3657600"/>
          <p14:tracePt t="64803" x="6172200" y="3648075"/>
          <p14:tracePt t="64812" x="6172200" y="3621088"/>
          <p14:tracePt t="64818" x="6172200" y="3602038"/>
          <p14:tracePt t="64827" x="6181725" y="3575050"/>
          <p14:tracePt t="64834" x="6189663" y="3565525"/>
          <p14:tracePt t="64843" x="6189663" y="3556000"/>
          <p14:tracePt t="64867" x="6199188" y="3529013"/>
          <p14:tracePt t="66891" x="6199188" y="3538538"/>
          <p14:tracePt t="66900" x="6181725" y="3565525"/>
          <p14:tracePt t="66908" x="6172200" y="3602038"/>
          <p14:tracePt t="66913" x="6145213" y="3638550"/>
          <p14:tracePt t="66921" x="6135688" y="3665538"/>
          <p14:tracePt t="66929" x="6135688" y="3721100"/>
          <p14:tracePt t="66937" x="6135688" y="3757613"/>
          <p14:tracePt t="66945" x="6135688" y="3811588"/>
          <p14:tracePt t="66953" x="6135688" y="3848100"/>
          <p14:tracePt t="66961" x="6135688" y="3884613"/>
          <p14:tracePt t="66969" x="6135688" y="3921125"/>
          <p14:tracePt t="66977" x="6135688" y="3940175"/>
          <p14:tracePt t="66985" x="6126163" y="3984625"/>
          <p14:tracePt t="66994" x="6126163" y="4013200"/>
          <p14:tracePt t="67002" x="6126163" y="4030663"/>
          <p14:tracePt t="67010" x="6126163" y="4057650"/>
          <p14:tracePt t="67018" x="6126163" y="4076700"/>
          <p14:tracePt t="67027" x="6126163" y="4086225"/>
          <p14:tracePt t="67034" x="6126163" y="4103688"/>
          <p14:tracePt t="67042" x="6126163" y="4130675"/>
          <p14:tracePt t="67049" x="6126163" y="4176713"/>
          <p14:tracePt t="67057" x="6126163" y="4203700"/>
          <p14:tracePt t="67065" x="6135688" y="4232275"/>
          <p14:tracePt t="67073" x="6145213" y="4259263"/>
          <p14:tracePt t="67081" x="6162675" y="4303713"/>
          <p14:tracePt t="67091" x="6172200" y="4322763"/>
          <p14:tracePt t="67097" x="6189663" y="4368800"/>
          <p14:tracePt t="67105" x="6199188" y="4386263"/>
          <p14:tracePt t="67114" x="6208713" y="4413250"/>
          <p14:tracePt t="67123" x="6208713" y="4422775"/>
          <p14:tracePt t="67132" x="6208713" y="4449763"/>
          <p14:tracePt t="67139" x="6218238" y="4459288"/>
          <p14:tracePt t="67146" x="6218238" y="4468813"/>
          <p14:tracePt t="67226" x="6226175" y="4478338"/>
          <p14:tracePt t="67276" x="6235700" y="4478338"/>
          <p14:tracePt t="67282" x="6308725" y="4495800"/>
          <p14:tracePt t="67291" x="6454775" y="4541838"/>
          <p14:tracePt t="67301" x="6645275" y="4605338"/>
          <p14:tracePt t="67307" x="6827838" y="4614863"/>
          <p14:tracePt t="67318" x="7029450" y="4632325"/>
          <p14:tracePt t="67323" x="7175500" y="4678363"/>
          <p14:tracePt t="67333" x="7283450" y="4678363"/>
          <p14:tracePt t="67339" x="7385050" y="4687888"/>
          <p14:tracePt t="67348" x="7412038" y="4687888"/>
          <p14:tracePt t="67361" x="7429500" y="4687888"/>
          <p14:tracePt t="67402" x="7439025" y="4687888"/>
          <p14:tracePt t="67411" x="7448550" y="4687888"/>
          <p14:tracePt t="67420" x="7448550" y="4678363"/>
          <p14:tracePt t="67434" x="7458075" y="4668838"/>
          <p14:tracePt t="67499" x="7458075" y="4651375"/>
          <p14:tracePt t="67507" x="7475538" y="4632325"/>
          <p14:tracePt t="67523" x="7485063" y="4624388"/>
          <p14:tracePt t="67550" x="7485063" y="4605338"/>
          <p14:tracePt t="67579" x="7485063" y="4595813"/>
          <p14:tracePt t="67587" x="7485063" y="4587875"/>
          <p14:tracePt t="67603" x="7485063" y="4568825"/>
          <p14:tracePt t="67619" x="7485063" y="4559300"/>
          <p14:tracePt t="67627" x="7485063" y="4541838"/>
          <p14:tracePt t="67635" x="7485063" y="4532313"/>
          <p14:tracePt t="67643" x="7485063" y="4514850"/>
          <p14:tracePt t="67650" x="7485063" y="4478338"/>
          <p14:tracePt t="67658" x="7485063" y="4459288"/>
          <p14:tracePt t="67666" x="7485063" y="4432300"/>
          <p14:tracePt t="67674" x="7485063" y="4422775"/>
          <p14:tracePt t="67706" x="7485063" y="4413250"/>
          <p14:tracePt t="67722" x="7485063" y="4405313"/>
          <p14:tracePt t="67779" x="7485063" y="4386263"/>
          <p14:tracePt t="67787" x="7485063" y="4349750"/>
          <p14:tracePt t="67795" x="7485063" y="4332288"/>
          <p14:tracePt t="67803" x="7485063" y="4276725"/>
          <p14:tracePt t="67811" x="7485063" y="4232275"/>
          <p14:tracePt t="67819" x="7485063" y="4195763"/>
          <p14:tracePt t="67827" x="7475538" y="4140200"/>
          <p14:tracePt t="67835" x="7475538" y="4122738"/>
          <p14:tracePt t="67843" x="7466013" y="4076700"/>
          <p14:tracePt t="67861" x="7466013" y="4057650"/>
          <p14:tracePt t="67867" x="7466013" y="4040188"/>
          <p14:tracePt t="67898" x="7466013" y="4030663"/>
          <p14:tracePt t="67940" x="7466013" y="4021138"/>
          <p14:tracePt t="67946" x="7466013" y="4003675"/>
          <p14:tracePt t="67954" x="7466013" y="3984625"/>
          <p14:tracePt t="67964" x="7466013" y="3948113"/>
          <p14:tracePt t="67971" x="7458075" y="3911600"/>
          <p14:tracePt t="67979" x="7458075" y="3884613"/>
          <p14:tracePt t="67987" x="7439025" y="3840163"/>
          <p14:tracePt t="67995" x="7439025" y="3821113"/>
          <p14:tracePt t="68003" x="7439025" y="3794125"/>
          <p14:tracePt t="68011" x="7439025" y="3775075"/>
          <p14:tracePt t="68019" x="7439025" y="3748088"/>
          <p14:tracePt t="68027" x="7439025" y="3730625"/>
          <p14:tracePt t="68034" x="7439025" y="3694113"/>
          <p14:tracePt t="68042" x="7439025" y="3684588"/>
          <p14:tracePt t="68049" x="7439025" y="3648075"/>
          <p14:tracePt t="68057" x="7439025" y="3629025"/>
          <p14:tracePt t="68065" x="7421563" y="3602038"/>
          <p14:tracePt t="68073" x="7421563" y="3584575"/>
          <p14:tracePt t="68081" x="7412038" y="3548063"/>
          <p14:tracePt t="68089" x="7412038" y="3511550"/>
          <p14:tracePt t="68097" x="7412038" y="3482975"/>
          <p14:tracePt t="68105" x="7402513" y="3455988"/>
          <p14:tracePt t="68114" x="7402513" y="3438525"/>
          <p14:tracePt t="68121" x="7385050" y="3392488"/>
          <p14:tracePt t="68129" x="7375525" y="3365500"/>
          <p14:tracePt t="68137" x="7366000" y="3319463"/>
          <p14:tracePt t="68145" x="7348538" y="3292475"/>
          <p14:tracePt t="68153" x="7348538" y="3282950"/>
          <p14:tracePt t="68161" x="7329488" y="3236913"/>
          <p14:tracePt t="68169" x="7329488" y="3219450"/>
          <p14:tracePt t="68177" x="7329488" y="3192463"/>
          <p14:tracePt t="68185" x="7319963" y="3146425"/>
          <p14:tracePt t="68194" x="7312025" y="3100388"/>
          <p14:tracePt t="68201" x="7302500" y="3063875"/>
          <p14:tracePt t="68209" x="7302500" y="3046413"/>
          <p14:tracePt t="68218" x="7275513" y="3000375"/>
          <p14:tracePt t="68225" x="7265988" y="2954338"/>
          <p14:tracePt t="68233" x="7265988" y="2936875"/>
          <p14:tracePt t="68241" x="7265988" y="2909888"/>
          <p14:tracePt t="68249" x="7265988" y="2890838"/>
          <p14:tracePt t="68258" x="7265988" y="2881313"/>
          <p14:tracePt t="68265" x="7256463" y="2863850"/>
          <p14:tracePt t="68281" x="7256463" y="2854325"/>
          <p14:tracePt t="68297" x="7256463" y="2844800"/>
          <p14:tracePt t="68314" x="7256463" y="2827338"/>
          <p14:tracePt t="68323" x="7256463" y="2817813"/>
          <p14:tracePt t="68329" x="7256463" y="2808288"/>
          <p14:tracePt t="68338" x="7256463" y="2800350"/>
          <p14:tracePt t="68347" x="7256463" y="2790825"/>
          <p14:tracePt t="68353" x="7256463" y="2781300"/>
          <p14:tracePt t="68361" x="7256463" y="2771775"/>
          <p14:tracePt t="68385" x="7256463" y="2763838"/>
          <p14:tracePt t="68549" x="7256463" y="2744788"/>
          <p14:tracePt t="68618" x="7256463" y="2735263"/>
          <p14:tracePt t="68634" x="7256463" y="2727325"/>
          <p14:tracePt t="68643" x="7256463" y="2708275"/>
          <p14:tracePt t="68650" x="7256463" y="2698750"/>
          <p14:tracePt t="68658" x="7256463" y="2690813"/>
          <p14:tracePt t="68683" x="7256463" y="2681288"/>
          <p14:tracePt t="68873" x="7248525" y="2671763"/>
          <p14:tracePt t="68929" x="7229475" y="2671763"/>
          <p14:tracePt t="68938" x="7183438" y="2671763"/>
          <p14:tracePt t="68945" x="7146925" y="2681288"/>
          <p14:tracePt t="68953" x="7138988" y="2681288"/>
          <p14:tracePt t="68961" x="7129463" y="2681288"/>
          <p14:tracePt t="68969" x="7110413" y="2698750"/>
          <p14:tracePt t="69051" x="7119938" y="2708275"/>
          <p14:tracePt t="69063" x="7146925" y="2708275"/>
          <p14:tracePt t="69066" x="7248525" y="2717800"/>
          <p14:tracePt t="69074" x="7348538" y="2763838"/>
          <p14:tracePt t="69081" x="7475538" y="2790825"/>
          <p14:tracePt t="69090" x="7612063" y="2836863"/>
          <p14:tracePt t="69098" x="7704138" y="2863850"/>
          <p14:tracePt t="69106" x="7785100" y="2873375"/>
          <p14:tracePt t="69116" x="7804150" y="2873375"/>
          <p14:tracePt t="69122" x="7821613" y="2873375"/>
          <p14:tracePt t="69132" x="7840663" y="2890838"/>
          <p14:tracePt t="69233" x="7850188" y="2909888"/>
          <p14:tracePt t="69242" x="7850188" y="2954338"/>
          <p14:tracePt t="69250" x="7885113" y="3009900"/>
          <p14:tracePt t="69257" x="7904163" y="3036888"/>
          <p14:tracePt t="69265" x="7950200" y="3127375"/>
          <p14:tracePt t="69273" x="8004175" y="3192463"/>
          <p14:tracePt t="69281" x="8067675" y="3265488"/>
          <p14:tracePt t="69289" x="8123238" y="3328988"/>
          <p14:tracePt t="69297" x="8159750" y="3355975"/>
          <p14:tracePt t="69305" x="8177213" y="3392488"/>
          <p14:tracePt t="69314" x="8186738" y="3411538"/>
          <p14:tracePt t="69321" x="8186738" y="3419475"/>
          <p14:tracePt t="69363" x="8186738" y="3429000"/>
          <p14:tracePt t="69387" x="8186738" y="3455988"/>
          <p14:tracePt t="69395" x="8186738" y="3475038"/>
          <p14:tracePt t="69403" x="8186738" y="3502025"/>
          <p14:tracePt t="69410" x="8169275" y="3548063"/>
          <p14:tracePt t="69419" x="8150225" y="3584575"/>
          <p14:tracePt t="69427" x="8132763" y="3621088"/>
          <p14:tracePt t="69435" x="8077200" y="3694113"/>
          <p14:tracePt t="69443" x="8040688" y="3757613"/>
          <p14:tracePt t="69451" x="8004175" y="3803650"/>
          <p14:tracePt t="69459" x="7967663" y="3848100"/>
          <p14:tracePt t="69468" x="7931150" y="3894138"/>
          <p14:tracePt t="69474" x="7904163" y="3930650"/>
          <p14:tracePt t="69481" x="7867650" y="3994150"/>
          <p14:tracePt t="69490" x="7858125" y="4003675"/>
          <p14:tracePt t="69498" x="7840663" y="4021138"/>
          <p14:tracePt t="69506" x="7831138" y="4030663"/>
          <p14:tracePt t="69564" x="7821613" y="4040188"/>
          <p14:tracePt t="69621" x="7794625" y="4021138"/>
          <p14:tracePt t="69627" x="7740650" y="3940175"/>
          <p14:tracePt t="69635" x="7704138" y="3875088"/>
          <p14:tracePt t="69643" x="7667625" y="3811588"/>
          <p14:tracePt t="69653" x="7621588" y="3730625"/>
          <p14:tracePt t="69659" x="7567613" y="3621088"/>
          <p14:tracePt t="69667" x="7539038" y="3556000"/>
          <p14:tracePt t="69673" x="7485063" y="3438525"/>
          <p14:tracePt t="69683" x="7485063" y="3382963"/>
          <p14:tracePt t="69691" x="7458075" y="3302000"/>
          <p14:tracePt t="69702" x="7458075" y="3228975"/>
          <p14:tracePt t="69707" x="7429500" y="3163888"/>
          <p14:tracePt t="69716" x="7429500" y="3109913"/>
          <p14:tracePt t="69722" x="7429500" y="3054350"/>
          <p14:tracePt t="69732" x="7429500" y="3009900"/>
          <p14:tracePt t="69738" x="7429500" y="2990850"/>
          <p14:tracePt t="69747" x="7429500" y="2963863"/>
          <p14:tracePt t="69754" x="7429500" y="2946400"/>
          <p14:tracePt t="69762" x="7429500" y="2927350"/>
          <p14:tracePt t="69770" x="7429500" y="2909888"/>
          <p14:tracePt t="69778" x="7439025" y="2900363"/>
          <p14:tracePt t="69795" x="7439025" y="2890838"/>
          <p14:tracePt t="69802" x="7448550" y="2881313"/>
          <p14:tracePt t="69828" x="7458075" y="2873375"/>
          <p14:tracePt t="69834" x="7466013" y="2873375"/>
          <p14:tracePt t="69845" x="7475538" y="2863850"/>
          <p14:tracePt t="69850" x="7521575" y="2854325"/>
          <p14:tracePt t="69858" x="7567613" y="2854325"/>
          <p14:tracePt t="69874" x="7648575" y="2836863"/>
          <p14:tracePt t="69884" x="7758113" y="2836863"/>
          <p14:tracePt t="69890" x="7867650" y="2836863"/>
          <p14:tracePt t="69905" x="7958138" y="2836863"/>
          <p14:tracePt t="69907" x="8031163" y="2836863"/>
          <p14:tracePt t="69915" x="8086725" y="2836863"/>
          <p14:tracePt t="69922" x="8140700" y="2836863"/>
          <p14:tracePt t="69930" x="8186738" y="2836863"/>
          <p14:tracePt t="69938" x="8213725" y="2836863"/>
          <p14:tracePt t="69945" x="8232775" y="2836863"/>
          <p14:tracePt t="69953" x="8259763" y="2844800"/>
          <p14:tracePt t="69969" x="8269288" y="2854325"/>
          <p14:tracePt t="69977" x="8286750" y="2854325"/>
          <p14:tracePt t="69985" x="8296275" y="2873375"/>
          <p14:tracePt t="69993" x="8313738" y="2900363"/>
          <p14:tracePt t="70001" x="8342313" y="2927350"/>
          <p14:tracePt t="70010" x="8350250" y="2954338"/>
          <p14:tracePt t="70018" x="8369300" y="2973388"/>
          <p14:tracePt t="70026" x="8396288" y="3009900"/>
          <p14:tracePt t="70034" x="8451850" y="3054350"/>
          <p14:tracePt t="70043" x="8469313" y="3119438"/>
          <p14:tracePt t="70050" x="8496300" y="3146425"/>
          <p14:tracePt t="70058" x="8542338" y="3228975"/>
          <p14:tracePt t="70066" x="8542338" y="3236913"/>
          <p14:tracePt t="70076" x="8551863" y="3273425"/>
          <p14:tracePt t="70081" x="8559800" y="3302000"/>
          <p14:tracePt t="70089" x="8569325" y="3328988"/>
          <p14:tracePt t="70097" x="8569325" y="3365500"/>
          <p14:tracePt t="70105" x="8596313" y="3392488"/>
          <p14:tracePt t="70114" x="8596313" y="3402013"/>
          <p14:tracePt t="70121" x="8605838" y="3429000"/>
          <p14:tracePt t="70130" x="8605838" y="3455988"/>
          <p14:tracePt t="70137" x="8605838" y="3465513"/>
          <p14:tracePt t="70145" x="8605838" y="3492500"/>
          <p14:tracePt t="70153" x="8605838" y="3502025"/>
          <p14:tracePt t="70170" x="8605838" y="3529013"/>
          <p14:tracePt t="70177" x="8605838" y="3538538"/>
          <p14:tracePt t="70185" x="8605838" y="3548063"/>
          <p14:tracePt t="70193" x="8605838" y="3575050"/>
          <p14:tracePt t="70201" x="8596313" y="3592513"/>
          <p14:tracePt t="70209" x="8596313" y="3611563"/>
          <p14:tracePt t="70217" x="8588375" y="3629025"/>
          <p14:tracePt t="70225" x="8569325" y="3675063"/>
          <p14:tracePt t="70234" x="8559800" y="3694113"/>
          <p14:tracePt t="70241" x="8542338" y="3711575"/>
          <p14:tracePt t="70250" x="8515350" y="3757613"/>
          <p14:tracePt t="70257" x="8496300" y="3784600"/>
          <p14:tracePt t="70266" x="8478838" y="3803650"/>
          <p14:tracePt t="70273" x="8442325" y="3840163"/>
          <p14:tracePt t="70281" x="8415338" y="3867150"/>
          <p14:tracePt t="70289" x="8378825" y="3903663"/>
          <p14:tracePt t="70297" x="8350250" y="3903663"/>
          <p14:tracePt t="70305" x="8323263" y="3930650"/>
          <p14:tracePt t="70313" x="8296275" y="3940175"/>
          <p14:tracePt t="70321" x="8277225" y="3940175"/>
          <p14:tracePt t="70330" x="8240713" y="3948113"/>
          <p14:tracePt t="70395" x="8223250" y="3948113"/>
          <p14:tracePt t="70404" x="8186738" y="3948113"/>
          <p14:tracePt t="70411" x="8169275" y="3930650"/>
          <p14:tracePt t="70419" x="8159750" y="3921125"/>
          <p14:tracePt t="70427" x="8113713" y="3884613"/>
          <p14:tracePt t="70435" x="8086725" y="3848100"/>
          <p14:tracePt t="70443" x="8040688" y="3811588"/>
          <p14:tracePt t="70450" x="8004175" y="3794125"/>
          <p14:tracePt t="70459" x="7986713" y="3775075"/>
          <p14:tracePt t="70466" x="7958138" y="3757613"/>
          <p14:tracePt t="70474" x="7940675" y="3748088"/>
          <p14:tracePt t="70482" x="7931150" y="3730625"/>
          <p14:tracePt t="70531" x="7931150" y="3721100"/>
          <p14:tracePt t="70546" x="7931150" y="3702050"/>
          <p14:tracePt t="70554" x="7931150" y="3684588"/>
          <p14:tracePt t="70562" x="7931150" y="3675063"/>
          <p14:tracePt t="70571" x="7931150" y="3657600"/>
          <p14:tracePt t="70586" x="7931150" y="3648075"/>
          <p14:tracePt t="70594" x="7931150" y="3638550"/>
          <p14:tracePt t="70771" x="7931150" y="3629025"/>
          <p14:tracePt t="70803" x="7950200" y="3602038"/>
          <p14:tracePt t="70811" x="7977188" y="3592513"/>
          <p14:tracePt t="70819" x="8004175" y="3556000"/>
          <p14:tracePt t="70827" x="8023225" y="3548063"/>
          <p14:tracePt t="70836" x="8040688" y="3538538"/>
          <p14:tracePt t="70843" x="8077200" y="3529013"/>
          <p14:tracePt t="70852" x="8104188" y="3511550"/>
          <p14:tracePt t="70859" x="8123238" y="3502025"/>
          <p14:tracePt t="70866" x="8140700" y="3492500"/>
          <p14:tracePt t="70875" x="8169275" y="3492500"/>
          <p14:tracePt t="70887" x="8177213" y="3482975"/>
          <p14:tracePt t="70889" x="8196263" y="3465513"/>
          <p14:tracePt t="71211" x="8186738" y="3475038"/>
          <p14:tracePt t="71217" x="8186738" y="3482975"/>
          <p14:tracePt t="71225" x="8169275" y="3492500"/>
          <p14:tracePt t="71234" x="8159750" y="3502025"/>
          <p14:tracePt t="71249" x="8150225" y="3511550"/>
          <p14:tracePt t="71257" x="8140700" y="3519488"/>
          <p14:tracePt t="71273" x="8132763" y="3529013"/>
          <p14:tracePt t="71282" x="8132763" y="3538538"/>
          <p14:tracePt t="71297" x="8132763" y="3548063"/>
          <p14:tracePt t="71305" x="8132763" y="3556000"/>
          <p14:tracePt t="71313" x="8132763" y="3575050"/>
          <p14:tracePt t="71428" x="8132763" y="3584575"/>
          <p14:tracePt t="71443" x="8169275" y="3584575"/>
          <p14:tracePt t="71451" x="8223250" y="3584575"/>
          <p14:tracePt t="71459" x="8296275" y="3584575"/>
          <p14:tracePt t="71467" x="8369300" y="3584575"/>
          <p14:tracePt t="71475" x="8442325" y="3584575"/>
          <p14:tracePt t="71482" x="8488363" y="3584575"/>
          <p14:tracePt t="71489" x="8515350" y="3584575"/>
          <p14:tracePt t="71497" x="8532813" y="3584575"/>
          <p14:tracePt t="71691" x="8532813" y="3602038"/>
          <p14:tracePt t="71699" x="8505825" y="3638550"/>
          <p14:tracePt t="71707" x="8459788" y="3657600"/>
          <p14:tracePt t="71716" x="8396288" y="3694113"/>
          <p14:tracePt t="71723" x="8359775" y="3694113"/>
          <p14:tracePt t="71734" x="8342313" y="3702050"/>
          <p14:tracePt t="71739" x="8313738" y="3721100"/>
          <p14:tracePt t="71750" x="8296275" y="3721100"/>
          <p14:tracePt t="71755" x="8277225" y="3721100"/>
          <p14:tracePt t="71763" x="8269288" y="3721100"/>
          <p14:tracePt t="74068" x="8269288" y="3730625"/>
          <p14:tracePt t="74219" x="8259763" y="3738563"/>
          <p14:tracePt t="74563" x="8250238" y="3748088"/>
          <p14:tracePt t="74571" x="8240713" y="3748088"/>
          <p14:tracePt t="74579" x="8232775" y="3757613"/>
          <p14:tracePt t="74593" x="8213725" y="3767138"/>
          <p14:tracePt t="74601" x="8204200" y="3775075"/>
          <p14:tracePt t="74753" x="8186738" y="3803650"/>
          <p14:tracePt t="74769" x="8177213" y="3821113"/>
          <p14:tracePt t="74777" x="8177213" y="3830638"/>
          <p14:tracePt t="74785" x="8177213" y="3857625"/>
          <p14:tracePt t="74793" x="8159750" y="3875088"/>
          <p14:tracePt t="74801" x="8159750" y="3894138"/>
          <p14:tracePt t="74818" x="8140700" y="3911600"/>
          <p14:tracePt t="75339" x="8169275" y="3911600"/>
          <p14:tracePt t="75349" x="8250238" y="3911600"/>
          <p14:tracePt t="75353" x="8342313" y="3884613"/>
          <p14:tracePt t="75361" x="8459788" y="3867150"/>
          <p14:tracePt t="75369" x="8551863" y="3867150"/>
          <p14:tracePt t="75377" x="8642350" y="3830638"/>
          <p14:tracePt t="75385" x="8705850" y="3811588"/>
          <p14:tracePt t="75393" x="8734425" y="3803650"/>
          <p14:tracePt t="75401" x="8778875" y="3784600"/>
          <p14:tracePt t="75425" x="8824913" y="3775075"/>
          <p14:tracePt t="75433" x="8878888" y="3757613"/>
          <p14:tracePt t="75441" x="8943975" y="3748088"/>
          <p14:tracePt t="75449" x="9053513" y="3721100"/>
        </p14:tracePtLst>
      </p14:laserTrace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44009"/>
            <a:ext cx="8229600" cy="1143000"/>
          </a:xfrm>
        </p:spPr>
        <p:txBody>
          <a:bodyPr/>
          <a:lstStyle/>
          <a:p>
            <a:r>
              <a:rPr kumimoji="1" lang="en-US" altLang="ja-JP" dirty="0"/>
              <a:t>CR</a:t>
            </a:r>
            <a:r>
              <a:rPr kumimoji="1" lang="ja-JP" altLang="en-US" dirty="0"/>
              <a:t>結合増幅回路</a:t>
            </a:r>
          </a:p>
        </p:txBody>
      </p:sp>
      <p:pic>
        <p:nvPicPr>
          <p:cNvPr id="210946" name="Picture 2" descr="C:\Users\hideo\Documents\講義\電子回路基礎\電子回路（培風館）PNG図\第04章\図04_29.png"/>
          <p:cNvPicPr>
            <a:picLocks noChangeAspect="1" noChangeArrowheads="1"/>
          </p:cNvPicPr>
          <p:nvPr/>
        </p:nvPicPr>
        <p:blipFill>
          <a:blip r:embed="rId5" cstate="print"/>
          <a:srcRect/>
          <a:stretch>
            <a:fillRect/>
          </a:stretch>
        </p:blipFill>
        <p:spPr bwMode="auto">
          <a:xfrm>
            <a:off x="573314" y="1180871"/>
            <a:ext cx="8080830" cy="5474724"/>
          </a:xfrm>
          <a:prstGeom prst="rect">
            <a:avLst/>
          </a:prstGeom>
          <a:noFill/>
        </p:spPr>
      </p:pic>
      <p:pic>
        <p:nvPicPr>
          <p:cNvPr id="3" name="オーディオ 2">
            <a:hlinkClick r:id="" action="ppaction://media"/>
            <a:extLst>
              <a:ext uri="{FF2B5EF4-FFF2-40B4-BE49-F238E27FC236}">
                <a16:creationId xmlns:a16="http://schemas.microsoft.com/office/drawing/2014/main" id="{2698AEF0-BE16-4822-BDD0-59E6ECB222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61572386"/>
      </p:ext>
    </p:extLst>
  </p:cSld>
  <p:clrMapOvr>
    <a:masterClrMapping/>
  </p:clrMapOvr>
  <mc:AlternateContent xmlns:mc="http://schemas.openxmlformats.org/markup-compatibility/2006" xmlns:p14="http://schemas.microsoft.com/office/powerpoint/2010/main">
    <mc:Choice Requires="p14">
      <p:transition spd="slow" p14:dur="2000" advTm="70055"/>
    </mc:Choice>
    <mc:Fallback xmlns="">
      <p:transition spd="slow" advTm="70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57" x="8588375" y="4057650"/>
          <p14:tracePt t="365" x="8150225" y="4122738"/>
          <p14:tracePt t="373" x="7731125" y="4167188"/>
          <p14:tracePt t="381" x="7439025" y="4222750"/>
          <p14:tracePt t="389" x="7119938" y="4268788"/>
          <p14:tracePt t="398" x="6846888" y="4303713"/>
          <p14:tracePt t="405" x="6600825" y="4340225"/>
          <p14:tracePt t="413" x="6418263" y="4349750"/>
          <p14:tracePt t="421" x="6235700" y="4386263"/>
          <p14:tracePt t="429" x="6072188" y="4386263"/>
          <p14:tracePt t="438" x="5943600" y="4386263"/>
          <p14:tracePt t="446" x="5834063" y="4386263"/>
          <p14:tracePt t="455" x="5724525" y="4386263"/>
          <p14:tracePt t="462" x="5670550" y="4386263"/>
          <p14:tracePt t="470" x="5607050" y="4386263"/>
          <p14:tracePt t="486" x="5588000" y="4386263"/>
          <p14:tracePt t="3637" x="5588000" y="4376738"/>
          <p14:tracePt t="3645" x="5588000" y="4349750"/>
          <p14:tracePt t="3661" x="5588000" y="4332288"/>
          <p14:tracePt t="3669" x="5588000" y="4303713"/>
          <p14:tracePt t="3678" x="5588000" y="4286250"/>
          <p14:tracePt t="3686" x="5597525" y="4276725"/>
          <p14:tracePt t="3694" x="5607050" y="4259263"/>
          <p14:tracePt t="3710" x="5616575" y="4249738"/>
          <p14:tracePt t="3736" x="5624513" y="4240213"/>
          <p14:tracePt t="6855" x="5607050" y="4259263"/>
          <p14:tracePt t="6863" x="5487988" y="4332288"/>
          <p14:tracePt t="6873" x="5397500" y="4359275"/>
          <p14:tracePt t="6879" x="5297488" y="4413250"/>
          <p14:tracePt t="6896" x="5059363" y="4532313"/>
          <p14:tracePt t="6902" x="4968875" y="4559300"/>
          <p14:tracePt t="6910" x="4849813" y="4624388"/>
          <p14:tracePt t="6918" x="4740275" y="4632325"/>
          <p14:tracePt t="6925" x="4640263" y="4678363"/>
          <p14:tracePt t="6935" x="4567238" y="4687888"/>
          <p14:tracePt t="6943" x="4540250" y="4687888"/>
          <p14:tracePt t="6950" x="4503738" y="4687888"/>
          <p14:tracePt t="6959" x="4494213" y="4687888"/>
          <p14:tracePt t="7031" x="4484688" y="4687888"/>
          <p14:tracePt t="7041" x="4467225" y="4687888"/>
          <p14:tracePt t="7047" x="4448175" y="4687888"/>
          <p14:tracePt t="7057" x="4440238" y="4678363"/>
          <p14:tracePt t="7063" x="4421188" y="4651375"/>
          <p14:tracePt t="7073" x="4413250" y="4624388"/>
          <p14:tracePt t="7079" x="4384675" y="4578350"/>
          <p14:tracePt t="7089" x="4367213" y="4514850"/>
          <p14:tracePt t="7095" x="4340225" y="4478338"/>
          <p14:tracePt t="7103" x="4311650" y="4413250"/>
          <p14:tracePt t="7111" x="4303713" y="4395788"/>
          <p14:tracePt t="7119" x="4294188" y="4340225"/>
          <p14:tracePt t="7128" x="4275138" y="4276725"/>
          <p14:tracePt t="7135" x="4275138" y="4232275"/>
          <p14:tracePt t="7143" x="4248150" y="4186238"/>
          <p14:tracePt t="7150" x="4238625" y="4149725"/>
          <p14:tracePt t="7158" x="4238625" y="4122738"/>
          <p14:tracePt t="7165" x="4238625" y="4076700"/>
          <p14:tracePt t="7173" x="4230688" y="4067175"/>
          <p14:tracePt t="7181" x="4230688" y="4040188"/>
          <p14:tracePt t="7189" x="4230688" y="4030663"/>
          <p14:tracePt t="7197" x="4230688" y="3994150"/>
          <p14:tracePt t="7205" x="4221163" y="3984625"/>
          <p14:tracePt t="7237" x="4221163" y="3967163"/>
          <p14:tracePt t="7293" x="4221163" y="3957638"/>
          <p14:tracePt t="7302" x="4275138" y="3911600"/>
          <p14:tracePt t="7309" x="4348163" y="3884613"/>
          <p14:tracePt t="7317" x="4467225" y="3857625"/>
          <p14:tracePt t="7325" x="4594225" y="3821113"/>
          <p14:tracePt t="7333" x="4713288" y="3784600"/>
          <p14:tracePt t="7341" x="4859338" y="3757613"/>
          <p14:tracePt t="7349" x="4949825" y="3757613"/>
          <p14:tracePt t="7357" x="5068888" y="3730625"/>
          <p14:tracePt t="7365" x="5141913" y="3730625"/>
          <p14:tracePt t="7373" x="5195888" y="3721100"/>
          <p14:tracePt t="7381" x="5241925" y="3694113"/>
          <p14:tracePt t="7390" x="5260975" y="3694113"/>
          <p14:tracePt t="7398" x="5268913" y="3684588"/>
          <p14:tracePt t="7478" x="5287963" y="3684588"/>
          <p14:tracePt t="7489" x="5305425" y="3684588"/>
          <p14:tracePt t="7493" x="5360988" y="3684588"/>
          <p14:tracePt t="7501" x="5434013" y="3684588"/>
          <p14:tracePt t="7509" x="5524500" y="3684588"/>
          <p14:tracePt t="7517" x="5607050" y="3702050"/>
          <p14:tracePt t="7525" x="5697538" y="3730625"/>
          <p14:tracePt t="7533" x="5797550" y="3794125"/>
          <p14:tracePt t="7541" x="5862638" y="3830638"/>
          <p14:tracePt t="7550" x="5926138" y="3867150"/>
          <p14:tracePt t="7560" x="5953125" y="3894138"/>
          <p14:tracePt t="7567" x="5989638" y="3930650"/>
          <p14:tracePt t="7575" x="5999163" y="3948113"/>
          <p14:tracePt t="7582" x="6007100" y="3957638"/>
          <p14:tracePt t="7590" x="6007100" y="3984625"/>
          <p14:tracePt t="7598" x="6007100" y="4003675"/>
          <p14:tracePt t="7606" x="6007100" y="4021138"/>
          <p14:tracePt t="7622" x="6007100" y="4040188"/>
          <p14:tracePt t="7629" x="6007100" y="4067175"/>
          <p14:tracePt t="7637" x="6007100" y="4086225"/>
          <p14:tracePt t="7645" x="6007100" y="4122738"/>
          <p14:tracePt t="7661" x="6007100" y="4149725"/>
          <p14:tracePt t="7670" x="6007100" y="4167188"/>
          <p14:tracePt t="7677" x="6007100" y="4176713"/>
          <p14:tracePt t="7685" x="6007100" y="4213225"/>
          <p14:tracePt t="7693" x="5999163" y="4240213"/>
          <p14:tracePt t="7701" x="5999163" y="4249738"/>
          <p14:tracePt t="7709" x="5989638" y="4268788"/>
          <p14:tracePt t="7718" x="5980113" y="4295775"/>
          <p14:tracePt t="7735" x="5972175" y="4313238"/>
          <p14:tracePt t="7743" x="5943600" y="4340225"/>
          <p14:tracePt t="7759" x="5935663" y="4349750"/>
          <p14:tracePt t="7767" x="5926138" y="4359275"/>
          <p14:tracePt t="7776" x="5916613" y="4386263"/>
          <p14:tracePt t="7784" x="5907088" y="4395788"/>
          <p14:tracePt t="7789" x="5889625" y="4405313"/>
          <p14:tracePt t="7799" x="5862638" y="4422775"/>
          <p14:tracePt t="7805" x="5843588" y="4441825"/>
          <p14:tracePt t="7814" x="5826125" y="4449763"/>
          <p14:tracePt t="7821" x="5807075" y="4449763"/>
          <p14:tracePt t="7829" x="5761038" y="4486275"/>
          <p14:tracePt t="7838" x="5743575" y="4495800"/>
          <p14:tracePt t="7845" x="5724525" y="4495800"/>
          <p14:tracePt t="7854" x="5707063" y="4495800"/>
          <p14:tracePt t="7861" x="5680075" y="4495800"/>
          <p14:tracePt t="7870" x="5661025" y="4495800"/>
          <p14:tracePt t="7877" x="5653088" y="4505325"/>
          <p14:tracePt t="7889" x="5624513" y="4505325"/>
          <p14:tracePt t="7901" x="5607050" y="4505325"/>
          <p14:tracePt t="7909" x="5588000" y="4505325"/>
          <p14:tracePt t="7917" x="5580063" y="4505325"/>
          <p14:tracePt t="7925" x="5570538" y="4505325"/>
          <p14:tracePt t="7942" x="5543550" y="4505325"/>
          <p14:tracePt t="7950" x="5534025" y="4495800"/>
          <p14:tracePt t="7958" x="5514975" y="4486275"/>
          <p14:tracePt t="7966" x="5470525" y="4478338"/>
          <p14:tracePt t="7974" x="5441950" y="4468813"/>
          <p14:tracePt t="7982" x="5397500" y="4432300"/>
          <p14:tracePt t="7991" x="5334000" y="4405313"/>
          <p14:tracePt t="7998" x="5251450" y="4349750"/>
          <p14:tracePt t="8007" x="5187950" y="4313238"/>
          <p14:tracePt t="8014" x="5105400" y="4276725"/>
          <p14:tracePt t="8022" x="5041900" y="4222750"/>
          <p14:tracePt t="8030" x="4978400" y="4186238"/>
          <p14:tracePt t="8038" x="4959350" y="4167188"/>
          <p14:tracePt t="8046" x="4941888" y="4159250"/>
          <p14:tracePt t="8055" x="4932363" y="4149725"/>
          <p14:tracePt t="8062" x="4922838" y="4140200"/>
          <p14:tracePt t="8071" x="4913313" y="4122738"/>
          <p14:tracePt t="8079" x="4913313" y="4103688"/>
          <p14:tracePt t="8087" x="4895850" y="4086225"/>
          <p14:tracePt t="8102" x="4886325" y="4057650"/>
          <p14:tracePt t="8111" x="4886325" y="4049713"/>
          <p14:tracePt t="8117" x="4886325" y="4030663"/>
          <p14:tracePt t="8125" x="4886325" y="4013200"/>
          <p14:tracePt t="8133" x="4886325" y="3994150"/>
          <p14:tracePt t="8141" x="4886325" y="3984625"/>
          <p14:tracePt t="8158" x="4886325" y="3967163"/>
          <p14:tracePt t="8943" x="4840288" y="3957638"/>
          <p14:tracePt t="8951" x="4695825" y="3957638"/>
          <p14:tracePt t="8957" x="4613275" y="3930650"/>
          <p14:tracePt t="8965" x="4467225" y="3884613"/>
          <p14:tracePt t="8973" x="4348163" y="3821113"/>
          <p14:tracePt t="8981" x="4248150" y="3784600"/>
          <p14:tracePt t="8989" x="4157663" y="3757613"/>
          <p14:tracePt t="8997" x="4094163" y="3738563"/>
          <p14:tracePt t="9005" x="4065588" y="3730625"/>
          <p14:tracePt t="9013" x="4048125" y="3730625"/>
          <p14:tracePt t="9848" x="4084638" y="3730625"/>
          <p14:tracePt t="9856" x="4094163" y="3730625"/>
          <p14:tracePt t="9863" x="4148138" y="3730625"/>
          <p14:tracePt t="9873" x="4211638" y="3730625"/>
          <p14:tracePt t="9879" x="4248150" y="3730625"/>
          <p14:tracePt t="9892" x="4321175" y="3730625"/>
          <p14:tracePt t="9895" x="4413250" y="3730625"/>
          <p14:tracePt t="9901" x="4467225" y="3721100"/>
          <p14:tracePt t="9909" x="4530725" y="3694113"/>
          <p14:tracePt t="9917" x="4613275" y="3657600"/>
          <p14:tracePt t="9925" x="4676775" y="3621088"/>
          <p14:tracePt t="9933" x="4722813" y="3565525"/>
          <p14:tracePt t="9941" x="4740275" y="3556000"/>
          <p14:tracePt t="9951" x="4749800" y="3548063"/>
          <p14:tracePt t="9958" x="4795838" y="3519488"/>
          <p14:tracePt t="10327" x="4803775" y="3502025"/>
          <p14:tracePt t="10333" x="4832350" y="3455988"/>
          <p14:tracePt t="10343" x="4859338" y="3382963"/>
          <p14:tracePt t="10351" x="4895850" y="3328988"/>
          <p14:tracePt t="10360" x="4941888" y="3255963"/>
          <p14:tracePt t="10367" x="4968875" y="3200400"/>
          <p14:tracePt t="10374" x="4995863" y="3146425"/>
          <p14:tracePt t="10383" x="5032375" y="3082925"/>
          <p14:tracePt t="10396" x="5068888" y="3054350"/>
          <p14:tracePt t="10398" x="5095875" y="3009900"/>
          <p14:tracePt t="10405" x="5151438" y="2927350"/>
          <p14:tracePt t="10413" x="5159375" y="2909888"/>
          <p14:tracePt t="10421" x="5168900" y="2900363"/>
          <p14:tracePt t="10429" x="5187950" y="2873375"/>
          <p14:tracePt t="10743" x="5168900" y="2900363"/>
          <p14:tracePt t="10755" x="5151438" y="2917825"/>
          <p14:tracePt t="10757" x="5132388" y="2927350"/>
          <p14:tracePt t="10765" x="5114925" y="2936875"/>
          <p14:tracePt t="10773" x="5086350" y="2954338"/>
          <p14:tracePt t="10781" x="5086350" y="2963863"/>
          <p14:tracePt t="10805" x="5078413" y="2963863"/>
          <p14:tracePt t="10813" x="5059363" y="2973388"/>
          <p14:tracePt t="11245" x="5049838" y="2982913"/>
          <p14:tracePt t="11255" x="5032375" y="2982913"/>
          <p14:tracePt t="11261" x="5014913" y="2963863"/>
          <p14:tracePt t="11269" x="5014913" y="2936875"/>
          <p14:tracePt t="11277" x="5014913" y="2890838"/>
          <p14:tracePt t="11285" x="5005388" y="2863850"/>
          <p14:tracePt t="11293" x="5005388" y="2817813"/>
          <p14:tracePt t="11302" x="5005388" y="2790825"/>
          <p14:tracePt t="11310" x="4995863" y="2763838"/>
          <p14:tracePt t="11319" x="4995863" y="2744788"/>
          <p14:tracePt t="11327" x="4995863" y="2717800"/>
          <p14:tracePt t="11334" x="4995863" y="2698750"/>
          <p14:tracePt t="11343" x="4995863" y="2671763"/>
          <p14:tracePt t="11349" x="4995863" y="2654300"/>
          <p14:tracePt t="11357" x="4995863" y="2617788"/>
          <p14:tracePt t="11373" x="4995863" y="2608263"/>
          <p14:tracePt t="11381" x="4995863" y="2589213"/>
          <p14:tracePt t="11389" x="4995863" y="2581275"/>
          <p14:tracePt t="11397" x="4995863" y="2571750"/>
          <p14:tracePt t="11414" x="4995863" y="2562225"/>
          <p14:tracePt t="11421" x="4995863" y="2554288"/>
          <p14:tracePt t="11430" x="5014913" y="2544763"/>
          <p14:tracePt t="11445" x="5014913" y="2535238"/>
          <p14:tracePt t="11455" x="5022850" y="2525713"/>
          <p14:tracePt t="11461" x="5049838" y="2498725"/>
          <p14:tracePt t="11470" x="5059363" y="2489200"/>
          <p14:tracePt t="11477" x="5086350" y="2471738"/>
          <p14:tracePt t="11485" x="5122863" y="2452688"/>
          <p14:tracePt t="11493" x="5141913" y="2444750"/>
          <p14:tracePt t="11501" x="5195888" y="2416175"/>
          <p14:tracePt t="11509" x="5224463" y="2398713"/>
          <p14:tracePt t="11518" x="5241925" y="2389188"/>
          <p14:tracePt t="11526" x="5287963" y="2379663"/>
          <p14:tracePt t="11534" x="5305425" y="2371725"/>
          <p14:tracePt t="11542" x="5341938" y="2371725"/>
          <p14:tracePt t="11550" x="5378450" y="2352675"/>
          <p14:tracePt t="11557" x="5397500" y="2343150"/>
          <p14:tracePt t="11565" x="5405438" y="2335213"/>
          <p14:tracePt t="11573" x="5434013" y="2335213"/>
          <p14:tracePt t="11581" x="5434013" y="2325688"/>
          <p14:tracePt t="11605" x="5441950" y="2325688"/>
          <p14:tracePt t="11614" x="5451475" y="2316163"/>
          <p14:tracePt t="11621" x="5461000" y="2306638"/>
          <p14:tracePt t="11638" x="5470525" y="2306638"/>
          <p14:tracePt t="11646" x="5487988" y="2306638"/>
          <p14:tracePt t="11653" x="5514975" y="2306638"/>
          <p14:tracePt t="11661" x="5524500" y="2306638"/>
          <p14:tracePt t="11670" x="5534025" y="2306638"/>
          <p14:tracePt t="11685" x="5543550" y="2306638"/>
          <p14:tracePt t="11693" x="5551488" y="2306638"/>
          <p14:tracePt t="11718" x="5561013" y="2306638"/>
          <p14:tracePt t="11727" x="5561013" y="2316163"/>
          <p14:tracePt t="11737" x="5570538" y="2335213"/>
          <p14:tracePt t="11742" x="5570538" y="2343150"/>
          <p14:tracePt t="11758" x="5570538" y="2371725"/>
          <p14:tracePt t="11766" x="5570538" y="2389188"/>
          <p14:tracePt t="11775" x="5570538" y="2398713"/>
          <p14:tracePt t="11784" x="5570538" y="2425700"/>
          <p14:tracePt t="11789" x="5570538" y="2435225"/>
          <p14:tracePt t="11798" x="5570538" y="2462213"/>
          <p14:tracePt t="11806" x="5570538" y="2481263"/>
          <p14:tracePt t="11823" x="5570538" y="2508250"/>
          <p14:tracePt t="11833" x="5570538" y="2517775"/>
          <p14:tracePt t="11839" x="5570538" y="2525713"/>
          <p14:tracePt t="11847" x="5570538" y="2544763"/>
          <p14:tracePt t="11861" x="5570538" y="2554288"/>
          <p14:tracePt t="11888" x="5570538" y="2562225"/>
          <p14:tracePt t="11902" x="5561013" y="2562225"/>
          <p14:tracePt t="11911" x="5551488" y="2589213"/>
          <p14:tracePt t="11919" x="5543550" y="2598738"/>
          <p14:tracePt t="11927" x="5524500" y="2617788"/>
          <p14:tracePt t="11935" x="5524500" y="2625725"/>
          <p14:tracePt t="11943" x="5524500" y="2635250"/>
          <p14:tracePt t="11951" x="5514975" y="2644775"/>
          <p14:tracePt t="11959" x="5507038" y="2654300"/>
          <p14:tracePt t="11974" x="5497513" y="2654300"/>
          <p14:tracePt t="11990" x="5487988" y="2662238"/>
          <p14:tracePt t="12038" x="5478463" y="2671763"/>
          <p14:tracePt t="12062" x="5478463" y="2681288"/>
          <p14:tracePt t="12071" x="5470525" y="2690813"/>
          <p14:tracePt t="12079" x="5470525" y="2698750"/>
          <p14:tracePt t="12087" x="5461000" y="2717800"/>
          <p14:tracePt t="12102" x="5451475" y="2717800"/>
          <p14:tracePt t="12118" x="5441950" y="2727325"/>
          <p14:tracePt t="12134" x="5434013" y="2735263"/>
          <p14:tracePt t="12149" x="5424488" y="2744788"/>
          <p14:tracePt t="12159" x="5414963" y="2754313"/>
          <p14:tracePt t="12165" x="5414963" y="2763838"/>
          <p14:tracePt t="12206" x="5405438" y="2763838"/>
          <p14:tracePt t="12241" x="5397500" y="2771775"/>
          <p14:tracePt t="12269" x="5387975" y="2781300"/>
          <p14:tracePt t="12285" x="5378450" y="2790825"/>
          <p14:tracePt t="12293" x="5368925" y="2790825"/>
          <p14:tracePt t="12301" x="5360988" y="2800350"/>
          <p14:tracePt t="12333" x="5351463" y="2808288"/>
          <p14:tracePt t="12383" x="5341938" y="2808288"/>
          <p14:tracePt t="12999" x="5334000" y="2827338"/>
          <p14:tracePt t="13015" x="5297488" y="2863850"/>
          <p14:tracePt t="13022" x="5278438" y="2881313"/>
          <p14:tracePt t="13031" x="5268913" y="2890838"/>
          <p14:tracePt t="13047" x="5260975" y="2900363"/>
          <p14:tracePt t="13240" x="5278438" y="2890838"/>
          <p14:tracePt t="13247" x="5305425" y="2863850"/>
          <p14:tracePt t="13254" x="5324475" y="2854325"/>
          <p14:tracePt t="13261" x="5341938" y="2844800"/>
          <p14:tracePt t="13270" x="5351463" y="2827338"/>
          <p14:tracePt t="13759" x="5351463" y="2817813"/>
          <p14:tracePt t="13767" x="5341938" y="2827338"/>
          <p14:tracePt t="13775" x="5341938" y="2836863"/>
          <p14:tracePt t="13791" x="5334000" y="2844800"/>
          <p14:tracePt t="13807" x="5324475" y="2854325"/>
          <p14:tracePt t="13839" x="5314950" y="2863850"/>
          <p14:tracePt t="13861" x="5314950" y="2873375"/>
          <p14:tracePt t="13910" x="5314950" y="2881313"/>
          <p14:tracePt t="13918" x="5314950" y="2900363"/>
          <p14:tracePt t="13934" x="5314950" y="2909888"/>
          <p14:tracePt t="13942" x="5314950" y="2917825"/>
          <p14:tracePt t="14583" x="5314950" y="2954338"/>
          <p14:tracePt t="14590" x="5314950" y="2973388"/>
          <p14:tracePt t="14599" x="5287963" y="3017838"/>
          <p14:tracePt t="14606" x="5278438" y="3017838"/>
          <p14:tracePt t="14613" x="5278438" y="3036888"/>
          <p14:tracePt t="14621" x="5268913" y="3082925"/>
          <p14:tracePt t="14629" x="5268913" y="3090863"/>
          <p14:tracePt t="14637" x="5260975" y="3109913"/>
          <p14:tracePt t="14645" x="5241925" y="3136900"/>
          <p14:tracePt t="14653" x="5232400" y="3163888"/>
          <p14:tracePt t="14661" x="5232400" y="3182938"/>
          <p14:tracePt t="14669" x="5232400" y="3200400"/>
          <p14:tracePt t="14677" x="5232400" y="3209925"/>
          <p14:tracePt t="14687" x="5232400" y="3228975"/>
          <p14:tracePt t="14693" x="5232400" y="3236913"/>
          <p14:tracePt t="14710" x="5232400" y="3246438"/>
          <p14:tracePt t="14718" x="5232400" y="3265488"/>
          <p14:tracePt t="14726" x="5232400" y="3273425"/>
          <p14:tracePt t="14734" x="5232400" y="3292475"/>
          <p14:tracePt t="14743" x="5232400" y="3319463"/>
          <p14:tracePt t="14751" x="5232400" y="3328988"/>
          <p14:tracePt t="14759" x="5232400" y="3338513"/>
          <p14:tracePt t="14767" x="5232400" y="3346450"/>
          <p14:tracePt t="14775" x="5232400" y="3365500"/>
          <p14:tracePt t="14783" x="5232400" y="3375025"/>
          <p14:tracePt t="14800" x="5232400" y="3392488"/>
          <p14:tracePt t="14815" x="5232400" y="3402013"/>
          <p14:tracePt t="14831" x="5232400" y="3411538"/>
          <p14:tracePt t="14847" x="5232400" y="3419475"/>
          <p14:tracePt t="14856" x="5232400" y="3429000"/>
          <p14:tracePt t="14863" x="5232400" y="3438525"/>
          <p14:tracePt t="14879" x="5224463" y="3455988"/>
          <p14:tracePt t="14911" x="5224463" y="3475038"/>
          <p14:tracePt t="14919" x="5224463" y="3482975"/>
          <p14:tracePt t="14927" x="5214938" y="3492500"/>
          <p14:tracePt t="14942" x="5214938" y="3519488"/>
          <p14:tracePt t="14959" x="5205413" y="3538538"/>
          <p14:tracePt t="14975" x="5195888" y="3548063"/>
          <p14:tracePt t="14983" x="5187950" y="3548063"/>
          <p14:tracePt t="14999" x="5187950" y="3556000"/>
          <p14:tracePt t="15031" x="5187950" y="3565525"/>
          <p14:tracePt t="15263" x="5178425" y="3575050"/>
          <p14:tracePt t="15273" x="5168900" y="3592513"/>
          <p14:tracePt t="15277" x="5159375" y="3602038"/>
          <p14:tracePt t="15285" x="5151438" y="3621088"/>
          <p14:tracePt t="15293" x="5141913" y="3621088"/>
          <p14:tracePt t="15301" x="5132388" y="3648075"/>
          <p14:tracePt t="15309" x="5132388" y="3657600"/>
          <p14:tracePt t="15317" x="5114925" y="3675063"/>
          <p14:tracePt t="15325" x="5105400" y="3694113"/>
          <p14:tracePt t="15341" x="5105400" y="3702050"/>
          <p14:tracePt t="15637" x="5095875" y="3711575"/>
          <p14:tracePt t="15645" x="5078413" y="3738563"/>
          <p14:tracePt t="15653" x="5068888" y="3748088"/>
          <p14:tracePt t="15661" x="5068888" y="3757613"/>
          <p14:tracePt t="15670" x="5049838" y="3767138"/>
          <p14:tracePt t="15677" x="5014913" y="3784600"/>
          <p14:tracePt t="15686" x="4995863" y="3803650"/>
          <p14:tracePt t="15693" x="4968875" y="3830638"/>
          <p14:tracePt t="15702" x="4932363" y="3857625"/>
          <p14:tracePt t="15710" x="4905375" y="3875088"/>
          <p14:tracePt t="15717" x="4876800" y="3903663"/>
          <p14:tracePt t="15725" x="4803775" y="3957638"/>
          <p14:tracePt t="15734" x="4786313" y="3976688"/>
          <p14:tracePt t="15742" x="4767263" y="4013200"/>
          <p14:tracePt t="15750" x="4749800" y="4030663"/>
          <p14:tracePt t="15757" x="4740275" y="4049713"/>
          <p14:tracePt t="15766" x="4730750" y="4067175"/>
          <p14:tracePt t="15781" x="4713288" y="4086225"/>
          <p14:tracePt t="16007" x="4713288" y="4094163"/>
          <p14:tracePt t="16055" x="4730750" y="4094163"/>
          <p14:tracePt t="16063" x="4740275" y="4094163"/>
          <p14:tracePt t="16072" x="4749800" y="4094163"/>
          <p14:tracePt t="16080" x="4759325" y="4094163"/>
          <p14:tracePt t="16191" x="4767263" y="4113213"/>
          <p14:tracePt t="16199" x="4786313" y="4149725"/>
          <p14:tracePt t="16206" x="4786313" y="4213225"/>
          <p14:tracePt t="16215" x="4813300" y="4259263"/>
          <p14:tracePt t="16222" x="4822825" y="4295775"/>
          <p14:tracePt t="16231" x="4849813" y="4332288"/>
          <p14:tracePt t="16240" x="4886325" y="4359275"/>
          <p14:tracePt t="16247" x="4913313" y="4395788"/>
          <p14:tracePt t="16258" x="4932363" y="4413250"/>
          <p14:tracePt t="16262" x="4949825" y="4422775"/>
          <p14:tracePt t="16270" x="4986338" y="4422775"/>
          <p14:tracePt t="16293" x="4995863" y="4422775"/>
          <p14:tracePt t="16309" x="5005388" y="4422775"/>
          <p14:tracePt t="16317" x="5014913" y="4422775"/>
          <p14:tracePt t="16335" x="5032375" y="4405313"/>
          <p14:tracePt t="16823" x="5032375" y="4395788"/>
          <p14:tracePt t="16839" x="5022850" y="4395788"/>
          <p14:tracePt t="16853" x="5022850" y="4405313"/>
          <p14:tracePt t="16869" x="5014913" y="4413250"/>
          <p14:tracePt t="16893" x="5014913" y="4422775"/>
          <p14:tracePt t="16917" x="5005388" y="4422775"/>
          <p14:tracePt t="16999" x="4995863" y="4432300"/>
          <p14:tracePt t="17271" x="4978400" y="4441825"/>
          <p14:tracePt t="17279" x="4968875" y="4459288"/>
          <p14:tracePt t="17333" x="4959350" y="4468813"/>
          <p14:tracePt t="17423" x="4968875" y="4468813"/>
          <p14:tracePt t="17438" x="4978400" y="4478338"/>
          <p14:tracePt t="17447" x="4978400" y="4486275"/>
          <p14:tracePt t="17463" x="4978400" y="4495800"/>
          <p14:tracePt t="17471" x="4978400" y="4505325"/>
          <p14:tracePt t="17519" x="4978400" y="4522788"/>
          <p14:tracePt t="17535" x="4978400" y="4532313"/>
          <p14:tracePt t="17550" x="4978400" y="4541838"/>
          <p14:tracePt t="17571" x="4978400" y="4551363"/>
          <p14:tracePt t="17576" x="4978400" y="4568825"/>
          <p14:tracePt t="17687" x="4978400" y="4578350"/>
          <p14:tracePt t="17727" x="4978400" y="4587875"/>
          <p14:tracePt t="17753" x="4978400" y="4605338"/>
          <p14:tracePt t="17815" x="4978400" y="4614863"/>
          <p14:tracePt t="17822" x="4978400" y="4624388"/>
          <p14:tracePt t="17832" x="4995863" y="4641850"/>
          <p14:tracePt t="17845" x="5014913" y="4660900"/>
          <p14:tracePt t="17853" x="5022850" y="4668838"/>
          <p14:tracePt t="17861" x="5032375" y="4678363"/>
          <p14:tracePt t="17870" x="5041900" y="4678363"/>
          <p14:tracePt t="17877" x="5049838" y="4678363"/>
          <p14:tracePt t="17888" x="5078413" y="4697413"/>
          <p14:tracePt t="17893" x="5086350" y="4705350"/>
          <p14:tracePt t="17917" x="5114925" y="4714875"/>
          <p14:tracePt t="17983" x="5122863" y="4714875"/>
          <p14:tracePt t="17991" x="5132388" y="4724400"/>
          <p14:tracePt t="18031" x="5151438" y="4724400"/>
          <p14:tracePt t="18047" x="5187950" y="4741863"/>
          <p14:tracePt t="18096" x="5187950" y="4751388"/>
          <p14:tracePt t="18163" x="5195888" y="4751388"/>
          <p14:tracePt t="18167" x="5205413" y="4751388"/>
          <p14:tracePt t="18183" x="5214938" y="4741863"/>
          <p14:tracePt t="18199" x="5224463" y="4741863"/>
          <p14:tracePt t="18206" x="5232400" y="4741863"/>
          <p14:tracePt t="18214" x="5241925" y="4741863"/>
          <p14:tracePt t="18222" x="5241925" y="4732338"/>
          <p14:tracePt t="18230" x="5241925" y="4724400"/>
          <p14:tracePt t="18238" x="5251450" y="4714875"/>
          <p14:tracePt t="18599" x="5260975" y="4705350"/>
          <p14:tracePt t="18962" x="5278438" y="4705350"/>
          <p14:tracePt t="18967" x="5287963" y="4697413"/>
          <p14:tracePt t="18981" x="5297488" y="4687888"/>
          <p14:tracePt t="18997" x="5305425" y="4687888"/>
          <p14:tracePt t="19021" x="5305425" y="4678363"/>
          <p14:tracePt t="19029" x="5305425" y="4668838"/>
          <p14:tracePt t="19046" x="5305425" y="4660900"/>
          <p14:tracePt t="19054" x="5314950" y="4651375"/>
          <p14:tracePt t="19078" x="5324475" y="4641850"/>
          <p14:tracePt t="19094" x="5324475" y="4632325"/>
          <p14:tracePt t="19103" x="5334000" y="4632325"/>
          <p14:tracePt t="19118" x="5334000" y="4624388"/>
          <p14:tracePt t="19126" x="5341938" y="4614863"/>
          <p14:tracePt t="19134" x="5341938" y="4605338"/>
          <p14:tracePt t="20047" x="5341938" y="4595813"/>
          <p14:tracePt t="20054" x="5341938" y="4578350"/>
          <p14:tracePt t="20064" x="5341938" y="4559300"/>
          <p14:tracePt t="20080" x="5341938" y="4551363"/>
          <p14:tracePt t="20089" x="5341938" y="4541838"/>
          <p14:tracePt t="20096" x="5341938" y="4522788"/>
          <p14:tracePt t="20113" x="5341938" y="4514850"/>
          <p14:tracePt t="20127" x="5341938" y="4505325"/>
          <p14:tracePt t="20143" x="5341938" y="4495800"/>
          <p14:tracePt t="20151" x="5341938" y="4486275"/>
          <p14:tracePt t="20160" x="5341938" y="4468813"/>
          <p14:tracePt t="20166" x="5341938" y="4441825"/>
          <p14:tracePt t="20174" x="5334000" y="4413250"/>
          <p14:tracePt t="20181" x="5324475" y="4413250"/>
          <p14:tracePt t="20189" x="5324475" y="4405313"/>
          <p14:tracePt t="20197" x="5314950" y="4386263"/>
          <p14:tracePt t="20206" x="5297488" y="4376738"/>
          <p14:tracePt t="20213" x="5287963" y="4368800"/>
          <p14:tracePt t="20311" x="5287963" y="4349750"/>
          <p14:tracePt t="20319" x="5287963" y="4322763"/>
          <p14:tracePt t="20327" x="5278438" y="4276725"/>
          <p14:tracePt t="20335" x="5268913" y="4249738"/>
          <p14:tracePt t="20343" x="5268913" y="4240213"/>
          <p14:tracePt t="20350" x="5268913" y="4222750"/>
          <p14:tracePt t="20357" x="5260975" y="4195763"/>
          <p14:tracePt t="20365" x="5260975" y="4186238"/>
          <p14:tracePt t="20537" x="5260975" y="4176713"/>
          <p14:tracePt t="20543" x="5268913" y="4149725"/>
          <p14:tracePt t="20551" x="5334000" y="4140200"/>
          <p14:tracePt t="20559" x="5414963" y="4130675"/>
          <p14:tracePt t="20567" x="5470525" y="4113213"/>
          <p14:tracePt t="20576" x="5524500" y="4113213"/>
          <p14:tracePt t="20583" x="5588000" y="4094163"/>
          <p14:tracePt t="20593" x="5634038" y="4086225"/>
          <p14:tracePt t="20597" x="5680075" y="4067175"/>
          <p14:tracePt t="20608" x="5688013" y="4067175"/>
          <p14:tracePt t="20615" x="5697538" y="4057650"/>
          <p14:tracePt t="22815" x="5707063" y="4057650"/>
          <p14:tracePt t="23421" x="5697538" y="4057650"/>
          <p14:tracePt t="23437" x="5680075" y="4076700"/>
          <p14:tracePt t="23445" x="5643563" y="4076700"/>
          <p14:tracePt t="23453" x="5588000" y="4076700"/>
          <p14:tracePt t="23462" x="5570538" y="4086225"/>
          <p14:tracePt t="23471" x="5514975" y="4086225"/>
          <p14:tracePt t="23478" x="5461000" y="4103688"/>
          <p14:tracePt t="23488" x="5414963" y="4103688"/>
          <p14:tracePt t="23493" x="5360988" y="4103688"/>
          <p14:tracePt t="23504" x="5305425" y="4113213"/>
          <p14:tracePt t="23509" x="5232400" y="4113213"/>
          <p14:tracePt t="23517" x="5178425" y="4113213"/>
          <p14:tracePt t="23525" x="5114925" y="4140200"/>
          <p14:tracePt t="23533" x="5059363" y="4140200"/>
          <p14:tracePt t="23541" x="5022850" y="4149725"/>
          <p14:tracePt t="23549" x="5005388" y="4149725"/>
          <p14:tracePt t="23557" x="4978400" y="4149725"/>
          <p14:tracePt t="23567" x="4968875" y="4159250"/>
          <p14:tracePt t="23573" x="4959350" y="4159250"/>
          <p14:tracePt t="23637" x="4949825" y="4159250"/>
          <p14:tracePt t="23645" x="4932363" y="4167188"/>
          <p14:tracePt t="23662" x="4922838" y="4167188"/>
          <p14:tracePt t="23670" x="4905375" y="4167188"/>
          <p14:tracePt t="23693" x="4895850" y="4167188"/>
          <p14:tracePt t="23733" x="4886325" y="4167188"/>
          <p14:tracePt t="23823" x="4886325" y="4159250"/>
          <p14:tracePt t="23831" x="4886325" y="4149725"/>
          <p14:tracePt t="23943" x="4886325" y="4130675"/>
          <p14:tracePt t="23951" x="4840288" y="4086225"/>
          <p14:tracePt t="23959" x="4759325" y="4030663"/>
          <p14:tracePt t="23967" x="4695825" y="3994150"/>
          <p14:tracePt t="23975" x="4613275" y="3948113"/>
          <p14:tracePt t="23983" x="4567238" y="3930650"/>
          <p14:tracePt t="23991" x="4503738" y="3884613"/>
          <p14:tracePt t="23999" x="4421188" y="3848100"/>
          <p14:tracePt t="24007" x="4394200" y="3830638"/>
          <p14:tracePt t="24015" x="4376738" y="3821113"/>
          <p14:tracePt t="24024" x="4357688" y="3821113"/>
          <p14:tracePt t="24031" x="4340225" y="3811588"/>
          <p14:tracePt t="24117" x="4321175" y="3794125"/>
          <p14:tracePt t="24127" x="4303713" y="3775075"/>
          <p14:tracePt t="24134" x="4267200" y="3738563"/>
          <p14:tracePt t="24143" x="4238625" y="3711575"/>
          <p14:tracePt t="24151" x="4230688" y="3675063"/>
          <p14:tracePt t="24160" x="4194175" y="3648075"/>
          <p14:tracePt t="24167" x="4184650" y="3638550"/>
          <p14:tracePt t="24174" x="4184650" y="3621088"/>
          <p14:tracePt t="24182" x="4184650" y="3602038"/>
          <p14:tracePt t="24190" x="4175125" y="3592513"/>
          <p14:tracePt t="24263" x="4175125" y="3584575"/>
          <p14:tracePt t="24271" x="4175125" y="3548063"/>
          <p14:tracePt t="24279" x="4175125" y="3529013"/>
          <p14:tracePt t="24290" x="4175125" y="3511550"/>
          <p14:tracePt t="24293" x="4175125" y="3502025"/>
          <p14:tracePt t="24303" x="4175125" y="3465513"/>
          <p14:tracePt t="24391" x="4165600" y="3455988"/>
          <p14:tracePt t="24398" x="4157663" y="3455988"/>
          <p14:tracePt t="24406" x="4138613" y="3455988"/>
          <p14:tracePt t="24414" x="4121150" y="3455988"/>
          <p14:tracePt t="24421" x="4094163" y="3455988"/>
          <p14:tracePt t="24430" x="4075113" y="3465513"/>
          <p14:tracePt t="24437" x="4057650" y="3475038"/>
          <p14:tracePt t="24445" x="4029075" y="3475038"/>
          <p14:tracePt t="24454" x="3992563" y="3482975"/>
          <p14:tracePt t="24461" x="3938588" y="3502025"/>
          <p14:tracePt t="24469" x="3911600" y="3519488"/>
          <p14:tracePt t="24477" x="3865563" y="3519488"/>
          <p14:tracePt t="24486" x="3838575" y="3519488"/>
          <p14:tracePt t="24494" x="3810000" y="3519488"/>
          <p14:tracePt t="24503" x="3765550" y="3519488"/>
          <p14:tracePt t="24509" x="3746500" y="3519488"/>
          <p14:tracePt t="24525" x="3729038" y="3519488"/>
          <p14:tracePt t="24551" x="3709988" y="3519488"/>
          <p14:tracePt t="24558" x="3702050" y="3492500"/>
          <p14:tracePt t="24568" x="3702050" y="3482975"/>
          <p14:tracePt t="24574" x="3665538" y="3419475"/>
          <p14:tracePt t="24583" x="3646488" y="3392488"/>
          <p14:tracePt t="24590" x="3619500" y="3346450"/>
          <p14:tracePt t="24597" x="3600450" y="3328988"/>
          <p14:tracePt t="24605" x="3573463" y="3292475"/>
          <p14:tracePt t="24613" x="3546475" y="3273425"/>
          <p14:tracePt t="24621" x="3509963" y="3246438"/>
          <p14:tracePt t="24629" x="3482975" y="3219450"/>
          <p14:tracePt t="24637" x="3455988" y="3192463"/>
          <p14:tracePt t="24645" x="3436938" y="3182938"/>
          <p14:tracePt t="24653" x="3419475" y="3155950"/>
          <p14:tracePt t="24661" x="3400425" y="3127375"/>
          <p14:tracePt t="24670" x="3400425" y="3100388"/>
          <p14:tracePt t="24677" x="3382963" y="3082925"/>
          <p14:tracePt t="24685" x="3382963" y="3063875"/>
          <p14:tracePt t="24693" x="3382963" y="3046413"/>
          <p14:tracePt t="24702" x="3382963" y="3009900"/>
          <p14:tracePt t="24709" x="3382963" y="2963863"/>
          <p14:tracePt t="24717" x="3382963" y="2909888"/>
          <p14:tracePt t="24725" x="3382963" y="2854325"/>
          <p14:tracePt t="24733" x="3382963" y="2827338"/>
          <p14:tracePt t="24741" x="3382963" y="2781300"/>
          <p14:tracePt t="24753" x="3382963" y="2727325"/>
          <p14:tracePt t="24759" x="3382963" y="2690813"/>
          <p14:tracePt t="24766" x="3382963" y="2671763"/>
          <p14:tracePt t="24775" x="3409950" y="2625725"/>
          <p14:tracePt t="24786" x="3427413" y="2598738"/>
          <p14:tracePt t="24789" x="3463925" y="2554288"/>
          <p14:tracePt t="24797" x="3509963" y="2517775"/>
          <p14:tracePt t="24806" x="3556000" y="2489200"/>
          <p14:tracePt t="24814" x="3592513" y="2462213"/>
          <p14:tracePt t="24821" x="3656013" y="2435225"/>
          <p14:tracePt t="24829" x="3709988" y="2416175"/>
          <p14:tracePt t="24837" x="3792538" y="2398713"/>
          <p14:tracePt t="24845" x="3865563" y="2398713"/>
          <p14:tracePt t="24853" x="3938588" y="2389188"/>
          <p14:tracePt t="24861" x="4029075" y="2389188"/>
          <p14:tracePt t="24869" x="4094163" y="2389188"/>
          <p14:tracePt t="24877" x="4184650" y="2389188"/>
          <p14:tracePt t="24886" x="4238625" y="2389188"/>
          <p14:tracePt t="24895" x="4311650" y="2389188"/>
          <p14:tracePt t="24906" x="4357688" y="2416175"/>
          <p14:tracePt t="24911" x="4376738" y="2435225"/>
          <p14:tracePt t="24918" x="4394200" y="2452688"/>
          <p14:tracePt t="24926" x="4421188" y="2481263"/>
          <p14:tracePt t="24934" x="4430713" y="2517775"/>
          <p14:tracePt t="24943" x="4430713" y="2554288"/>
          <p14:tracePt t="24949" x="4430713" y="2598738"/>
          <p14:tracePt t="24957" x="4430713" y="2625725"/>
          <p14:tracePt t="24965" x="4430713" y="2662238"/>
          <p14:tracePt t="24974" x="4440238" y="2708275"/>
          <p14:tracePt t="24981" x="4440238" y="2763838"/>
          <p14:tracePt t="24989" x="4440238" y="2781300"/>
          <p14:tracePt t="24997" x="4440238" y="2817813"/>
          <p14:tracePt t="25005" x="4440238" y="2854325"/>
          <p14:tracePt t="25013" x="4448175" y="2881313"/>
          <p14:tracePt t="25021" x="4448175" y="2900363"/>
          <p14:tracePt t="25029" x="4448175" y="2917825"/>
          <p14:tracePt t="25037" x="4448175" y="2946400"/>
          <p14:tracePt t="25046" x="4440238" y="2963863"/>
          <p14:tracePt t="25054" x="4421188" y="2973388"/>
          <p14:tracePt t="25062" x="4403725" y="2990850"/>
          <p14:tracePt t="25070" x="4384675" y="3009900"/>
          <p14:tracePt t="25078" x="4376738" y="3017838"/>
          <p14:tracePt t="25088" x="4357688" y="3036888"/>
          <p14:tracePt t="25094" x="4321175" y="3073400"/>
          <p14:tracePt t="25102" x="4284663" y="3082925"/>
          <p14:tracePt t="25109" x="4238625" y="3119438"/>
          <p14:tracePt t="25117" x="4194175" y="3136900"/>
          <p14:tracePt t="25125" x="4129088" y="3163888"/>
          <p14:tracePt t="25133" x="4084638" y="3173413"/>
          <p14:tracePt t="25141" x="4021138" y="3200400"/>
          <p14:tracePt t="25149" x="3992563" y="3219450"/>
          <p14:tracePt t="25157" x="3948113" y="3236913"/>
          <p14:tracePt t="25165" x="3929063" y="3236913"/>
          <p14:tracePt t="25173" x="3902075" y="3246438"/>
          <p14:tracePt t="25190" x="3875088" y="3265488"/>
          <p14:tracePt t="25205" x="3865563" y="3265488"/>
          <p14:tracePt t="25341" x="3865563" y="3273425"/>
          <p14:tracePt t="25349" x="3902075" y="3292475"/>
          <p14:tracePt t="25358" x="3956050" y="3328988"/>
          <p14:tracePt t="25366" x="4021138" y="3402013"/>
          <p14:tracePt t="25376" x="4029075" y="3455988"/>
          <p14:tracePt t="25382" x="4094163" y="3556000"/>
          <p14:tracePt t="25390" x="4111625" y="3638550"/>
          <p14:tracePt t="25399" x="4157663" y="3738563"/>
          <p14:tracePt t="25405" x="4230688" y="3840163"/>
          <p14:tracePt t="25413" x="4284663" y="3948113"/>
          <p14:tracePt t="25421" x="4311650" y="4013200"/>
          <p14:tracePt t="25429" x="4321175" y="4122738"/>
          <p14:tracePt t="25437" x="4321175" y="4195763"/>
          <p14:tracePt t="25445" x="4321175" y="4276725"/>
          <p14:tracePt t="25453" x="4321175" y="4313238"/>
          <p14:tracePt t="25461" x="4321175" y="4359275"/>
          <p14:tracePt t="25469" x="4321175" y="4376738"/>
          <p14:tracePt t="25477" x="4321175" y="4405313"/>
          <p14:tracePt t="25485" x="4303713" y="4422775"/>
          <p14:tracePt t="25493" x="4294188" y="4432300"/>
          <p14:tracePt t="25505" x="4294188" y="4459288"/>
          <p14:tracePt t="25510" x="4294188" y="4468813"/>
          <p14:tracePt t="25520" x="4284663" y="4478338"/>
          <p14:tracePt t="25526" x="4248150" y="4522788"/>
          <p14:tracePt t="25534" x="4238625" y="4541838"/>
          <p14:tracePt t="25543" x="4202113" y="4605338"/>
          <p14:tracePt t="25550" x="4184650" y="4624388"/>
          <p14:tracePt t="25559" x="4165600" y="4668838"/>
          <p14:tracePt t="25566" x="4138613" y="4687888"/>
          <p14:tracePt t="25575" x="4121150" y="4714875"/>
          <p14:tracePt t="25582" x="4094163" y="4751388"/>
          <p14:tracePt t="25590" x="4075113" y="4768850"/>
          <p14:tracePt t="25600" x="4038600" y="4797425"/>
          <p14:tracePt t="25605" x="4029075" y="4805363"/>
          <p14:tracePt t="25613" x="4002088" y="4833938"/>
          <p14:tracePt t="25621" x="3992563" y="4841875"/>
          <p14:tracePt t="25629" x="3965575" y="4860925"/>
          <p14:tracePt t="25637" x="3948113" y="4878388"/>
          <p14:tracePt t="25645" x="3938588" y="4887913"/>
          <p14:tracePt t="25654" x="3902075" y="4906963"/>
          <p14:tracePt t="25661" x="3875088" y="4924425"/>
          <p14:tracePt t="25670" x="3856038" y="4933950"/>
          <p14:tracePt t="25677" x="3810000" y="4970463"/>
          <p14:tracePt t="25685" x="3783013" y="4987925"/>
          <p14:tracePt t="25693" x="3746500" y="5016500"/>
          <p14:tracePt t="25702" x="3729038" y="5024438"/>
          <p14:tracePt t="25709" x="3702050" y="5043488"/>
          <p14:tracePt t="25718" x="3692525" y="5043488"/>
          <p14:tracePt t="25726" x="3656013" y="5060950"/>
          <p14:tracePt t="25734" x="3619500" y="5070475"/>
          <p14:tracePt t="25742" x="3600450" y="5080000"/>
          <p14:tracePt t="25750" x="3563938" y="5080000"/>
          <p14:tracePt t="25758" x="3556000" y="5089525"/>
          <p14:tracePt t="25766" x="3519488" y="5106988"/>
          <p14:tracePt t="25774" x="3509963" y="5116513"/>
          <p14:tracePt t="25784" x="3482975" y="5126038"/>
          <p14:tracePt t="25789" x="3473450" y="5126038"/>
          <p14:tracePt t="25798" x="3455988" y="5126038"/>
          <p14:tracePt t="25805" x="3446463" y="5126038"/>
          <p14:tracePt t="25813" x="3427413" y="5126038"/>
          <p14:tracePt t="25821" x="3419475" y="5126038"/>
          <p14:tracePt t="25829" x="3390900" y="5126038"/>
          <p14:tracePt t="25837" x="3382963" y="5126038"/>
          <p14:tracePt t="25845" x="3373438" y="5126038"/>
          <p14:tracePt t="25853" x="3354388" y="5126038"/>
          <p14:tracePt t="25861" x="3346450" y="5126038"/>
          <p14:tracePt t="25869" x="3300413" y="5080000"/>
          <p14:tracePt t="25878" x="3273425" y="5053013"/>
          <p14:tracePt t="25886" x="3244850" y="4987925"/>
          <p14:tracePt t="25902" x="3208338" y="4906963"/>
          <p14:tracePt t="25909" x="3208338" y="4870450"/>
          <p14:tracePt t="25917" x="3190875" y="4851400"/>
          <p14:tracePt t="25925" x="3190875" y="4833938"/>
          <p14:tracePt t="25933" x="3190875" y="4824413"/>
          <p14:tracePt t="25941" x="3190875" y="4814888"/>
          <p14:tracePt t="25950" x="3181350" y="4805363"/>
          <p14:tracePt t="25958" x="3181350" y="4797425"/>
          <p14:tracePt t="25966" x="3181350" y="4787900"/>
          <p14:tracePt t="25974" x="3190875" y="4760913"/>
          <p14:tracePt t="25991" x="3208338" y="4741863"/>
          <p14:tracePt t="26000" x="3227388" y="4732338"/>
          <p14:tracePt t="26008" x="3244850" y="4732338"/>
          <p14:tracePt t="26014" x="3290888" y="4697413"/>
          <p14:tracePt t="26023" x="3300413" y="4697413"/>
          <p14:tracePt t="26030" x="3317875" y="4687888"/>
          <p14:tracePt t="26038" x="3346450" y="4678363"/>
          <p14:tracePt t="26046" x="3373438" y="4678363"/>
          <p14:tracePt t="26055" x="3382963" y="4678363"/>
          <p14:tracePt t="26062" x="3419475" y="4678363"/>
          <p14:tracePt t="26071" x="3463925" y="4660900"/>
          <p14:tracePt t="26079" x="3482975" y="4660900"/>
          <p14:tracePt t="26093" x="3509963" y="4660900"/>
          <p14:tracePt t="26102" x="3519488" y="4660900"/>
          <p14:tracePt t="26109" x="3527425" y="4660900"/>
          <p14:tracePt t="26117" x="3536950" y="4678363"/>
          <p14:tracePt t="26125" x="3556000" y="4705350"/>
          <p14:tracePt t="26133" x="3573463" y="4732338"/>
          <p14:tracePt t="26141" x="3582988" y="4741863"/>
          <p14:tracePt t="26150" x="3600450" y="4768850"/>
          <p14:tracePt t="26158" x="3609975" y="4787900"/>
          <p14:tracePt t="26166" x="3619500" y="4824413"/>
          <p14:tracePt t="26174" x="3656013" y="4860925"/>
          <p14:tracePt t="26182" x="3665538" y="4887913"/>
          <p14:tracePt t="26190" x="3683000" y="4914900"/>
          <p14:tracePt t="26200" x="3719513" y="4943475"/>
          <p14:tracePt t="26205" x="3738563" y="4960938"/>
          <p14:tracePt t="26213" x="3765550" y="4997450"/>
          <p14:tracePt t="26221" x="3775075" y="5016500"/>
          <p14:tracePt t="26229" x="3783013" y="5033963"/>
          <p14:tracePt t="26237" x="3783013" y="5043488"/>
          <p14:tracePt t="26245" x="3802063" y="5060950"/>
          <p14:tracePt t="26253" x="3802063" y="5080000"/>
          <p14:tracePt t="26261" x="3802063" y="5097463"/>
          <p14:tracePt t="26269" x="3810000" y="5097463"/>
          <p14:tracePt t="26277" x="3810000" y="5116513"/>
          <p14:tracePt t="26286" x="3810000" y="5126038"/>
          <p14:tracePt t="26293" x="3810000" y="5143500"/>
          <p14:tracePt t="26303" x="3810000" y="5160963"/>
          <p14:tracePt t="26310" x="3810000" y="5170488"/>
          <p14:tracePt t="26319" x="3810000" y="5180013"/>
          <p14:tracePt t="26326" x="3810000" y="5197475"/>
          <p14:tracePt t="26334" x="3810000" y="5207000"/>
          <p14:tracePt t="26342" x="3810000" y="5216525"/>
          <p14:tracePt t="26350" x="3810000" y="5226050"/>
          <p14:tracePt t="26358" x="3810000" y="5243513"/>
          <p14:tracePt t="26366" x="3810000" y="5262563"/>
          <p14:tracePt t="26374" x="3810000" y="5270500"/>
          <p14:tracePt t="26382" x="3810000" y="5289550"/>
          <p14:tracePt t="26390" x="3810000" y="5326063"/>
          <p14:tracePt t="26399" x="3802063" y="5335588"/>
          <p14:tracePt t="26405" x="3792538" y="5353050"/>
          <p14:tracePt t="26413" x="3783013" y="5353050"/>
          <p14:tracePt t="26422" x="3783013" y="5362575"/>
          <p14:tracePt t="26429" x="3738563" y="5389563"/>
          <p14:tracePt t="26437" x="3719513" y="5399088"/>
          <p14:tracePt t="26445" x="3646488" y="5416550"/>
          <p14:tracePt t="26453" x="3573463" y="5445125"/>
          <p14:tracePt t="26461" x="3519488" y="5445125"/>
          <p14:tracePt t="26469" x="3427413" y="5445125"/>
          <p14:tracePt t="26477" x="3363913" y="5445125"/>
          <p14:tracePt t="26486" x="3309938" y="5445125"/>
          <p14:tracePt t="26494" x="3254375" y="5445125"/>
          <p14:tracePt t="26504" x="3190875" y="5426075"/>
          <p14:tracePt t="26509" x="3154363" y="5416550"/>
          <p14:tracePt t="26519" x="3108325" y="5389563"/>
          <p14:tracePt t="26525" x="3063875" y="5372100"/>
          <p14:tracePt t="26533" x="3017838" y="5343525"/>
          <p14:tracePt t="26541" x="2998788" y="5326063"/>
          <p14:tracePt t="26549" x="2962275" y="5316538"/>
          <p14:tracePt t="26557" x="2954338" y="5299075"/>
          <p14:tracePt t="26566" x="2935288" y="5280025"/>
          <p14:tracePt t="26574" x="2925763" y="5270500"/>
          <p14:tracePt t="26582" x="2917825" y="5262563"/>
          <p14:tracePt t="26589" x="2889250" y="5253038"/>
          <p14:tracePt t="26597" x="2889250" y="5243513"/>
          <p14:tracePt t="26605" x="2881313" y="5226050"/>
          <p14:tracePt t="26613" x="2871788" y="5226050"/>
          <p14:tracePt t="26621" x="2862263" y="5207000"/>
          <p14:tracePt t="26629" x="2862263" y="5189538"/>
          <p14:tracePt t="26637" x="2852738" y="5160963"/>
          <p14:tracePt t="26645" x="2835275" y="5133975"/>
          <p14:tracePt t="26653" x="2835275" y="5116513"/>
          <p14:tracePt t="26670" x="2835275" y="5097463"/>
          <p14:tracePt t="26677" x="2835275" y="5070475"/>
          <p14:tracePt t="26685" x="2835275" y="5060950"/>
          <p14:tracePt t="26693" x="2835275" y="5053013"/>
          <p14:tracePt t="26703" x="2835275" y="5033963"/>
          <p14:tracePt t="26709" x="2844800" y="5006975"/>
          <p14:tracePt t="26719" x="2862263" y="4970463"/>
          <p14:tracePt t="26725" x="2889250" y="4960938"/>
          <p14:tracePt t="26733" x="2935288" y="4951413"/>
          <p14:tracePt t="26741" x="2962275" y="4924425"/>
          <p14:tracePt t="26749" x="2998788" y="4914900"/>
          <p14:tracePt t="26758" x="3027363" y="4897438"/>
          <p14:tracePt t="26767" x="3044825" y="4887913"/>
          <p14:tracePt t="26774" x="3090863" y="4870450"/>
          <p14:tracePt t="26790" x="3100388" y="4870450"/>
          <p14:tracePt t="26936" x="3081338" y="4870450"/>
          <p14:tracePt t="27016" x="3071813" y="4824413"/>
          <p14:tracePt t="27025" x="3071813" y="4732338"/>
          <p14:tracePt t="27029" x="3054350" y="4651375"/>
          <p14:tracePt t="27037" x="3054350" y="4522788"/>
          <p14:tracePt t="27045" x="3027363" y="4413250"/>
          <p14:tracePt t="27053" x="3017838" y="4303713"/>
          <p14:tracePt t="27061" x="2998788" y="4186238"/>
          <p14:tracePt t="27070" x="2990850" y="4113213"/>
          <p14:tracePt t="27077" x="2990850" y="4003675"/>
          <p14:tracePt t="27085" x="2990850" y="3930650"/>
          <p14:tracePt t="27093" x="2990850" y="3875088"/>
          <p14:tracePt t="27105" x="2990850" y="3811588"/>
          <p14:tracePt t="27109" x="3008313" y="3721100"/>
          <p14:tracePt t="27119" x="3027363" y="3675063"/>
          <p14:tracePt t="27125" x="3044825" y="3611563"/>
          <p14:tracePt t="27135" x="3063875" y="3556000"/>
          <p14:tracePt t="27143" x="3090863" y="3511550"/>
          <p14:tracePt t="27151" x="3117850" y="3429000"/>
          <p14:tracePt t="27159" x="3154363" y="3346450"/>
          <p14:tracePt t="27167" x="3171825" y="3236913"/>
          <p14:tracePt t="27175" x="3208338" y="3155950"/>
          <p14:tracePt t="27183" x="3217863" y="3082925"/>
          <p14:tracePt t="27191" x="3236913" y="2982913"/>
          <p14:tracePt t="27199" x="3244850" y="2890838"/>
          <p14:tracePt t="27206" x="3244850" y="2836863"/>
          <p14:tracePt t="27215" x="3244850" y="2763838"/>
          <p14:tracePt t="27222" x="3244850" y="2717800"/>
          <p14:tracePt t="27230" x="3244850" y="2681288"/>
          <p14:tracePt t="27237" x="3244850" y="2662238"/>
          <p14:tracePt t="27246" x="3273425" y="2617788"/>
          <p14:tracePt t="27253" x="3273425" y="2608263"/>
          <p14:tracePt t="27262" x="3281363" y="2581275"/>
          <p14:tracePt t="27269" x="3281363" y="2571750"/>
          <p14:tracePt t="27278" x="3290888" y="2544763"/>
          <p14:tracePt t="27294" x="3300413" y="2525713"/>
          <p14:tracePt t="27304" x="3300413" y="2508250"/>
          <p14:tracePt t="27310" x="3300413" y="2498725"/>
          <p14:tracePt t="27320" x="3300413" y="2489200"/>
          <p14:tracePt t="27509" x="3309938" y="2489200"/>
          <p14:tracePt t="27517" x="3309938" y="2535238"/>
          <p14:tracePt t="27525" x="3336925" y="2617788"/>
          <p14:tracePt t="27534" x="3336925" y="2690813"/>
          <p14:tracePt t="27541" x="3354388" y="2763838"/>
          <p14:tracePt t="27549" x="3382963" y="2863850"/>
          <p14:tracePt t="27557" x="3390900" y="2954338"/>
          <p14:tracePt t="27565" x="3409950" y="3063875"/>
          <p14:tracePt t="27573" x="3419475" y="3127375"/>
          <p14:tracePt t="27581" x="3446463" y="3209925"/>
          <p14:tracePt t="27589" x="3455988" y="3282950"/>
          <p14:tracePt t="27597" x="3455988" y="3375025"/>
          <p14:tracePt t="27605" x="3463925" y="3438525"/>
          <p14:tracePt t="27615" x="3463925" y="3511550"/>
          <p14:tracePt t="27622" x="3482975" y="3565525"/>
          <p14:tracePt t="27629" x="3482975" y="3621088"/>
          <p14:tracePt t="27637" x="3482975" y="3684588"/>
          <p14:tracePt t="27645" x="3509963" y="3738563"/>
          <p14:tracePt t="27653" x="3509963" y="3803650"/>
          <p14:tracePt t="27661" x="3509963" y="3840163"/>
          <p14:tracePt t="27669" x="3509963" y="3894138"/>
          <p14:tracePt t="27677" x="3509963" y="3940175"/>
          <p14:tracePt t="27685" x="3509963" y="3994150"/>
          <p14:tracePt t="27699" x="3509963" y="4049713"/>
          <p14:tracePt t="27705" x="3509963" y="4086225"/>
          <p14:tracePt t="27711" x="3509963" y="4140200"/>
          <p14:tracePt t="27720" x="3509963" y="4186238"/>
          <p14:tracePt t="27727" x="3509963" y="4240213"/>
          <p14:tracePt t="27737" x="3519488" y="4295775"/>
          <p14:tracePt t="27743" x="3519488" y="4322763"/>
          <p14:tracePt t="27751" x="3519488" y="4359275"/>
          <p14:tracePt t="27759" x="3527425" y="4395788"/>
          <p14:tracePt t="27767" x="3527425" y="4413250"/>
          <p14:tracePt t="27775" x="3527425" y="4432300"/>
          <p14:tracePt t="27785" x="3527425" y="4441825"/>
          <p14:tracePt t="27790" x="3527425" y="4449763"/>
          <p14:tracePt t="27798" x="3536950" y="4468813"/>
          <p14:tracePt t="27815" x="3536950" y="4486275"/>
          <p14:tracePt t="27830" x="3536950" y="4505325"/>
          <p14:tracePt t="27838" x="3536950" y="4514850"/>
          <p14:tracePt t="27846" x="3536950" y="4522788"/>
          <p14:tracePt t="27854" x="3536950" y="4532313"/>
          <p14:tracePt t="27862" x="3536950" y="4551363"/>
          <p14:tracePt t="27869" x="3536950" y="4568825"/>
          <p14:tracePt t="27886" x="3536950" y="4587875"/>
          <p14:tracePt t="27893" x="3536950" y="4595813"/>
          <p14:tracePt t="27902" x="3536950" y="4605338"/>
          <p14:tracePt t="27910" x="3546475" y="4624388"/>
          <p14:tracePt t="27920" x="3556000" y="4641850"/>
          <p14:tracePt t="27927" x="3563938" y="4660900"/>
          <p14:tracePt t="27935" x="3563938" y="4678363"/>
          <p14:tracePt t="27943" x="3563938" y="4687888"/>
          <p14:tracePt t="27959" x="3573463" y="4697413"/>
          <p14:tracePt t="27971" x="3573463" y="4714875"/>
          <p14:tracePt t="28071" x="3582988" y="4732338"/>
          <p14:tracePt t="28079" x="3582988" y="4741863"/>
          <p14:tracePt t="28087" x="3582988" y="4760913"/>
          <p14:tracePt t="28095" x="3592513" y="4768850"/>
          <p14:tracePt t="28105" x="3592513" y="4778375"/>
          <p14:tracePt t="28456" x="3592513" y="4814888"/>
          <p14:tracePt t="28469" x="3592513" y="4841875"/>
          <p14:tracePt t="28477" x="3592513" y="4860925"/>
          <p14:tracePt t="28493" x="3592513" y="4870450"/>
          <p14:tracePt t="28543" x="3592513" y="4887913"/>
          <p14:tracePt t="29759" x="3609975" y="4841875"/>
          <p14:tracePt t="29768" x="3609975" y="4797425"/>
          <p14:tracePt t="29773" x="3619500" y="4768850"/>
          <p14:tracePt t="29781" x="3619500" y="4741863"/>
          <p14:tracePt t="29789" x="3619500" y="4705350"/>
          <p14:tracePt t="29797" x="3629025" y="4678363"/>
          <p14:tracePt t="29806" x="3629025" y="4651375"/>
          <p14:tracePt t="29814" x="3629025" y="4624388"/>
          <p14:tracePt t="29822" x="3646488" y="4578350"/>
          <p14:tracePt t="29830" x="3646488" y="4551363"/>
          <p14:tracePt t="29839" x="3656013" y="4505325"/>
          <p14:tracePt t="29847" x="3656013" y="4478338"/>
          <p14:tracePt t="29856" x="3673475" y="4422775"/>
          <p14:tracePt t="29862" x="3673475" y="4395788"/>
          <p14:tracePt t="29869" x="3683000" y="4332288"/>
          <p14:tracePt t="29878" x="3683000" y="4322763"/>
          <p14:tracePt t="29889" x="3683000" y="4276725"/>
          <p14:tracePt t="29894" x="3702050" y="4249738"/>
          <p14:tracePt t="29903" x="3702050" y="4240213"/>
          <p14:tracePt t="29909" x="3709988" y="4222750"/>
          <p14:tracePt t="29918" x="3709988" y="4195763"/>
          <p14:tracePt t="29925" x="3709988" y="4186238"/>
          <p14:tracePt t="29933" x="3709988" y="4176713"/>
          <p14:tracePt t="29941" x="3719513" y="4159250"/>
          <p14:tracePt t="29957" x="3719513" y="4149725"/>
          <p14:tracePt t="29965" x="3729038" y="4140200"/>
          <p14:tracePt t="29981" x="3729038" y="4122738"/>
          <p14:tracePt t="29989" x="3746500" y="4103688"/>
          <p14:tracePt t="29997" x="3756025" y="4094163"/>
          <p14:tracePt t="30015" x="3756025" y="4086225"/>
          <p14:tracePt t="30023" x="3756025" y="4076700"/>
          <p14:tracePt t="30425" x="3756025" y="4057650"/>
          <p14:tracePt t="30431" x="3765550" y="4030663"/>
          <p14:tracePt t="30439" x="3792538" y="4003675"/>
          <p14:tracePt t="30447" x="3802063" y="3994150"/>
          <p14:tracePt t="30456" x="3810000" y="3984625"/>
          <p14:tracePt t="30463" x="3829050" y="3957638"/>
          <p14:tracePt t="30473" x="3846513" y="3948113"/>
          <p14:tracePt t="30479" x="3865563" y="3930650"/>
          <p14:tracePt t="30486" x="3883025" y="3921125"/>
          <p14:tracePt t="30495" x="3919538" y="3911600"/>
          <p14:tracePt t="30506" x="3948113" y="3911600"/>
          <p14:tracePt t="30510" x="4002088" y="3911600"/>
          <p14:tracePt t="30520" x="4038600" y="3911600"/>
          <p14:tracePt t="30526" x="4094163" y="3911600"/>
          <p14:tracePt t="30534" x="4148138" y="3911600"/>
          <p14:tracePt t="30542" x="4211638" y="3911600"/>
          <p14:tracePt t="30550" x="4248150" y="3911600"/>
          <p14:tracePt t="30558" x="4275138" y="3911600"/>
          <p14:tracePt t="30566" x="4321175" y="3911600"/>
          <p14:tracePt t="30574" x="4340225" y="3911600"/>
          <p14:tracePt t="30582" x="4367213" y="3911600"/>
          <p14:tracePt t="30591" x="4376738" y="3911600"/>
          <p14:tracePt t="30597" x="4413250" y="3903663"/>
          <p14:tracePt t="30613" x="4440238" y="3903663"/>
          <p14:tracePt t="30621" x="4448175" y="3903663"/>
          <p14:tracePt t="30629" x="4467225" y="3894138"/>
          <p14:tracePt t="30637" x="4476750" y="3884613"/>
          <p14:tracePt t="30653" x="4484688" y="3884613"/>
          <p14:tracePt t="30776" x="4503738" y="3884613"/>
          <p14:tracePt t="30784" x="4557713" y="3884613"/>
          <p14:tracePt t="30791" x="4630738" y="3884613"/>
          <p14:tracePt t="30799" x="4722813" y="3884613"/>
          <p14:tracePt t="30807" x="4822825" y="3903663"/>
          <p14:tracePt t="30814" x="4932363" y="3948113"/>
          <p14:tracePt t="30821" x="5014913" y="3957638"/>
          <p14:tracePt t="30829" x="5086350" y="3957638"/>
          <p14:tracePt t="30837" x="5141913" y="3957638"/>
          <p14:tracePt t="30845" x="5187950" y="3957638"/>
          <p14:tracePt t="30853" x="5224463" y="3957638"/>
          <p14:tracePt t="30861" x="5260975" y="3948113"/>
          <p14:tracePt t="30869" x="5268913" y="3948113"/>
          <p14:tracePt t="30877" x="5305425" y="3921125"/>
          <p14:tracePt t="30887" x="5324475" y="3921125"/>
          <p14:tracePt t="30893" x="5334000" y="3921125"/>
          <p14:tracePt t="30903" x="5341938" y="3903663"/>
          <p14:tracePt t="30909" x="5341938" y="3894138"/>
          <p14:tracePt t="30926" x="5341938" y="3875088"/>
          <p14:tracePt t="30936" x="5351463" y="3867150"/>
          <p14:tracePt t="30943" x="5360988" y="3857625"/>
          <p14:tracePt t="30958" x="5368925" y="3848100"/>
          <p14:tracePt t="30965" x="5378450" y="3848100"/>
          <p14:tracePt t="30981" x="5397500" y="3830638"/>
          <p14:tracePt t="30989" x="5405438" y="3821113"/>
          <p14:tracePt t="30997" x="5424488" y="3803650"/>
          <p14:tracePt t="31007" x="5451475" y="3767138"/>
          <p14:tracePt t="31015" x="5461000" y="3767138"/>
          <p14:tracePt t="31022" x="5478463" y="3721100"/>
          <p14:tracePt t="31031" x="5507038" y="3665538"/>
          <p14:tracePt t="31040" x="5524500" y="3621088"/>
          <p14:tracePt t="31047" x="5534025" y="3575050"/>
          <p14:tracePt t="31053" x="5570538" y="3548063"/>
          <p14:tracePt t="31063" x="5588000" y="3502025"/>
          <p14:tracePt t="31071" x="5588000" y="3465513"/>
          <p14:tracePt t="31080" x="5607050" y="3446463"/>
          <p14:tracePt t="31087" x="5616575" y="3438525"/>
          <p14:tracePt t="31094" x="5624513" y="3438525"/>
          <p14:tracePt t="31191" x="5616575" y="3438525"/>
          <p14:tracePt t="31199" x="5607050" y="3438525"/>
          <p14:tracePt t="31214" x="5580063" y="3438525"/>
          <p14:tracePt t="31223" x="5570538" y="3438525"/>
          <p14:tracePt t="31231" x="5551488" y="3455988"/>
          <p14:tracePt t="31238" x="5543550" y="3465513"/>
          <p14:tracePt t="31246" x="5524500" y="3482975"/>
          <p14:tracePt t="31255" x="5507038" y="3502025"/>
          <p14:tracePt t="31262" x="5487988" y="3519488"/>
          <p14:tracePt t="31270" x="5470525" y="3556000"/>
          <p14:tracePt t="31278" x="5461000" y="3575050"/>
          <p14:tracePt t="31288" x="5434013" y="3602038"/>
          <p14:tracePt t="31294" x="5434013" y="3611563"/>
          <p14:tracePt t="31302" x="5424488" y="3629025"/>
          <p14:tracePt t="31309" x="5414963" y="3638550"/>
          <p14:tracePt t="31320" x="5397500" y="3665538"/>
          <p14:tracePt t="31326" x="5387975" y="3675063"/>
          <p14:tracePt t="31334" x="5378450" y="3684588"/>
          <p14:tracePt t="31342" x="5378450" y="3694113"/>
          <p14:tracePt t="31350" x="5360988" y="3738563"/>
          <p14:tracePt t="31359" x="5351463" y="3738563"/>
          <p14:tracePt t="31365" x="5351463" y="3748088"/>
          <p14:tracePt t="31373" x="5341938" y="3767138"/>
          <p14:tracePt t="31381" x="5334000" y="3794125"/>
          <p14:tracePt t="31389" x="5324475" y="3811588"/>
          <p14:tracePt t="31397" x="5324475" y="3830638"/>
          <p14:tracePt t="31406" x="5297488" y="3894138"/>
          <p14:tracePt t="31417" x="5297488" y="3921125"/>
          <p14:tracePt t="31424" x="5297488" y="3940175"/>
          <p14:tracePt t="31431" x="5297488" y="3976688"/>
          <p14:tracePt t="31439" x="5297488" y="4021138"/>
          <p14:tracePt t="31447" x="5297488" y="4040188"/>
          <p14:tracePt t="31455" x="5297488" y="4076700"/>
          <p14:tracePt t="31463" x="5314950" y="4140200"/>
          <p14:tracePt t="31472" x="5341938" y="4195763"/>
          <p14:tracePt t="31478" x="5360988" y="4232275"/>
          <p14:tracePt t="31487" x="5368925" y="4259263"/>
          <p14:tracePt t="31494" x="5378450" y="4286250"/>
          <p14:tracePt t="31503" x="5397500" y="4303713"/>
          <p14:tracePt t="31509" x="5405438" y="4322763"/>
          <p14:tracePt t="31824" x="5405438" y="4313238"/>
          <p14:tracePt t="31871" x="5405438" y="4303713"/>
          <p14:tracePt t="31888" x="5405438" y="4295775"/>
          <p14:tracePt t="31951" x="5405438" y="4286250"/>
          <p14:tracePt t="31983" x="5397500" y="4268788"/>
          <p14:tracePt t="31991" x="5397500" y="4249738"/>
          <p14:tracePt t="32013" x="5368925" y="4222750"/>
          <p14:tracePt t="32029" x="5360988" y="4213225"/>
          <p14:tracePt t="32247" x="5360988" y="4222750"/>
          <p14:tracePt t="32255" x="5360988" y="4259263"/>
          <p14:tracePt t="32263" x="5360988" y="4286250"/>
          <p14:tracePt t="32272" x="5360988" y="4313238"/>
          <p14:tracePt t="32279" x="5360988" y="4340225"/>
          <p14:tracePt t="32288" x="5368925" y="4386263"/>
          <p14:tracePt t="32295" x="5378450" y="4405313"/>
          <p14:tracePt t="32304" x="5414963" y="4432300"/>
          <p14:tracePt t="32311" x="5434013" y="4459288"/>
          <p14:tracePt t="32322" x="5441950" y="4459288"/>
          <p14:tracePt t="32569" x="5470525" y="4468813"/>
          <p14:tracePt t="32575" x="5524500" y="4449763"/>
          <p14:tracePt t="32583" x="5543550" y="4422775"/>
          <p14:tracePt t="32593" x="5588000" y="4395788"/>
          <p14:tracePt t="32599" x="5653088" y="4322763"/>
          <p14:tracePt t="32607" x="5688013" y="4276725"/>
          <p14:tracePt t="32614" x="5724525" y="4232275"/>
          <p14:tracePt t="32622" x="5780088" y="4176713"/>
          <p14:tracePt t="32629" x="5816600" y="4130675"/>
          <p14:tracePt t="32637" x="5826125" y="4113213"/>
          <p14:tracePt t="32645" x="5826125" y="4103688"/>
          <p14:tracePt t="32653" x="5834063" y="4094163"/>
          <p14:tracePt t="32768" x="5826125" y="4103688"/>
          <p14:tracePt t="32775" x="5816600" y="4113213"/>
          <p14:tracePt t="32784" x="5807075" y="4122738"/>
          <p14:tracePt t="32799" x="5797550" y="4140200"/>
          <p14:tracePt t="32810" x="5789613" y="4140200"/>
          <p14:tracePt t="32815" x="5770563" y="4149725"/>
          <p14:tracePt t="32833" x="5761038" y="4159250"/>
          <p14:tracePt t="32840" x="5761038" y="4167188"/>
          <p14:tracePt t="32847" x="5753100" y="4176713"/>
          <p14:tracePt t="32855" x="5743575" y="4186238"/>
          <p14:tracePt t="32863" x="5724525" y="4195763"/>
          <p14:tracePt t="32869" x="5707063" y="4203700"/>
          <p14:tracePt t="32887" x="5670550" y="4232275"/>
          <p14:tracePt t="32893" x="5661025" y="4240213"/>
          <p14:tracePt t="32902" x="5653088" y="4249738"/>
          <p14:tracePt t="32918" x="5643563" y="4249738"/>
          <p14:tracePt t="33031" x="5634038" y="4249738"/>
          <p14:tracePt t="33038" x="5624513" y="4259263"/>
          <p14:tracePt t="33046" x="5607050" y="4268788"/>
          <p14:tracePt t="33055" x="5607050" y="4276725"/>
          <p14:tracePt t="33062" x="5580063" y="4286250"/>
          <p14:tracePt t="33070" x="5561013" y="4295775"/>
          <p14:tracePt t="33080" x="5551488" y="4303713"/>
          <p14:tracePt t="33086" x="5534025" y="4303713"/>
          <p14:tracePt t="33094" x="5524500" y="4313238"/>
          <p14:tracePt t="33253" x="5514975" y="4322763"/>
          <p14:tracePt t="33261" x="5507038" y="4332288"/>
          <p14:tracePt t="33325" x="5497513" y="4340225"/>
          <p14:tracePt t="33341" x="5497513" y="4359275"/>
          <p14:tracePt t="33349" x="5487988" y="4368800"/>
          <p14:tracePt t="33358" x="5478463" y="4368800"/>
          <p14:tracePt t="33375" x="5478463" y="4376738"/>
          <p14:tracePt t="33382" x="5470525" y="4386263"/>
          <p14:tracePt t="33837" x="5478463" y="4395788"/>
          <p14:tracePt t="33845" x="5487988" y="4395788"/>
          <p14:tracePt t="33853" x="5524500" y="4405313"/>
          <p14:tracePt t="33863" x="5561013" y="4405313"/>
          <p14:tracePt t="33869" x="5588000" y="4405313"/>
          <p14:tracePt t="33878" x="5634038" y="4405313"/>
          <p14:tracePt t="33889" x="5670550" y="4405313"/>
          <p14:tracePt t="33894" x="5688013" y="4405313"/>
          <p14:tracePt t="33903" x="5724525" y="4405313"/>
          <p14:tracePt t="35279" x="5688013" y="4405313"/>
          <p14:tracePt t="35287" x="5597525" y="4405313"/>
          <p14:tracePt t="35293" x="5478463" y="4449763"/>
          <p14:tracePt t="35301" x="5387975" y="4449763"/>
          <p14:tracePt t="35311" x="5314950" y="4459288"/>
          <p14:tracePt t="35322" x="5214938" y="4486275"/>
          <p14:tracePt t="35325" x="5122863" y="4541838"/>
          <p14:tracePt t="35334" x="5095875" y="4578350"/>
          <p14:tracePt t="35341" x="5068888" y="4605338"/>
          <p14:tracePt t="35349" x="5059363" y="4605338"/>
          <p14:tracePt t="35407" x="5078413" y="4605338"/>
          <p14:tracePt t="35415" x="5086350" y="4605338"/>
          <p14:tracePt t="35637" x="5086350" y="4595813"/>
          <p14:tracePt t="35823" x="5086350" y="4614863"/>
          <p14:tracePt t="35832" x="5086350" y="4624388"/>
          <p14:tracePt t="35839" x="5086350" y="4632325"/>
          <p14:tracePt t="35846" x="5086350" y="4641850"/>
          <p14:tracePt t="35854" x="5078413" y="4660900"/>
          <p14:tracePt t="35861" x="5078413" y="4668838"/>
          <p14:tracePt t="35869" x="5068888" y="4678363"/>
          <p14:tracePt t="35905" x="5059363" y="4687888"/>
          <p14:tracePt t="36257" x="5041900" y="4714875"/>
          <p14:tracePt t="36263" x="5032375" y="4714875"/>
          <p14:tracePt t="36285" x="5014913" y="4724400"/>
          <p14:tracePt t="36301" x="4995863" y="4724400"/>
          <p14:tracePt t="36309" x="4986338" y="4732338"/>
          <p14:tracePt t="36325" x="4968875" y="4751388"/>
          <p14:tracePt t="36357" x="4959350" y="4760913"/>
          <p14:tracePt t="36374" x="4941888" y="4768850"/>
          <p14:tracePt t="36390" x="4932363" y="4778375"/>
          <p14:tracePt t="36407" x="4932363" y="4797425"/>
          <p14:tracePt t="36653" x="4922838" y="4805363"/>
          <p14:tracePt t="36677" x="4913313" y="4805363"/>
          <p14:tracePt t="36693" x="4905375" y="4814888"/>
          <p14:tracePt t="36725" x="4886325" y="4833938"/>
          <p14:tracePt t="36774" x="4868863" y="4833938"/>
          <p14:tracePt t="36882" x="4859338" y="4841875"/>
          <p14:tracePt t="38361" x="4849813" y="4860925"/>
          <p14:tracePt t="38368" x="4849813" y="4870450"/>
          <p14:tracePt t="38391" x="4849813" y="4878388"/>
          <p14:tracePt t="38399" x="4840288" y="4878388"/>
          <p14:tracePt t="38434" x="4840288" y="4887913"/>
          <p14:tracePt t="38447" x="4840288" y="4906963"/>
          <p14:tracePt t="38455" x="4840288" y="4914900"/>
          <p14:tracePt t="38462" x="4840288" y="4924425"/>
          <p14:tracePt t="38470" x="4840288" y="4933950"/>
          <p14:tracePt t="38477" x="4840288" y="4943475"/>
          <p14:tracePt t="38485" x="4840288" y="4951413"/>
          <p14:tracePt t="38493" x="4840288" y="4960938"/>
          <p14:tracePt t="38501" x="4840288" y="4987925"/>
          <p14:tracePt t="38509" x="4840288" y="4997450"/>
          <p14:tracePt t="38525" x="4832350" y="5016500"/>
          <p14:tracePt t="38534" x="4822825" y="5024438"/>
          <p14:tracePt t="38549" x="4822825" y="5033963"/>
          <p14:tracePt t="38566" x="4822825" y="5043488"/>
          <p14:tracePt t="38574" x="4822825" y="5053013"/>
          <p14:tracePt t="38590" x="4822825" y="5070475"/>
          <p14:tracePt t="38615" x="4822825" y="5080000"/>
          <p14:tracePt t="38633" x="4813300" y="5089525"/>
          <p14:tracePt t="38655" x="4813300" y="5106988"/>
          <p14:tracePt t="38661" x="4813300" y="5116513"/>
          <p14:tracePt t="38669" x="4813300" y="5133975"/>
          <p14:tracePt t="38677" x="4813300" y="5153025"/>
          <p14:tracePt t="38685" x="4813300" y="5160963"/>
          <p14:tracePt t="38693" x="4813300" y="5170488"/>
          <p14:tracePt t="38701" x="4813300" y="5189538"/>
          <p14:tracePt t="38709" x="4813300" y="5207000"/>
          <p14:tracePt t="38718" x="4813300" y="5216525"/>
          <p14:tracePt t="38725" x="4840288" y="5270500"/>
          <p14:tracePt t="38734" x="4859338" y="5299075"/>
          <p14:tracePt t="38741" x="4886325" y="5335588"/>
          <p14:tracePt t="38749" x="4922838" y="5380038"/>
          <p14:tracePt t="38757" x="4932363" y="5399088"/>
          <p14:tracePt t="38765" x="4959350" y="5426075"/>
          <p14:tracePt t="38773" x="4978400" y="5445125"/>
          <p14:tracePt t="38781" x="4986338" y="5453063"/>
          <p14:tracePt t="38789" x="4986338" y="5472113"/>
          <p14:tracePt t="38797" x="4995863" y="5489575"/>
          <p14:tracePt t="38805" x="5014913" y="5508625"/>
          <p14:tracePt t="38813" x="5014913" y="5518150"/>
          <p14:tracePt t="38830" x="5014913" y="5535613"/>
          <p14:tracePt t="38837" x="5022850" y="5545138"/>
          <p14:tracePt t="38854" x="5032375" y="5554663"/>
          <p14:tracePt t="38861" x="5041900" y="5554663"/>
          <p14:tracePt t="38871" x="5059363" y="5562600"/>
          <p14:tracePt t="38878" x="5078413" y="5589588"/>
          <p14:tracePt t="38906" x="5122863" y="5599113"/>
          <p14:tracePt t="38912" x="5151438" y="5599113"/>
          <p14:tracePt t="38920" x="5168900" y="5599113"/>
          <p14:tracePt t="38926" x="5178425" y="5599113"/>
          <p14:tracePt t="39047" x="5205413" y="5599113"/>
          <p14:tracePt t="39054" x="5205413" y="5589588"/>
          <p14:tracePt t="39077" x="5224463" y="5581650"/>
          <p14:tracePt t="39191" x="5232400" y="5581650"/>
          <p14:tracePt t="39199" x="5241925" y="5572125"/>
          <p14:tracePt t="39205" x="5268913" y="5572125"/>
          <p14:tracePt t="39213" x="5287963" y="5554663"/>
          <p14:tracePt t="39237" x="5297488" y="5554663"/>
          <p14:tracePt t="39245" x="5314950" y="5554663"/>
          <p14:tracePt t="39253" x="5324475" y="5554663"/>
          <p14:tracePt t="39261" x="5351463" y="5554663"/>
          <p14:tracePt t="39269" x="5368925" y="5554663"/>
          <p14:tracePt t="39277" x="5405438" y="5554663"/>
          <p14:tracePt t="39286" x="5414963" y="5554663"/>
          <p14:tracePt t="39294" x="5424488" y="5554663"/>
          <p14:tracePt t="39304" x="5441950" y="5554663"/>
          <p14:tracePt t="39309" x="5451475" y="5554663"/>
          <p14:tracePt t="39318" x="5461000" y="5562600"/>
          <p14:tracePt t="39325" x="5470525" y="5562600"/>
          <p14:tracePt t="39343" x="5478463" y="5562600"/>
          <p14:tracePt t="39629" x="5478463" y="5572125"/>
          <p14:tracePt t="39637" x="5470525" y="5581650"/>
          <p14:tracePt t="39645" x="5461000" y="5589588"/>
          <p14:tracePt t="39677" x="5451475" y="5599113"/>
          <p14:tracePt t="39701" x="5441950" y="5599113"/>
          <p14:tracePt t="39711" x="5414963" y="5608638"/>
          <p14:tracePt t="39727" x="5397500" y="5618163"/>
          <p14:tracePt t="39737" x="5378450" y="5626100"/>
          <p14:tracePt t="39743" x="5368925" y="5626100"/>
          <p14:tracePt t="39753" x="5341938" y="5626100"/>
          <p14:tracePt t="39758" x="5314950" y="5626100"/>
          <p14:tracePt t="39768" x="5278438" y="5626100"/>
          <p14:tracePt t="39775" x="5260975" y="5626100"/>
          <p14:tracePt t="39784" x="5214938" y="5626100"/>
          <p14:tracePt t="39791" x="5178425" y="5626100"/>
          <p14:tracePt t="39799" x="5159375" y="5626100"/>
          <p14:tracePt t="39806" x="5132388" y="5626100"/>
          <p14:tracePt t="39814" x="5122863" y="5626100"/>
          <p14:tracePt t="39870" x="5114925" y="5626100"/>
          <p14:tracePt t="39894" x="5095875" y="5626100"/>
          <p14:tracePt t="39902" x="5086350" y="5626100"/>
          <p14:tracePt t="40039" x="5078413" y="5626100"/>
          <p14:tracePt t="40056" x="5049838" y="5626100"/>
          <p14:tracePt t="40063" x="5041900" y="5618163"/>
          <p14:tracePt t="40071" x="5014913" y="5618163"/>
          <p14:tracePt t="40081" x="4986338" y="5589588"/>
          <p14:tracePt t="40095" x="4959350" y="5581650"/>
          <p14:tracePt t="40104" x="4941888" y="5572125"/>
          <p14:tracePt t="40113" x="4913313" y="5572125"/>
          <p14:tracePt t="40118" x="4895850" y="5562600"/>
          <p14:tracePt t="40127" x="4876800" y="5535613"/>
          <p14:tracePt t="40134" x="4868863" y="5535613"/>
          <p14:tracePt t="40141" x="4849813" y="5535613"/>
          <p14:tracePt t="40149" x="4849813" y="5526088"/>
          <p14:tracePt t="40157" x="4840288" y="5508625"/>
          <p14:tracePt t="40173" x="4832350" y="5489575"/>
          <p14:tracePt t="40181" x="4822825" y="5481638"/>
          <p14:tracePt t="40189" x="4813300" y="5453063"/>
          <p14:tracePt t="40198" x="4813300" y="5445125"/>
          <p14:tracePt t="40206" x="4803775" y="5416550"/>
          <p14:tracePt t="40214" x="4795838" y="5399088"/>
          <p14:tracePt t="40221" x="4795838" y="5389563"/>
          <p14:tracePt t="40229" x="4776788" y="5353050"/>
          <p14:tracePt t="40237" x="4776788" y="5343525"/>
          <p14:tracePt t="40245" x="4767263" y="5307013"/>
          <p14:tracePt t="40253" x="4767263" y="5299075"/>
          <p14:tracePt t="40261" x="4759325" y="5270500"/>
          <p14:tracePt t="40269" x="4759325" y="5262563"/>
          <p14:tracePt t="40277" x="4759325" y="5243513"/>
          <p14:tracePt t="40285" x="4759325" y="5233988"/>
          <p14:tracePt t="40293" x="4759325" y="5226050"/>
          <p14:tracePt t="40301" x="4759325" y="5197475"/>
          <p14:tracePt t="40310" x="4759325" y="5180013"/>
          <p14:tracePt t="40318" x="4759325" y="5170488"/>
          <p14:tracePt t="40326" x="4759325" y="5153025"/>
          <p14:tracePt t="40341" x="4759325" y="5143500"/>
          <p14:tracePt t="40349" x="4759325" y="5133975"/>
          <p14:tracePt t="40357" x="4759325" y="5106988"/>
          <p14:tracePt t="40365" x="4767263" y="5089525"/>
          <p14:tracePt t="40373" x="4776788" y="5080000"/>
          <p14:tracePt t="40381" x="4786313" y="5060950"/>
          <p14:tracePt t="40389" x="4786313" y="5053013"/>
          <p14:tracePt t="40397" x="4813300" y="5024438"/>
          <p14:tracePt t="40422" x="4840288" y="5006975"/>
          <p14:tracePt t="40439" x="4840288" y="4997450"/>
          <p14:tracePt t="40445" x="4849813" y="4987925"/>
          <p14:tracePt t="40461" x="4868863" y="4979988"/>
          <p14:tracePt t="40477" x="4886325" y="4970463"/>
          <p14:tracePt t="40486" x="4905375" y="4951413"/>
          <p14:tracePt t="40501" x="4913313" y="4951413"/>
          <p14:tracePt t="40526" x="4932363" y="4951413"/>
          <p14:tracePt t="40537" x="4941888" y="4943475"/>
          <p14:tracePt t="40542" x="4949825" y="4933950"/>
          <p14:tracePt t="40552" x="4959350" y="4924425"/>
          <p14:tracePt t="40566" x="4978400" y="4914900"/>
          <p14:tracePt t="40582" x="4995863" y="4914900"/>
          <p14:tracePt t="40590" x="5014913" y="4906963"/>
          <p14:tracePt t="40598" x="5041900" y="4887913"/>
          <p14:tracePt t="40606" x="5068888" y="4878388"/>
          <p14:tracePt t="40614" x="5095875" y="4860925"/>
          <p14:tracePt t="40624" x="5141913" y="4833938"/>
          <p14:tracePt t="40638" x="5159375" y="4824413"/>
          <p14:tracePt t="40646" x="5168900" y="4824413"/>
          <p14:tracePt t="40654" x="5178425" y="4824413"/>
          <p14:tracePt t="40670" x="5195888" y="4814888"/>
          <p14:tracePt t="40694" x="5232400" y="4814888"/>
          <p14:tracePt t="40702" x="5260975" y="4814888"/>
          <p14:tracePt t="40709" x="5278438" y="4814888"/>
          <p14:tracePt t="40718" x="5324475" y="4814888"/>
          <p14:tracePt t="40725" x="5341938" y="4814888"/>
          <p14:tracePt t="40737" x="5368925" y="4814888"/>
          <p14:tracePt t="40741" x="5405438" y="4814888"/>
          <p14:tracePt t="40749" x="5414963" y="4814888"/>
          <p14:tracePt t="40757" x="5434013" y="4814888"/>
          <p14:tracePt t="40765" x="5451475" y="4833938"/>
          <p14:tracePt t="40773" x="5461000" y="4841875"/>
          <p14:tracePt t="40782" x="5470525" y="4841875"/>
          <p14:tracePt t="40789" x="5487988" y="4851400"/>
          <p14:tracePt t="40798" x="5497513" y="4870450"/>
          <p14:tracePt t="40805" x="5514975" y="4887913"/>
          <p14:tracePt t="40813" x="5534025" y="4924425"/>
          <p14:tracePt t="40821" x="5551488" y="4943475"/>
          <p14:tracePt t="40829" x="5588000" y="4960938"/>
          <p14:tracePt t="40837" x="5607050" y="4979988"/>
          <p14:tracePt t="40845" x="5624513" y="5016500"/>
          <p14:tracePt t="40853" x="5661025" y="5043488"/>
          <p14:tracePt t="40861" x="5688013" y="5070475"/>
          <p14:tracePt t="40869" x="5707063" y="5097463"/>
          <p14:tracePt t="40877" x="5743575" y="5126038"/>
          <p14:tracePt t="40885" x="5761038" y="5143500"/>
          <p14:tracePt t="40893" x="5770563" y="5153025"/>
          <p14:tracePt t="40903" x="5780088" y="5170488"/>
          <p14:tracePt t="40918" x="5780088" y="5180013"/>
          <p14:tracePt t="40925" x="5797550" y="5197475"/>
          <p14:tracePt t="40935" x="5797550" y="5216525"/>
          <p14:tracePt t="40941" x="5797550" y="5233988"/>
          <p14:tracePt t="40949" x="5797550" y="5243513"/>
          <p14:tracePt t="40957" x="5807075" y="5262563"/>
          <p14:tracePt t="40967" x="5816600" y="5299075"/>
          <p14:tracePt t="40974" x="5816600" y="5316538"/>
          <p14:tracePt t="40982" x="5816600" y="5343525"/>
          <p14:tracePt t="40991" x="5816600" y="5362575"/>
          <p14:tracePt t="40998" x="5816600" y="5389563"/>
          <p14:tracePt t="41007" x="5816600" y="5445125"/>
          <p14:tracePt t="41013" x="5816600" y="5462588"/>
          <p14:tracePt t="41021" x="5816600" y="5472113"/>
          <p14:tracePt t="41029" x="5816600" y="5489575"/>
          <p14:tracePt t="41045" x="5816600" y="5508625"/>
          <p14:tracePt t="41053" x="5816600" y="5526088"/>
          <p14:tracePt t="41061" x="5816600" y="5535613"/>
          <p14:tracePt t="41069" x="5816600" y="5545138"/>
          <p14:tracePt t="41077" x="5816600" y="5562600"/>
          <p14:tracePt t="41085" x="5789613" y="5581650"/>
          <p14:tracePt t="41094" x="5761038" y="5599113"/>
          <p14:tracePt t="41102" x="5743575" y="5608638"/>
          <p14:tracePt t="41110" x="5688013" y="5618163"/>
          <p14:tracePt t="41118" x="5661025" y="5635625"/>
          <p14:tracePt t="41126" x="5616575" y="5645150"/>
          <p14:tracePt t="41134" x="5588000" y="5645150"/>
          <p14:tracePt t="41142" x="5543550" y="5645150"/>
          <p14:tracePt t="41151" x="5487988" y="5645150"/>
          <p14:tracePt t="41158" x="5414963" y="5645150"/>
          <p14:tracePt t="41166" x="5324475" y="5645150"/>
          <p14:tracePt t="41174" x="5251450" y="5645150"/>
          <p14:tracePt t="41182" x="5195888" y="5645150"/>
          <p14:tracePt t="41190" x="5178425" y="5645150"/>
          <p14:tracePt t="41198" x="5132388" y="5645150"/>
          <p14:tracePt t="41206" x="5122863" y="5635625"/>
          <p14:tracePt t="41245" x="5114925" y="5626100"/>
          <p14:tracePt t="41269" x="5114925" y="5608638"/>
          <p14:tracePt t="41277" x="5114925" y="5599113"/>
          <p14:tracePt t="41285" x="5114925" y="5589588"/>
          <p14:tracePt t="41294" x="5114925" y="5581650"/>
          <p14:tracePt t="41302" x="5114925" y="5562600"/>
          <p14:tracePt t="41310" x="5141913" y="5535613"/>
          <p14:tracePt t="41319" x="5159375" y="5499100"/>
          <p14:tracePt t="41336" x="5168900" y="5489575"/>
          <p14:tracePt t="41349" x="5195888" y="5435600"/>
          <p14:tracePt t="41357" x="5205413" y="5435600"/>
          <p14:tracePt t="41365" x="5232400" y="5399088"/>
          <p14:tracePt t="41373" x="5251450" y="5380038"/>
          <p14:tracePt t="41381" x="5251450" y="5362575"/>
          <p14:tracePt t="41389" x="5251450" y="5343525"/>
          <p14:tracePt t="41397" x="5251450" y="5316538"/>
          <p14:tracePt t="41405" x="5251450" y="5299075"/>
          <p14:tracePt t="41414" x="5251450" y="5270500"/>
          <p14:tracePt t="41422" x="5251450" y="5253038"/>
          <p14:tracePt t="41430" x="5251450" y="5216525"/>
          <p14:tracePt t="41438" x="5251450" y="5197475"/>
          <p14:tracePt t="41446" x="5251450" y="5189538"/>
          <p14:tracePt t="41454" x="5251450" y="5153025"/>
          <p14:tracePt t="41463" x="5251450" y="5133975"/>
          <p14:tracePt t="41469" x="5251450" y="5106988"/>
          <p14:tracePt t="41478" x="5268913" y="5080000"/>
          <p14:tracePt t="41485" x="5268913" y="5060950"/>
          <p14:tracePt t="41494" x="5287963" y="5016500"/>
          <p14:tracePt t="41509" x="5297488" y="4987925"/>
          <p14:tracePt t="41517" x="5297488" y="4970463"/>
          <p14:tracePt t="41535" x="5297488" y="4960938"/>
          <p14:tracePt t="41558" x="5297488" y="4943475"/>
          <p14:tracePt t="41599" x="5297488" y="4924425"/>
          <p14:tracePt t="41630" x="5297488" y="4906963"/>
          <p14:tracePt t="41638" x="5297488" y="4887913"/>
          <p14:tracePt t="41645" x="5297488" y="4878388"/>
          <p14:tracePt t="41661" x="5297488" y="4860925"/>
          <p14:tracePt t="41669" x="5297488" y="4851400"/>
          <p14:tracePt t="41677" x="5297488" y="4841875"/>
          <p14:tracePt t="41693" x="5305425" y="4833938"/>
          <p14:tracePt t="41709" x="5305425" y="4824413"/>
          <p14:tracePt t="41741" x="5305425" y="4814888"/>
          <p14:tracePt t="41757" x="5305425" y="4805363"/>
          <p14:tracePt t="41773" x="5305425" y="4797425"/>
          <p14:tracePt t="41784" x="5305425" y="4778375"/>
          <p14:tracePt t="41806" x="5305425" y="4768850"/>
          <p14:tracePt t="41822" x="5305425" y="4760913"/>
          <p14:tracePt t="41830" x="5305425" y="4751388"/>
          <p14:tracePt t="41839" x="5297488" y="4751388"/>
          <p14:tracePt t="41846" x="5287963" y="4741863"/>
          <p14:tracePt t="41854" x="5287963" y="4732338"/>
          <p14:tracePt t="41870" x="5268913" y="4732338"/>
          <p14:tracePt t="42013" x="5314950" y="4732338"/>
          <p14:tracePt t="42021" x="5478463" y="4741863"/>
          <p14:tracePt t="42029" x="5680075" y="4760913"/>
          <p14:tracePt t="42037" x="5916613" y="4805363"/>
          <p14:tracePt t="42045" x="6126163" y="4841875"/>
          <p14:tracePt t="42053" x="6272213" y="4851400"/>
          <p14:tracePt t="42061" x="6418263" y="4887913"/>
          <p14:tracePt t="42069" x="6527800" y="4897438"/>
          <p14:tracePt t="42079" x="6591300" y="4906963"/>
          <p14:tracePt t="42086" x="6610350" y="4906963"/>
          <p14:tracePt t="42095" x="6627813" y="4906963"/>
          <p14:tracePt t="42261" x="6627813" y="4914900"/>
          <p14:tracePt t="42269" x="6618288" y="4933950"/>
          <p14:tracePt t="42301" x="6610350" y="4943475"/>
          <p14:tracePt t="42311" x="6600825" y="4951413"/>
          <p14:tracePt t="42317" x="6591300" y="4960938"/>
          <p14:tracePt t="42325" x="6573838" y="4979988"/>
          <p14:tracePt t="42334" x="6564313" y="4979988"/>
          <p14:tracePt t="42342" x="6554788" y="4987925"/>
          <p14:tracePt t="42349" x="6527800" y="5016500"/>
          <p14:tracePt t="42357" x="6508750" y="5033963"/>
          <p14:tracePt t="42365" x="6491288" y="5053013"/>
          <p14:tracePt t="42373" x="6464300" y="5080000"/>
          <p14:tracePt t="42381" x="6454775" y="5089525"/>
          <p14:tracePt t="42389" x="6445250" y="5126038"/>
          <p14:tracePt t="42397" x="6435725" y="5143500"/>
          <p14:tracePt t="42406" x="6435725" y="5153025"/>
          <p14:tracePt t="42414" x="6418263" y="5180013"/>
          <p14:tracePt t="42438" x="6418263" y="5197475"/>
          <p14:tracePt t="42545" x="6408738" y="5207000"/>
          <p14:tracePt t="42549" x="6381750" y="5189538"/>
          <p14:tracePt t="42557" x="6318250" y="5133975"/>
          <p14:tracePt t="42565" x="6218238" y="5080000"/>
          <p14:tracePt t="42573" x="6089650" y="5060950"/>
          <p14:tracePt t="42581" x="5989638" y="5053013"/>
          <p14:tracePt t="42589" x="5899150" y="5024438"/>
          <p14:tracePt t="42597" x="5826125" y="5024438"/>
          <p14:tracePt t="42605" x="5780088" y="5016500"/>
          <p14:tracePt t="42613" x="5753100" y="5016500"/>
          <p14:tracePt t="42622" x="5734050" y="5006975"/>
          <p14:tracePt t="42703" x="5761038" y="5006975"/>
          <p14:tracePt t="42710" x="5797550" y="5006975"/>
          <p14:tracePt t="42719" x="5826125" y="4987925"/>
          <p14:tracePt t="42726" x="5870575" y="4987925"/>
          <p14:tracePt t="42736" x="5907088" y="4987925"/>
          <p14:tracePt t="42741" x="5962650" y="4987925"/>
          <p14:tracePt t="42750" x="6016625" y="5016500"/>
          <p14:tracePt t="42757" x="6043613" y="5016500"/>
          <p14:tracePt t="42765" x="6080125" y="5016500"/>
          <p14:tracePt t="42773" x="6126163" y="5024438"/>
          <p14:tracePt t="42781" x="6162675" y="5043488"/>
          <p14:tracePt t="42789" x="6208713" y="5053013"/>
          <p14:tracePt t="42798" x="6272213" y="5070475"/>
          <p14:tracePt t="42805" x="6308725" y="5089525"/>
          <p14:tracePt t="42814" x="6345238" y="5089525"/>
          <p14:tracePt t="42822" x="6381750" y="5089525"/>
          <p14:tracePt t="42829" x="6399213" y="5089525"/>
          <p14:tracePt t="42861" x="6408738" y="5089525"/>
          <p14:tracePt t="42951" x="6418263" y="5097463"/>
          <p14:tracePt t="42959" x="6418263" y="5106988"/>
          <p14:tracePt t="42967" x="6381750" y="5116513"/>
          <p14:tracePt t="42975" x="6308725" y="5143500"/>
          <p14:tracePt t="42983" x="6208713" y="5143500"/>
          <p14:tracePt t="42991" x="6099175" y="5160963"/>
          <p14:tracePt t="42998" x="6043613" y="5160963"/>
          <p14:tracePt t="43006" x="5935663" y="5160963"/>
          <p14:tracePt t="43015" x="5862638" y="5160963"/>
          <p14:tracePt t="43023" x="5816600" y="5160963"/>
          <p14:tracePt t="43034" x="5797550" y="5160963"/>
          <p14:tracePt t="43142" x="5862638" y="5160963"/>
          <p14:tracePt t="43149" x="5943600" y="5189538"/>
          <p14:tracePt t="43157" x="6035675" y="5197475"/>
          <p14:tracePt t="43165" x="6145213" y="5226050"/>
          <p14:tracePt t="43173" x="6226175" y="5253038"/>
          <p14:tracePt t="43181" x="6291263" y="5270500"/>
          <p14:tracePt t="43189" x="6362700" y="5289550"/>
          <p14:tracePt t="43197" x="6418263" y="5289550"/>
          <p14:tracePt t="43206" x="6464300" y="5289550"/>
          <p14:tracePt t="43214" x="6508750" y="5316538"/>
          <p14:tracePt t="43222" x="6527800" y="5316538"/>
          <p14:tracePt t="43230" x="6545263" y="5316538"/>
          <p14:tracePt t="43535" x="6545263" y="5326063"/>
          <p14:tracePt t="43543" x="6545263" y="5343525"/>
          <p14:tracePt t="43551" x="6508750" y="5362575"/>
          <p14:tracePt t="43557" x="6491288" y="5372100"/>
          <p14:tracePt t="43565" x="6464300" y="5380038"/>
          <p14:tracePt t="43573" x="6445250" y="5389563"/>
          <p14:tracePt t="43581" x="6408738" y="5408613"/>
          <p14:tracePt t="43589" x="6391275" y="5408613"/>
          <p14:tracePt t="43597" x="6372225" y="5416550"/>
          <p14:tracePt t="43605" x="6372225" y="5426075"/>
          <p14:tracePt t="43614" x="6362700" y="5426075"/>
          <p14:tracePt t="43622" x="6354763" y="5426075"/>
          <p14:tracePt t="43653" x="6345238" y="5435600"/>
          <p14:tracePt t="43727" x="6345238" y="5426075"/>
          <p14:tracePt t="43894" x="6345238" y="5462588"/>
          <p14:tracePt t="43902" x="6345238" y="5489575"/>
          <p14:tracePt t="43910" x="6345238" y="5518150"/>
          <p14:tracePt t="43918" x="6345238" y="5554663"/>
          <p14:tracePt t="43934" x="6345238" y="5581650"/>
          <p14:tracePt t="43942" x="6345238" y="5599113"/>
          <p14:tracePt t="43951" x="6345238" y="5608638"/>
          <p14:tracePt t="43958" x="6326188" y="5635625"/>
          <p14:tracePt t="43967" x="6326188" y="5645150"/>
          <p14:tracePt t="44223" x="6308725" y="5654675"/>
          <p14:tracePt t="44231" x="6281738" y="5654675"/>
          <p14:tracePt t="44240" x="6199188" y="5654675"/>
          <p14:tracePt t="44247" x="6072188" y="5654675"/>
          <p14:tracePt t="44253" x="5943600" y="5654675"/>
          <p14:tracePt t="44261" x="5816600" y="5654675"/>
          <p14:tracePt t="44270" x="5724525" y="5654675"/>
          <p14:tracePt t="44277" x="5653088" y="5654675"/>
          <p14:tracePt t="44285" x="5588000" y="5654675"/>
          <p14:tracePt t="44294" x="5561013" y="5654675"/>
          <p14:tracePt t="44302" x="5543550" y="5654675"/>
          <p14:tracePt t="44310" x="5514975" y="5654675"/>
          <p14:tracePt t="44749" x="5507038" y="5672138"/>
          <p14:tracePt t="44773" x="5507038" y="5681663"/>
          <p14:tracePt t="44789" x="5507038" y="5691188"/>
          <p14:tracePt t="44805" x="5497513" y="5699125"/>
          <p14:tracePt t="44830" x="5487988" y="5708650"/>
          <p14:tracePt t="45128" x="5487988" y="5718175"/>
          <p14:tracePt t="45135" x="5478463" y="5727700"/>
          <p14:tracePt t="50006" x="5478463" y="5718175"/>
          <p14:tracePt t="50014" x="5478463" y="5691188"/>
          <p14:tracePt t="50021" x="5478463" y="5681663"/>
          <p14:tracePt t="50029" x="5478463" y="5672138"/>
          <p14:tracePt t="50037" x="5478463" y="5654675"/>
          <p14:tracePt t="50045" x="5478463" y="5645150"/>
          <p14:tracePt t="50053" x="5478463" y="5626100"/>
          <p14:tracePt t="50069" x="5478463" y="5599113"/>
          <p14:tracePt t="50158" x="5478463" y="5589588"/>
          <p14:tracePt t="50182" x="5487988" y="5581650"/>
          <p14:tracePt t="50190" x="5487988" y="5554663"/>
          <p14:tracePt t="50198" x="5487988" y="5545138"/>
          <p14:tracePt t="50206" x="5487988" y="5535613"/>
          <p14:tracePt t="50214" x="5487988" y="5526088"/>
          <p14:tracePt t="50222" x="5487988" y="5508625"/>
          <p14:tracePt t="50230" x="5487988" y="5499100"/>
          <p14:tracePt t="50238" x="5487988" y="5472113"/>
          <p14:tracePt t="50246" x="5487988" y="5453063"/>
          <p14:tracePt t="50253" x="5461000" y="5426075"/>
          <p14:tracePt t="50261" x="5451475" y="5416550"/>
          <p14:tracePt t="50269" x="5441950" y="5389563"/>
          <p14:tracePt t="50277" x="5424488" y="5372100"/>
          <p14:tracePt t="50285" x="5405438" y="5326063"/>
          <p14:tracePt t="50293" x="5397500" y="5307013"/>
          <p14:tracePt t="50301" x="5360988" y="5262563"/>
          <p14:tracePt t="50309" x="5360988" y="5216525"/>
          <p14:tracePt t="50317" x="5341938" y="5197475"/>
          <p14:tracePt t="50325" x="5324475" y="5143500"/>
          <p14:tracePt t="50333" x="5297488" y="5097463"/>
          <p14:tracePt t="50341" x="5287963" y="5053013"/>
          <p14:tracePt t="50350" x="5287963" y="5033963"/>
          <p14:tracePt t="50357" x="5287963" y="5006975"/>
          <p14:tracePt t="50368" x="5287963" y="4987925"/>
          <p14:tracePt t="50374" x="5287963" y="4960938"/>
          <p14:tracePt t="50384" x="5287963" y="4943475"/>
          <p14:tracePt t="50390" x="5287963" y="4914900"/>
          <p14:tracePt t="50399" x="5287963" y="4906963"/>
          <p14:tracePt t="50407" x="5287963" y="4897438"/>
          <p14:tracePt t="50414" x="5287963" y="4878388"/>
          <p14:tracePt t="50430" x="5287963" y="4870450"/>
          <p14:tracePt t="50678" x="5287963" y="4878388"/>
          <p14:tracePt t="50686" x="5287963" y="4914900"/>
          <p14:tracePt t="50694" x="5287963" y="4943475"/>
          <p14:tracePt t="50701" x="5287963" y="4987925"/>
          <p14:tracePt t="50709" x="5287963" y="5016500"/>
          <p14:tracePt t="50717" x="5287963" y="5070475"/>
          <p14:tracePt t="50725" x="5287963" y="5106988"/>
          <p14:tracePt t="50733" x="5287963" y="5153025"/>
          <p14:tracePt t="50741" x="5287963" y="5180013"/>
          <p14:tracePt t="50750" x="5287963" y="5226050"/>
          <p14:tracePt t="50757" x="5287963" y="5262563"/>
          <p14:tracePt t="50766" x="5287963" y="5289550"/>
          <p14:tracePt t="50773" x="5287963" y="5326063"/>
          <p14:tracePt t="50783" x="5287963" y="5362575"/>
          <p14:tracePt t="50789" x="5287963" y="5380038"/>
          <p14:tracePt t="50797" x="5287963" y="5389563"/>
          <p14:tracePt t="50805" x="5287963" y="5426075"/>
          <p14:tracePt t="50813" x="5287963" y="5445125"/>
          <p14:tracePt t="50821" x="5297488" y="5472113"/>
          <p14:tracePt t="50829" x="5305425" y="5481638"/>
          <p14:tracePt t="50837" x="5305425" y="5508625"/>
          <p14:tracePt t="50845" x="5314950" y="5562600"/>
          <p14:tracePt t="50853" x="5314950" y="5572125"/>
          <p14:tracePt t="50861" x="5324475" y="5608638"/>
          <p14:tracePt t="50869" x="5324475" y="5618163"/>
          <p14:tracePt t="50877" x="5324475" y="5645150"/>
          <p14:tracePt t="50885" x="5334000" y="5645150"/>
          <p14:tracePt t="50893" x="5334000" y="5654675"/>
          <p14:tracePt t="50981" x="5334000" y="5662613"/>
          <p14:tracePt t="50989" x="5334000" y="5681663"/>
          <p14:tracePt t="50997" x="5334000" y="5691188"/>
          <p14:tracePt t="51013" x="5334000" y="5699125"/>
          <p14:tracePt t="51231" x="5334000" y="5718175"/>
          <p14:tracePt t="51247" x="5334000" y="5727700"/>
          <p14:tracePt t="51269" x="5334000" y="5735638"/>
          <p14:tracePt t="51285" x="5334000" y="5745163"/>
          <p14:tracePt t="51301" x="5334000" y="5764213"/>
          <p14:tracePt t="51309" x="5334000" y="5772150"/>
          <p14:tracePt t="51334" x="5334000" y="5800725"/>
          <p14:tracePt t="51351" x="5324475" y="5818188"/>
          <p14:tracePt t="51361" x="5314950" y="5827713"/>
          <p14:tracePt t="51661" x="5305425" y="5837238"/>
          <p14:tracePt t="51670" x="5297488" y="5854700"/>
          <p14:tracePt t="51677" x="5268913" y="5864225"/>
          <p14:tracePt t="51686" x="5251450" y="5873750"/>
          <p14:tracePt t="51693" x="5224463" y="5881688"/>
          <p14:tracePt t="51709" x="5187950" y="5900738"/>
          <p14:tracePt t="51718" x="5168900" y="5918200"/>
          <p14:tracePt t="51726" x="5132388" y="5937250"/>
          <p14:tracePt t="51734" x="5105400" y="5954713"/>
          <p14:tracePt t="51741" x="5068888" y="5973763"/>
          <p14:tracePt t="51753" x="5049838" y="5983288"/>
          <p14:tracePt t="51757" x="5014913" y="5991225"/>
          <p14:tracePt t="51766" x="4995863" y="6000750"/>
          <p14:tracePt t="51773" x="4986338" y="6010275"/>
          <p14:tracePt t="51781" x="4978400" y="6018213"/>
          <p14:tracePt t="51789" x="4968875" y="6018213"/>
          <p14:tracePt t="51799" x="4932363" y="6018213"/>
          <p14:tracePt t="51805" x="4913313" y="6018213"/>
          <p14:tracePt t="51814" x="4886325" y="6018213"/>
          <p14:tracePt t="51821" x="4876800" y="6018213"/>
          <p14:tracePt t="51829" x="4849813" y="6018213"/>
          <p14:tracePt t="51837" x="4832350" y="6018213"/>
          <p14:tracePt t="51845" x="4803775" y="6018213"/>
          <p14:tracePt t="51853" x="4776788" y="6018213"/>
          <p14:tracePt t="51862" x="4722813" y="6018213"/>
          <p14:tracePt t="51869" x="4659313" y="6018213"/>
          <p14:tracePt t="51885" x="4494213" y="5983288"/>
          <p14:tracePt t="51893" x="4413250" y="5973763"/>
          <p14:tracePt t="51901" x="4348163" y="5937250"/>
          <p14:tracePt t="51909" x="4275138" y="5918200"/>
          <p14:tracePt t="51917" x="4230688" y="5910263"/>
          <p14:tracePt t="51925" x="4148138" y="5873750"/>
          <p14:tracePt t="51934" x="4129088" y="5873750"/>
          <p14:tracePt t="51941" x="4111625" y="5864225"/>
          <p14:tracePt t="51951" x="4102100" y="5854700"/>
          <p14:tracePt t="51958" x="4102100" y="5845175"/>
          <p14:tracePt t="51983" x="4084638" y="5827713"/>
          <p14:tracePt t="51989" x="4084638" y="5818188"/>
          <p14:tracePt t="51997" x="4084638" y="5772150"/>
          <p14:tracePt t="52005" x="4075113" y="5727700"/>
          <p14:tracePt t="52013" x="4057650" y="5708650"/>
          <p14:tracePt t="52021" x="4048125" y="5654675"/>
          <p14:tracePt t="52029" x="4011613" y="5572125"/>
          <p14:tracePt t="52038" x="4002088" y="5535613"/>
          <p14:tracePt t="52045" x="4002088" y="5462588"/>
          <p14:tracePt t="52054" x="3992563" y="5416550"/>
          <p14:tracePt t="52061" x="3992563" y="5372100"/>
          <p14:tracePt t="52070" x="3992563" y="5335588"/>
          <p14:tracePt t="52077" x="3965575" y="5289550"/>
          <p14:tracePt t="52085" x="3965575" y="5270500"/>
          <p14:tracePt t="52094" x="3965575" y="5216525"/>
          <p14:tracePt t="52101" x="3965575" y="5180013"/>
          <p14:tracePt t="52110" x="3965575" y="5106988"/>
          <p14:tracePt t="52117" x="3965575" y="5033963"/>
          <p14:tracePt t="52126" x="3965575" y="4943475"/>
          <p14:tracePt t="52133" x="3965575" y="4887913"/>
          <p14:tracePt t="52141" x="3965575" y="4797425"/>
          <p14:tracePt t="52150" x="3965575" y="4724400"/>
          <p14:tracePt t="52158" x="3965575" y="4624388"/>
          <p14:tracePt t="52166" x="3965575" y="4532313"/>
          <p14:tracePt t="52173" x="3965575" y="4459288"/>
          <p14:tracePt t="52181" x="3965575" y="4422775"/>
          <p14:tracePt t="52190" x="3956050" y="4376738"/>
          <p14:tracePt t="52197" x="3956050" y="4359275"/>
          <p14:tracePt t="52205" x="3948113" y="4332288"/>
          <p14:tracePt t="52296" x="3929063" y="4332288"/>
          <p14:tracePt t="52302" x="3856038" y="4332288"/>
          <p14:tracePt t="52312" x="3792538" y="4359275"/>
          <p14:tracePt t="52320" x="3709988" y="4413250"/>
          <p14:tracePt t="52327" x="3629025" y="4459288"/>
          <p14:tracePt t="52335" x="3573463" y="4478338"/>
          <p14:tracePt t="52343" x="3509963" y="4522788"/>
          <p14:tracePt t="52352" x="3446463" y="4532313"/>
          <p14:tracePt t="52358" x="3390900" y="4541838"/>
          <p14:tracePt t="52367" x="3346450" y="4551363"/>
          <p14:tracePt t="52374" x="3309938" y="4551363"/>
          <p14:tracePt t="52382" x="3263900" y="4551363"/>
          <p14:tracePt t="52390" x="3244850" y="4551363"/>
          <p14:tracePt t="52398" x="3217863" y="4551363"/>
          <p14:tracePt t="52408" x="3200400" y="4551363"/>
          <p14:tracePt t="52421" x="3190875" y="4551363"/>
          <p14:tracePt t="52429" x="3181350" y="4551363"/>
          <p14:tracePt t="52437" x="3171825" y="4522788"/>
          <p14:tracePt t="52445" x="3163888" y="4522788"/>
          <p14:tracePt t="52461" x="3163888" y="4495800"/>
          <p14:tracePt t="52470" x="3163888" y="4478338"/>
          <p14:tracePt t="52478" x="3163888" y="4459288"/>
          <p14:tracePt t="52487" x="3163888" y="4441825"/>
          <p14:tracePt t="52494" x="3163888" y="4432300"/>
          <p14:tracePt t="52502" x="3163888" y="4413250"/>
          <p14:tracePt t="52510" x="3163888" y="4395788"/>
          <p14:tracePt t="52518" x="3163888" y="4368800"/>
          <p14:tracePt t="52526" x="3163888" y="4349750"/>
          <p14:tracePt t="52535" x="3163888" y="4322763"/>
          <p14:tracePt t="52542" x="3163888" y="4313238"/>
          <p14:tracePt t="52552" x="3163888" y="4295775"/>
          <p14:tracePt t="52558" x="3163888" y="4286250"/>
          <p14:tracePt t="52571" x="3163888" y="4276725"/>
          <p14:tracePt t="52573" x="3163888" y="4268788"/>
          <p14:tracePt t="52581" x="3163888" y="4259263"/>
          <p14:tracePt t="52589" x="3163888" y="4240213"/>
          <p14:tracePt t="52719" x="3163888" y="4232275"/>
          <p14:tracePt t="52727" x="3108325" y="4240213"/>
          <p14:tracePt t="52735" x="3063875" y="4259263"/>
          <p14:tracePt t="52743" x="3027363" y="4276725"/>
          <p14:tracePt t="52754" x="2990850" y="4286250"/>
          <p14:tracePt t="52757" x="2962275" y="4295775"/>
          <p14:tracePt t="52769" x="2954338" y="4295775"/>
          <p14:tracePt t="52774" x="2917825" y="4303713"/>
          <p14:tracePt t="52783" x="2908300" y="4303713"/>
          <p14:tracePt t="52789" x="2881313" y="4322763"/>
          <p14:tracePt t="52797" x="2862263" y="4322763"/>
          <p14:tracePt t="52806" x="2852738" y="4322763"/>
          <p14:tracePt t="52942" x="2817813" y="4259263"/>
          <p14:tracePt t="52951" x="2808288" y="4222750"/>
          <p14:tracePt t="52958" x="2781300" y="4159250"/>
          <p14:tracePt t="52968" x="2762250" y="4130675"/>
          <p14:tracePt t="52978" x="2762250" y="4094163"/>
          <p14:tracePt t="52984" x="2752725" y="4057650"/>
          <p14:tracePt t="52991" x="2744788" y="4030663"/>
          <p14:tracePt t="52998" x="2744788" y="3994150"/>
          <p14:tracePt t="53006" x="2716213" y="3967163"/>
          <p14:tracePt t="53014" x="2716213" y="3957638"/>
          <p14:tracePt t="53030" x="2716213" y="3948113"/>
          <p14:tracePt t="53104" x="2716213" y="3921125"/>
          <p14:tracePt t="53109" x="2735263" y="3903663"/>
          <p14:tracePt t="53117" x="2762250" y="3894138"/>
          <p14:tracePt t="53125" x="2808288" y="3875088"/>
          <p14:tracePt t="53133" x="2835275" y="3867150"/>
          <p14:tracePt t="53141" x="2881313" y="3857625"/>
          <p14:tracePt t="53149" x="2917825" y="3840163"/>
          <p14:tracePt t="53157" x="2981325" y="3821113"/>
          <p14:tracePt t="53166" x="3027363" y="3803650"/>
          <p14:tracePt t="53173" x="3081338" y="3803650"/>
          <p14:tracePt t="53181" x="3117850" y="3803650"/>
          <p14:tracePt t="53189" x="3163888" y="3803650"/>
          <p14:tracePt t="53197" x="3200400" y="3803650"/>
          <p14:tracePt t="53205" x="3254375" y="3803650"/>
          <p14:tracePt t="53214" x="3300413" y="3803650"/>
          <p14:tracePt t="53222" x="3336925" y="3803650"/>
          <p14:tracePt t="53230" x="3346450" y="3803650"/>
          <p14:tracePt t="53238" x="3354388" y="3803650"/>
          <p14:tracePt t="53246" x="3382963" y="3821113"/>
          <p14:tracePt t="53254" x="3400425" y="3857625"/>
          <p14:tracePt t="53262" x="3409950" y="3867150"/>
          <p14:tracePt t="53270" x="3419475" y="3884613"/>
          <p14:tracePt t="53277" x="3419475" y="3921125"/>
          <p14:tracePt t="53285" x="3455988" y="3967163"/>
          <p14:tracePt t="53293" x="3455988" y="3994150"/>
          <p14:tracePt t="53301" x="3473450" y="4040188"/>
          <p14:tracePt t="53310" x="3500438" y="4086225"/>
          <p14:tracePt t="53317" x="3500438" y="4113213"/>
          <p14:tracePt t="53326" x="3500438" y="4149725"/>
          <p14:tracePt t="53334" x="3500438" y="4176713"/>
          <p14:tracePt t="53341" x="3500438" y="4213225"/>
          <p14:tracePt t="53350" x="3500438" y="4232275"/>
          <p14:tracePt t="53357" x="3500438" y="4240213"/>
          <p14:tracePt t="53366" x="3500438" y="4249738"/>
          <p14:tracePt t="53374" x="3500438" y="4268788"/>
          <p14:tracePt t="53381" x="3490913" y="4276725"/>
          <p14:tracePt t="53389" x="3455988" y="4295775"/>
          <p14:tracePt t="53399" x="3419475" y="4303713"/>
          <p14:tracePt t="53407" x="3400425" y="4303713"/>
          <p14:tracePt t="53415" x="3373438" y="4303713"/>
          <p14:tracePt t="53422" x="3354388" y="4303713"/>
          <p14:tracePt t="53446" x="3336925" y="4303713"/>
          <p14:tracePt t="53528" x="3363913" y="4295775"/>
          <p14:tracePt t="53535" x="3500438" y="4268788"/>
          <p14:tracePt t="53547" x="3683000" y="4232275"/>
          <p14:tracePt t="53549" x="3938588" y="4203700"/>
          <p14:tracePt t="53557" x="4202113" y="4203700"/>
          <p14:tracePt t="53566" x="4503738" y="4203700"/>
          <p14:tracePt t="53573" x="4876800" y="4203700"/>
          <p14:tracePt t="53581" x="5214938" y="4203700"/>
          <p14:tracePt t="53589" x="5543550" y="4203700"/>
          <p14:tracePt t="53597" x="5907088" y="4140200"/>
          <p14:tracePt t="53605" x="6153150" y="4103688"/>
          <p14:tracePt t="53613" x="6318250" y="4057650"/>
          <p14:tracePt t="53621" x="6481763" y="4013200"/>
          <p14:tracePt t="53629" x="6618288" y="3948113"/>
          <p14:tracePt t="53637" x="6681788" y="3911600"/>
          <p14:tracePt t="53645" x="6727825" y="3867150"/>
          <p14:tracePt t="53653" x="6754813" y="3830638"/>
          <p14:tracePt t="53661" x="6754813" y="3803650"/>
          <p14:tracePt t="53670" x="6754813" y="3784600"/>
          <p14:tracePt t="53677" x="6754813" y="3767138"/>
          <p14:tracePt t="53685" x="6754813" y="3757613"/>
          <p14:tracePt t="53781" x="6754813" y="3748088"/>
          <p14:tracePt t="53789" x="6754813" y="3730625"/>
          <p14:tracePt t="53797" x="6754813" y="3721100"/>
          <p14:tracePt t="53805" x="6754813" y="3711575"/>
          <p14:tracePt t="53821" x="6754813" y="3684588"/>
          <p14:tracePt t="53830" x="6754813" y="3675063"/>
          <p14:tracePt t="53837" x="6746875" y="3657600"/>
          <p14:tracePt t="53845" x="6727825" y="3657600"/>
          <p14:tracePt t="53854" x="6673850" y="3648075"/>
          <p14:tracePt t="53861" x="6610350" y="3621088"/>
          <p14:tracePt t="53869" x="6564313" y="3621088"/>
          <p14:tracePt t="53884" x="6500813" y="3621088"/>
          <p14:tracePt t="53885" x="6445250" y="3621088"/>
          <p14:tracePt t="53893" x="6354763" y="3621088"/>
          <p14:tracePt t="53901" x="6318250" y="3621088"/>
          <p14:tracePt t="53909" x="6281738" y="3621088"/>
          <p14:tracePt t="53917" x="6272213" y="3621088"/>
          <p14:tracePt t="53925" x="6254750" y="3621088"/>
          <p14:tracePt t="54111" x="6245225" y="3621088"/>
          <p14:tracePt t="54118" x="6235700" y="3621088"/>
          <p14:tracePt t="54128" x="6218238" y="3621088"/>
          <p14:tracePt t="54135" x="6208713" y="3621088"/>
          <p14:tracePt t="54151" x="6181725" y="3602038"/>
          <p14:tracePt t="54158" x="6172200" y="3602038"/>
          <p14:tracePt t="54168" x="6153150" y="3592513"/>
          <p14:tracePt t="54174" x="6126163" y="3575050"/>
          <p14:tracePt t="54181" x="6108700" y="3575050"/>
          <p14:tracePt t="54190" x="6072188" y="3565525"/>
          <p14:tracePt t="54206" x="6062663" y="3556000"/>
          <p14:tracePt t="54229" x="6053138" y="3548063"/>
          <p14:tracePt t="54238" x="6053138" y="3538538"/>
          <p14:tracePt t="54246" x="6053138" y="3502025"/>
          <p14:tracePt t="54253" x="6053138" y="3465513"/>
          <p14:tracePt t="54261" x="6053138" y="3438525"/>
          <p14:tracePt t="54270" x="6053138" y="3382963"/>
          <p14:tracePt t="54277" x="6053138" y="3365500"/>
          <p14:tracePt t="54285" x="6053138" y="3338513"/>
          <p14:tracePt t="54293" x="6053138" y="3292475"/>
          <p14:tracePt t="54301" x="6053138" y="3265488"/>
          <p14:tracePt t="54309" x="6053138" y="3236913"/>
          <p14:tracePt t="54317" x="6053138" y="3228975"/>
          <p14:tracePt t="54326" x="6053138" y="3219450"/>
          <p14:tracePt t="54333" x="6053138" y="3192463"/>
          <p14:tracePt t="54341" x="6053138" y="3182938"/>
          <p14:tracePt t="54349" x="6053138" y="3173413"/>
          <p14:tracePt t="54357" x="6062663" y="3136900"/>
          <p14:tracePt t="54367" x="6080125" y="3109913"/>
          <p14:tracePt t="54373" x="6089650" y="3100388"/>
          <p14:tracePt t="54381" x="6116638" y="3073400"/>
          <p14:tracePt t="54389" x="6162675" y="3036888"/>
          <p14:tracePt t="54397" x="6181725" y="3027363"/>
          <p14:tracePt t="54405" x="6254750" y="2990850"/>
          <p14:tracePt t="54414" x="6335713" y="2963863"/>
          <p14:tracePt t="54422" x="6418263" y="2927350"/>
          <p14:tracePt t="54430" x="6527800" y="2900363"/>
          <p14:tracePt t="54439" x="6610350" y="2873375"/>
          <p14:tracePt t="54446" x="6700838" y="2854325"/>
          <p14:tracePt t="54454" x="6800850" y="2844800"/>
          <p14:tracePt t="54462" x="6910388" y="2827338"/>
          <p14:tracePt t="54471" x="6983413" y="2817813"/>
          <p14:tracePt t="54478" x="7073900" y="2817813"/>
          <p14:tracePt t="54486" x="7110413" y="2817813"/>
          <p14:tracePt t="54494" x="7119938" y="2817813"/>
          <p14:tracePt t="54503" x="7129463" y="2817813"/>
          <p14:tracePt t="54534" x="7138988" y="2827338"/>
          <p14:tracePt t="54542" x="7138988" y="2854325"/>
          <p14:tracePt t="54551" x="7110413" y="2909888"/>
          <p14:tracePt t="54558" x="7065963" y="2982913"/>
          <p14:tracePt t="54566" x="7029450" y="3027363"/>
          <p14:tracePt t="54573" x="6992938" y="3073400"/>
          <p14:tracePt t="54581" x="6983413" y="3119438"/>
          <p14:tracePt t="54589" x="6956425" y="3146425"/>
          <p14:tracePt t="54597" x="6937375" y="3192463"/>
          <p14:tracePt t="54605" x="6929438" y="3219450"/>
          <p14:tracePt t="54613" x="6910388" y="3236913"/>
          <p14:tracePt t="54621" x="6900863" y="3265488"/>
          <p14:tracePt t="54629" x="6892925" y="3292475"/>
          <p14:tracePt t="54637" x="6883400" y="3319463"/>
          <p14:tracePt t="54654" x="6856413" y="3338513"/>
          <p14:tracePt t="54661" x="6837363" y="3355975"/>
          <p14:tracePt t="54670" x="6819900" y="3375025"/>
          <p14:tracePt t="54677" x="6800850" y="3392488"/>
          <p14:tracePt t="54685" x="6773863" y="3402013"/>
          <p14:tracePt t="54693" x="6727825" y="3419475"/>
          <p14:tracePt t="54701" x="6681788" y="3438525"/>
          <p14:tracePt t="54710" x="6645275" y="3438525"/>
          <p14:tracePt t="54718" x="6600825" y="3438525"/>
          <p14:tracePt t="54726" x="6564313" y="3446463"/>
          <p14:tracePt t="54733" x="6527800" y="3446463"/>
          <p14:tracePt t="54742" x="6491288" y="3446463"/>
          <p14:tracePt t="54750" x="6464300" y="3446463"/>
          <p14:tracePt t="54758" x="6445250" y="3446463"/>
          <p14:tracePt t="55050" x="6435725" y="3446463"/>
          <p14:tracePt t="55055" x="6381750" y="3482975"/>
          <p14:tracePt t="55063" x="6345238" y="3492500"/>
          <p14:tracePt t="55071" x="6281738" y="3511550"/>
          <p14:tracePt t="55086" x="6172200" y="3548063"/>
          <p14:tracePt t="55094" x="6135688" y="3565525"/>
          <p14:tracePt t="55103" x="6108700" y="3575050"/>
          <p14:tracePt t="55110" x="6072188" y="3575050"/>
          <p14:tracePt t="55119" x="6053138" y="3584575"/>
          <p14:tracePt t="55126" x="6043613" y="3592513"/>
          <p14:tracePt t="55349" x="6016625" y="3602038"/>
          <p14:tracePt t="55357" x="5943600" y="3638550"/>
          <p14:tracePt t="55366" x="5826125" y="3684588"/>
          <p14:tracePt t="55374" x="5707063" y="3730625"/>
          <p14:tracePt t="55382" x="5561013" y="3803650"/>
          <p14:tracePt t="55389" x="5387975" y="3867150"/>
          <p14:tracePt t="55397" x="5168900" y="3948113"/>
          <p14:tracePt t="55405" x="4968875" y="4030663"/>
          <p14:tracePt t="55413" x="4713288" y="4086225"/>
          <p14:tracePt t="55421" x="4484688" y="4159250"/>
          <p14:tracePt t="55429" x="4230688" y="4232275"/>
          <p14:tracePt t="55438" x="4038600" y="4268788"/>
          <p14:tracePt t="55446" x="3856038" y="4332288"/>
          <p14:tracePt t="55454" x="3683000" y="4376738"/>
          <p14:tracePt t="55464" x="3556000" y="4405313"/>
          <p14:tracePt t="55469" x="3427413" y="4449763"/>
          <p14:tracePt t="55477" x="3309938" y="4478338"/>
          <p14:tracePt t="55485" x="3181350" y="4522788"/>
          <p14:tracePt t="55494" x="3027363" y="4551363"/>
          <p14:tracePt t="55501" x="2898775" y="4595813"/>
          <p14:tracePt t="55509" x="2744788" y="4641850"/>
          <p14:tracePt t="55517" x="2652713" y="4668838"/>
          <p14:tracePt t="55525" x="2533650" y="4697413"/>
          <p14:tracePt t="55533" x="2425700" y="4724400"/>
          <p14:tracePt t="55541" x="2316163" y="4732338"/>
          <p14:tracePt t="55549" x="2170113" y="4768850"/>
          <p14:tracePt t="55557" x="2051050" y="4768850"/>
          <p14:tracePt t="55566" x="1960563" y="4778375"/>
          <p14:tracePt t="55573" x="1868488" y="4805363"/>
          <p14:tracePt t="55582" x="1768475" y="4824413"/>
          <p14:tracePt t="55589" x="1714500" y="4833938"/>
          <p14:tracePt t="55600" x="1658938" y="4833938"/>
          <p14:tracePt t="55605" x="1612900" y="4841875"/>
          <p14:tracePt t="55613" x="1568450" y="4878388"/>
          <p14:tracePt t="55621" x="1531938" y="4887913"/>
          <p14:tracePt t="55629" x="1495425" y="4897438"/>
          <p14:tracePt t="55637" x="1468438" y="4914900"/>
          <p14:tracePt t="55645" x="1439863" y="4943475"/>
          <p14:tracePt t="55661" x="1422400" y="4960938"/>
          <p14:tracePt t="55669" x="1395413" y="4979988"/>
          <p14:tracePt t="55677" x="1395413" y="4987925"/>
          <p14:tracePt t="55686" x="1376363" y="5006975"/>
          <p14:tracePt t="55701" x="1358900" y="5024438"/>
          <p14:tracePt t="55717" x="1358900" y="5060950"/>
          <p14:tracePt t="55735" x="1358900" y="5070475"/>
          <p14:tracePt t="55741" x="1358900" y="5097463"/>
          <p14:tracePt t="55749" x="1358900" y="5106988"/>
          <p14:tracePt t="55766" x="1358900" y="5116513"/>
          <p14:tracePt t="55773" x="1358900" y="5133975"/>
          <p14:tracePt t="55783" x="1358900" y="5153025"/>
          <p14:tracePt t="55797" x="1358900" y="5180013"/>
          <p14:tracePt t="55805" x="1358900" y="5197475"/>
          <p14:tracePt t="55813" x="1358900" y="5226050"/>
          <p14:tracePt t="55821" x="1358900" y="5243513"/>
          <p14:tracePt t="55829" x="1358900" y="5280025"/>
          <p14:tracePt t="55845" x="1358900" y="5307013"/>
          <p14:tracePt t="55853" x="1358900" y="5316538"/>
          <p14:tracePt t="55861" x="1358900" y="5326063"/>
          <p14:tracePt t="55869" x="1358900" y="5335588"/>
          <p14:tracePt t="55880" x="1349375" y="5362575"/>
          <p14:tracePt t="55893" x="1339850" y="5372100"/>
          <p14:tracePt t="55909" x="1330325" y="5372100"/>
          <p14:tracePt t="55933" x="1322388" y="5372100"/>
          <p14:tracePt t="55941" x="1303338" y="5380038"/>
          <p14:tracePt t="55957" x="1276350" y="5380038"/>
          <p14:tracePt t="55966" x="1230313" y="5380038"/>
          <p14:tracePt t="55973" x="1193800" y="5380038"/>
          <p14:tracePt t="55981" x="1139825" y="5380038"/>
          <p14:tracePt t="55989" x="1057275" y="5335588"/>
          <p14:tracePt t="55997" x="974725" y="5280025"/>
          <p14:tracePt t="56005" x="874713" y="5207000"/>
          <p14:tracePt t="56013" x="793750" y="5126038"/>
          <p14:tracePt t="56021" x="757238" y="5080000"/>
          <p14:tracePt t="56029" x="720725" y="5033963"/>
          <p14:tracePt t="56037" x="674688" y="4951413"/>
          <p14:tracePt t="56046" x="638175" y="4851400"/>
          <p14:tracePt t="56054" x="620713" y="4778375"/>
          <p14:tracePt t="56063" x="611188" y="4697413"/>
          <p14:tracePt t="56071" x="611188" y="4624388"/>
          <p14:tracePt t="56081" x="611188" y="4551363"/>
          <p14:tracePt t="56085" x="611188" y="4495800"/>
          <p14:tracePt t="56093" x="611188" y="4422775"/>
          <p14:tracePt t="56101" x="611188" y="4376738"/>
          <p14:tracePt t="56110" x="638175" y="4313238"/>
          <p14:tracePt t="56117" x="692150" y="4232275"/>
          <p14:tracePt t="56126" x="774700" y="4149725"/>
          <p14:tracePt t="56134" x="857250" y="4113213"/>
          <p14:tracePt t="56141" x="957263" y="4049713"/>
          <p14:tracePt t="56149" x="984250" y="4040188"/>
          <p14:tracePt t="56157" x="1084263" y="4013200"/>
          <p14:tracePt t="56166" x="1222375" y="3976688"/>
          <p14:tracePt t="56175" x="1349375" y="3957638"/>
          <p14:tracePt t="56183" x="1512888" y="3940175"/>
          <p14:tracePt t="56190" x="1641475" y="3940175"/>
          <p14:tracePt t="56199" x="1751013" y="3940175"/>
          <p14:tracePt t="56206" x="1878013" y="3940175"/>
          <p14:tracePt t="56214" x="1951038" y="3940175"/>
          <p14:tracePt t="56224" x="2033588" y="3976688"/>
          <p14:tracePt t="56231" x="2078038" y="4021138"/>
          <p14:tracePt t="56238" x="2124075" y="4086225"/>
          <p14:tracePt t="56246" x="2133600" y="4186238"/>
          <p14:tracePt t="56255" x="2133600" y="4313238"/>
          <p14:tracePt t="56263" x="2133600" y="4459288"/>
          <p14:tracePt t="56270" x="2133600" y="4568825"/>
          <p14:tracePt t="56278" x="2097088" y="4678363"/>
          <p14:tracePt t="56285" x="2060575" y="4797425"/>
          <p14:tracePt t="56293" x="2014538" y="4878388"/>
          <p14:tracePt t="56301" x="1960563" y="4960938"/>
          <p14:tracePt t="56309" x="1924050" y="5024438"/>
          <p14:tracePt t="56317" x="1895475" y="5070475"/>
          <p14:tracePt t="56325" x="1887538" y="5106988"/>
          <p14:tracePt t="56334" x="1860550" y="5133975"/>
          <p14:tracePt t="56341" x="1814513" y="5143500"/>
          <p14:tracePt t="56349" x="1787525" y="5170488"/>
          <p14:tracePt t="56357" x="1768475" y="5189538"/>
          <p14:tracePt t="56365" x="1751013" y="5197475"/>
          <p14:tracePt t="56373" x="1731963" y="5216525"/>
          <p14:tracePt t="56447" x="1814513" y="5216525"/>
          <p14:tracePt t="56456" x="2097088" y="5216525"/>
          <p14:tracePt t="56463" x="2425700" y="5216525"/>
          <p14:tracePt t="56472" x="2908300" y="5216525"/>
          <p14:tracePt t="56477" x="3546475" y="5243513"/>
          <p14:tracePt t="56485" x="4094163" y="5343525"/>
          <p14:tracePt t="56493" x="4630738" y="5416550"/>
          <p14:tracePt t="56501" x="5241925" y="5489575"/>
          <p14:tracePt t="56509" x="5716588" y="5589588"/>
          <p14:tracePt t="56517" x="6172200" y="5635625"/>
          <p14:tracePt t="56525" x="6527800" y="5699125"/>
          <p14:tracePt t="56533" x="6883400" y="5735638"/>
          <p14:tracePt t="56541" x="7065963" y="5781675"/>
          <p14:tracePt t="56550" x="7192963" y="5800725"/>
          <p14:tracePt t="56558" x="7329488" y="5818188"/>
          <p14:tracePt t="56565" x="7385050" y="5818188"/>
          <p14:tracePt t="56573" x="7421563" y="5818188"/>
          <p14:tracePt t="56582" x="7439025" y="5818188"/>
          <p14:tracePt t="56589" x="7448550" y="5818188"/>
          <p14:tracePt t="56597" x="7475538" y="5818188"/>
          <p14:tracePt t="56605" x="7512050" y="5818188"/>
          <p14:tracePt t="56613" x="7567613" y="5818188"/>
          <p14:tracePt t="56621" x="7648575" y="5827713"/>
          <p14:tracePt t="56629" x="7740650" y="5837238"/>
          <p14:tracePt t="56637" x="7804150" y="5864225"/>
          <p14:tracePt t="56645" x="7867650" y="5891213"/>
          <p14:tracePt t="56653" x="7940675" y="5900738"/>
          <p14:tracePt t="56661" x="7986713" y="5927725"/>
          <p14:tracePt t="56669" x="8004175" y="5927725"/>
          <p14:tracePt t="56677" x="8023225" y="5937250"/>
          <p14:tracePt t="56815" x="8013700" y="5937250"/>
          <p14:tracePt t="56823" x="7940675" y="5918200"/>
          <p14:tracePt t="56831" x="7913688" y="5910263"/>
          <p14:tracePt t="56839" x="7840663" y="5900738"/>
          <p14:tracePt t="56847" x="7758113" y="5845175"/>
          <p14:tracePt t="56855" x="7648575" y="5818188"/>
          <p14:tracePt t="56863" x="7548563" y="5772150"/>
          <p14:tracePt t="56871" x="7429500" y="5727700"/>
          <p14:tracePt t="56878" x="7348538" y="5691188"/>
          <p14:tracePt t="56890" x="7283450" y="5635625"/>
          <p14:tracePt t="56901" x="7212013" y="5489575"/>
          <p14:tracePt t="56909" x="7175500" y="5445125"/>
          <p14:tracePt t="56917" x="7156450" y="5335588"/>
          <p14:tracePt t="56927" x="7156450" y="5262563"/>
          <p14:tracePt t="56936" x="7156450" y="5189538"/>
          <p14:tracePt t="56943" x="7156450" y="5080000"/>
          <p14:tracePt t="56954" x="7165975" y="4997450"/>
          <p14:tracePt t="56959" x="7175500" y="4943475"/>
          <p14:tracePt t="56970" x="7183438" y="4924425"/>
          <p14:tracePt t="56975" x="7219950" y="4860925"/>
          <p14:tracePt t="56988" x="7239000" y="4814888"/>
          <p14:tracePt t="56992" x="7292975" y="4768850"/>
          <p14:tracePt t="56999" x="7312025" y="4751388"/>
          <p14:tracePt t="57005" x="7356475" y="4705350"/>
          <p14:tracePt t="57013" x="7385050" y="4678363"/>
          <p14:tracePt t="57021" x="7421563" y="4651375"/>
          <p14:tracePt t="57029" x="7466013" y="4624388"/>
          <p14:tracePt t="57037" x="7531100" y="4587875"/>
          <p14:tracePt t="57045" x="7585075" y="4578350"/>
          <p14:tracePt t="57053" x="7685088" y="4532313"/>
          <p14:tracePt t="57061" x="7758113" y="4522788"/>
          <p14:tracePt t="57069" x="7858125" y="4505325"/>
          <p14:tracePt t="57077" x="7986713" y="4505325"/>
          <p14:tracePt t="57085" x="8059738" y="4505325"/>
          <p14:tracePt t="57093" x="8169275" y="4505325"/>
          <p14:tracePt t="57101" x="8223250" y="4505325"/>
          <p14:tracePt t="57110" x="8296275" y="4505325"/>
          <p14:tracePt t="57118" x="8342313" y="4505325"/>
          <p14:tracePt t="57126" x="8378825" y="4532313"/>
          <p14:tracePt t="57136" x="8451850" y="4587875"/>
          <p14:tracePt t="57142" x="8496300" y="4632325"/>
          <p14:tracePt t="57151" x="8551863" y="4732338"/>
          <p14:tracePt t="57158" x="8596313" y="4833938"/>
          <p14:tracePt t="57168" x="8624888" y="4924425"/>
          <p14:tracePt t="57174" x="8624888" y="5006975"/>
          <p14:tracePt t="57187" x="8624888" y="5080000"/>
          <p14:tracePt t="57190" x="8624888" y="5133975"/>
          <p14:tracePt t="57200" x="8624888" y="5207000"/>
          <p14:tracePt t="57207" x="8624888" y="5270500"/>
          <p14:tracePt t="57214" x="8596313" y="5307013"/>
          <p14:tracePt t="57222" x="8578850" y="5353050"/>
          <p14:tracePt t="57230" x="8542338" y="5389563"/>
          <p14:tracePt t="57238" x="8515350" y="5408613"/>
          <p14:tracePt t="57246" x="8496300" y="5426075"/>
          <p14:tracePt t="57254" x="8451850" y="5462588"/>
          <p14:tracePt t="57262" x="8415338" y="5472113"/>
          <p14:tracePt t="57270" x="8386763" y="5481638"/>
          <p14:tracePt t="57278" x="8342313" y="5508625"/>
          <p14:tracePt t="57286" x="8305800" y="5518150"/>
          <p14:tracePt t="57294" x="8240713" y="5526088"/>
          <p14:tracePt t="57304" x="8177213" y="5562600"/>
          <p14:tracePt t="57310" x="8104188" y="5589588"/>
          <p14:tracePt t="57317" x="8040688" y="5599113"/>
          <p14:tracePt t="57326" x="7958138" y="5626100"/>
          <p14:tracePt t="57336" x="7904163" y="5645150"/>
          <p14:tracePt t="57342" x="7840663" y="5662613"/>
          <p14:tracePt t="57353" x="7794625" y="5691188"/>
          <p14:tracePt t="57357" x="7777163" y="5699125"/>
          <p14:tracePt t="57367" x="7740650" y="5708650"/>
          <p14:tracePt t="57373" x="7704138" y="5708650"/>
          <p14:tracePt t="57384" x="7694613" y="5708650"/>
          <p14:tracePt t="57389" x="7685088" y="5718175"/>
          <p14:tracePt t="57413" x="7667625" y="5718175"/>
          <p14:tracePt t="57430" x="7658100" y="5718175"/>
          <p14:tracePt t="57438" x="7631113" y="5708650"/>
          <p14:tracePt t="57446" x="7612063" y="5691188"/>
          <p14:tracePt t="57454" x="7594600" y="5672138"/>
          <p14:tracePt t="57462" x="7558088" y="5635625"/>
          <p14:tracePt t="57469" x="7539038" y="5618163"/>
          <p14:tracePt t="57477" x="7512050" y="5589588"/>
          <p14:tracePt t="57485" x="7512050" y="5581650"/>
          <p14:tracePt t="57493" x="7502525" y="5572125"/>
          <p14:tracePt t="57501" x="7502525" y="5562600"/>
          <p14:tracePt t="58109" x="7494588" y="5572125"/>
          <p14:tracePt t="58125" x="7485063" y="5581650"/>
          <p14:tracePt t="58141" x="7466013" y="5599113"/>
          <p14:tracePt t="58727" x="7466013" y="5589588"/>
          <p14:tracePt t="58967" x="7458075" y="5572125"/>
          <p14:tracePt t="58974" x="7448550" y="5572125"/>
          <p14:tracePt t="58985" x="7429500" y="5554663"/>
          <p14:tracePt t="58992" x="7421563" y="5545138"/>
          <p14:tracePt t="58997" x="7402513" y="5518150"/>
          <p14:tracePt t="59005" x="7375525" y="5472113"/>
          <p14:tracePt t="59013" x="7348538" y="5445125"/>
          <p14:tracePt t="59021" x="7329488" y="5389563"/>
          <p14:tracePt t="59029" x="7292975" y="5335588"/>
          <p14:tracePt t="59037" x="7239000" y="5270500"/>
          <p14:tracePt t="59045" x="7229475" y="5233988"/>
          <p14:tracePt t="59053" x="7192963" y="5160963"/>
          <p14:tracePt t="59061" x="7175500" y="5133975"/>
          <p14:tracePt t="59070" x="7156450" y="5097463"/>
          <p14:tracePt t="59078" x="7156450" y="5053013"/>
          <p14:tracePt t="59086" x="7138988" y="5033963"/>
          <p14:tracePt t="59093" x="7129463" y="5006975"/>
          <p14:tracePt t="59102" x="7129463" y="4997450"/>
          <p14:tracePt t="59109" x="7129463" y="4970463"/>
          <p14:tracePt t="59117" x="7119938" y="4951413"/>
          <p14:tracePt t="59125" x="7119938" y="4924425"/>
          <p14:tracePt t="59136" x="7119938" y="4914900"/>
          <p14:tracePt t="59143" x="7110413" y="4897438"/>
          <p14:tracePt t="59151" x="7110413" y="4851400"/>
          <p14:tracePt t="59159" x="7102475" y="4833938"/>
          <p14:tracePt t="59168" x="7092950" y="4805363"/>
          <p14:tracePt t="59175" x="7083425" y="4751388"/>
          <p14:tracePt t="59185" x="7083425" y="4741863"/>
          <p14:tracePt t="59191" x="7065963" y="4697413"/>
          <p14:tracePt t="59201" x="7056438" y="4660900"/>
          <p14:tracePt t="59206" x="7029450" y="4641850"/>
          <p14:tracePt t="59214" x="7019925" y="4614863"/>
          <p14:tracePt t="59223" x="7019925" y="4605338"/>
          <p14:tracePt t="59231" x="7000875" y="4587875"/>
          <p14:tracePt t="59239" x="6992938" y="4578350"/>
          <p14:tracePt t="59246" x="6983413" y="4559300"/>
          <p14:tracePt t="59254" x="6964363" y="4541838"/>
          <p14:tracePt t="59262" x="6956425" y="4532313"/>
          <p14:tracePt t="59270" x="6946900" y="4522788"/>
          <p14:tracePt t="59278" x="6937375" y="4514850"/>
          <p14:tracePt t="59286" x="6929438" y="4505325"/>
          <p14:tracePt t="59294" x="6910388" y="4486275"/>
          <p14:tracePt t="59302" x="6900863" y="4478338"/>
          <p14:tracePt t="59310" x="6900863" y="4468813"/>
          <p14:tracePt t="59318" x="6873875" y="4459288"/>
          <p14:tracePt t="59327" x="6846888" y="4441825"/>
          <p14:tracePt t="59333" x="6827838" y="4422775"/>
          <p14:tracePt t="59341" x="6810375" y="4405313"/>
          <p14:tracePt t="59349" x="6791325" y="4368800"/>
          <p14:tracePt t="59357" x="6746875" y="4322763"/>
          <p14:tracePt t="59365" x="6718300" y="4303713"/>
          <p14:tracePt t="59373" x="6681788" y="4276725"/>
          <p14:tracePt t="59382" x="6664325" y="4268788"/>
          <p14:tracePt t="59390" x="6637338" y="4232275"/>
          <p14:tracePt t="59400" x="6618288" y="4222750"/>
          <p14:tracePt t="59407" x="6581775" y="4195763"/>
          <p14:tracePt t="59414" x="6554788" y="4159250"/>
          <p14:tracePt t="59422" x="6537325" y="4140200"/>
          <p14:tracePt t="59430" x="6508750" y="4122738"/>
          <p14:tracePt t="59438" x="6491288" y="4103688"/>
          <p14:tracePt t="59446" x="6445250" y="4067175"/>
          <p14:tracePt t="59454" x="6427788" y="4049713"/>
          <p14:tracePt t="59462" x="6399213" y="4030663"/>
          <p14:tracePt t="59470" x="6391275" y="4021138"/>
          <p14:tracePt t="59478" x="6362700" y="4013200"/>
          <p14:tracePt t="59486" x="6354763" y="4003675"/>
          <p14:tracePt t="59494" x="6335713" y="3984625"/>
          <p14:tracePt t="59506" x="6318250" y="3976688"/>
          <p14:tracePt t="59509" x="6308725" y="3967163"/>
          <p14:tracePt t="59517" x="6299200" y="3967163"/>
          <p14:tracePt t="59526" x="6299200" y="3957638"/>
          <p14:tracePt t="59535" x="6281738" y="3948113"/>
          <p14:tracePt t="59545" x="6272213" y="3948113"/>
          <p14:tracePt t="59557" x="6262688" y="3940175"/>
          <p14:tracePt t="59565" x="6254750" y="3930650"/>
          <p14:tracePt t="59573" x="6245225" y="3921125"/>
          <p14:tracePt t="59589" x="6235700" y="3921125"/>
          <p14:tracePt t="59597" x="6235700" y="3911600"/>
          <p14:tracePt t="59618" x="6226175" y="3903663"/>
          <p14:tracePt t="59736" x="6218238" y="3884613"/>
          <p14:tracePt t="59741" x="6199188" y="3857625"/>
          <p14:tracePt t="59765" x="6199188" y="3848100"/>
          <p14:tracePt t="59773" x="6199188" y="3840163"/>
          <p14:tracePt t="59782" x="6199188" y="3830638"/>
          <p14:tracePt t="59789" x="6199188" y="3821113"/>
          <p14:tracePt t="59799" x="6199188" y="3803650"/>
          <p14:tracePt t="59805" x="6199188" y="3784600"/>
          <p14:tracePt t="59814" x="6199188" y="3775075"/>
          <p14:tracePt t="59821" x="6199188" y="3767138"/>
          <p14:tracePt t="59829" x="6199188" y="3757613"/>
          <p14:tracePt t="59837" x="6199188" y="3748088"/>
          <p14:tracePt t="59845" x="6199188" y="3738563"/>
          <p14:tracePt t="59853" x="6199188" y="3730625"/>
          <p14:tracePt t="59861" x="6199188" y="3721100"/>
          <p14:tracePt t="59869" x="6199188" y="3702050"/>
          <p14:tracePt t="59877" x="6199188" y="3694113"/>
          <p14:tracePt t="59885" x="6199188" y="3684588"/>
          <p14:tracePt t="60183" x="6189663" y="3675063"/>
          <p14:tracePt t="60471" x="6181725" y="3675063"/>
          <p14:tracePt t="60479" x="6172200" y="3675063"/>
          <p14:tracePt t="60486" x="6162675" y="3675063"/>
          <p14:tracePt t="61840" x="6153150" y="3675063"/>
          <p14:tracePt t="61879" x="6145213" y="3675063"/>
          <p14:tracePt t="61893" x="6108700" y="3684588"/>
          <p14:tracePt t="61901" x="6053138" y="3702050"/>
          <p14:tracePt t="61909" x="5989638" y="3702050"/>
          <p14:tracePt t="61917" x="5916613" y="3721100"/>
          <p14:tracePt t="61925" x="5862638" y="3721100"/>
          <p14:tracePt t="61933" x="5797550" y="3730625"/>
          <p14:tracePt t="61941" x="5770563" y="3730625"/>
          <p14:tracePt t="61949" x="5743575" y="3730625"/>
          <p14:tracePt t="61957" x="5724525" y="3748088"/>
          <p14:tracePt t="61966" x="5697538" y="3748088"/>
          <p14:tracePt t="61974" x="5661025" y="3757613"/>
          <p14:tracePt t="61984" x="5643563" y="3757613"/>
          <p14:tracePt t="61990" x="5616575" y="3757613"/>
          <p14:tracePt t="61999" x="5597525" y="3757613"/>
          <p14:tracePt t="62013" x="5570538" y="3767138"/>
          <p14:tracePt t="62037" x="5561013" y="3767138"/>
          <p14:tracePt t="62045" x="5534025" y="3767138"/>
          <p14:tracePt t="62053" x="5514975" y="3767138"/>
          <p14:tracePt t="62061" x="5478463" y="3767138"/>
          <p14:tracePt t="62069" x="5424488" y="3767138"/>
          <p14:tracePt t="62077" x="5368925" y="3767138"/>
          <p14:tracePt t="62086" x="5297488" y="3767138"/>
          <p14:tracePt t="62093" x="5232400" y="3767138"/>
          <p14:tracePt t="62102" x="5141913" y="3738563"/>
          <p14:tracePt t="62109" x="5022850" y="3711575"/>
          <p14:tracePt t="62117" x="4895850" y="3648075"/>
          <p14:tracePt t="62125" x="4722813" y="3602038"/>
          <p14:tracePt t="62133" x="4576763" y="3548063"/>
          <p14:tracePt t="62141" x="4440238" y="3482975"/>
          <p14:tracePt t="62150" x="4275138" y="3419475"/>
          <p14:tracePt t="62158" x="4138613" y="3365500"/>
          <p14:tracePt t="62167" x="4011613" y="3338513"/>
          <p14:tracePt t="62174" x="3911600" y="3273425"/>
          <p14:tracePt t="62185" x="3829050" y="3236913"/>
          <p14:tracePt t="62190" x="3765550" y="3209925"/>
          <p14:tracePt t="62200" x="3738563" y="3200400"/>
          <p14:tracePt t="62205" x="3719513" y="3192463"/>
          <p14:tracePt t="62213" x="3709988" y="3182938"/>
          <p14:tracePt t="62311" x="3709988" y="3173413"/>
          <p14:tracePt t="62318" x="3709988" y="3136900"/>
          <p14:tracePt t="62327" x="3709988" y="3127375"/>
          <p14:tracePt t="62334" x="3709988" y="3109913"/>
          <p14:tracePt t="62342" x="3709988" y="3100388"/>
          <p14:tracePt t="62351" x="3702050" y="3090863"/>
          <p14:tracePt t="62359" x="3692525" y="3082925"/>
          <p14:tracePt t="62423" x="3702050" y="3054350"/>
          <p14:tracePt t="62447" x="3709988" y="3046413"/>
          <p14:tracePt t="62575" x="3709988" y="3063875"/>
          <p14:tracePt t="62584" x="3709988" y="3146425"/>
          <p14:tracePt t="62589" x="3709988" y="3200400"/>
          <p14:tracePt t="62597" x="3729038" y="3302000"/>
          <p14:tracePt t="62605" x="3746500" y="3375025"/>
          <p14:tracePt t="62615" x="3765550" y="3511550"/>
          <p14:tracePt t="62621" x="3775075" y="3602038"/>
          <p14:tracePt t="62629" x="3775075" y="3694113"/>
          <p14:tracePt t="62637" x="3810000" y="3794125"/>
          <p14:tracePt t="62645" x="3819525" y="3884613"/>
          <p14:tracePt t="62653" x="3819525" y="3957638"/>
          <p14:tracePt t="62661" x="3829050" y="4030663"/>
          <p14:tracePt t="62669" x="3829050" y="4094163"/>
          <p14:tracePt t="62678" x="3829050" y="4149725"/>
          <p14:tracePt t="62685" x="3829050" y="4186238"/>
          <p14:tracePt t="62693" x="3829050" y="4232275"/>
          <p14:tracePt t="62701" x="3829050" y="4268788"/>
          <p14:tracePt t="62709" x="3829050" y="4295775"/>
          <p14:tracePt t="62717" x="3829050" y="4340225"/>
          <p14:tracePt t="62726" x="3829050" y="4368800"/>
          <p14:tracePt t="62734" x="3819525" y="4413250"/>
          <p14:tracePt t="62742" x="3802063" y="4441825"/>
          <p14:tracePt t="62750" x="3802063" y="4459288"/>
          <p14:tracePt t="62758" x="3765550" y="4505325"/>
          <p14:tracePt t="62766" x="3756025" y="4522788"/>
          <p14:tracePt t="62774" x="3746500" y="4541838"/>
          <p14:tracePt t="62785" x="3738563" y="4578350"/>
          <p14:tracePt t="62790" x="3702050" y="4624388"/>
          <p14:tracePt t="62799" x="3692525" y="4641850"/>
          <p14:tracePt t="62806" x="3683000" y="4660900"/>
          <p14:tracePt t="62815" x="3665538" y="4687888"/>
          <p14:tracePt t="62823" x="3665538" y="4705350"/>
          <p14:tracePt t="62830" x="3656013" y="4714875"/>
          <p14:tracePt t="62862" x="3656013" y="4732338"/>
          <p14:tracePt t="63141" x="3609975" y="4778375"/>
          <p14:tracePt t="63165" x="3600450" y="4797425"/>
          <p14:tracePt t="63411" x="3619500" y="4787900"/>
          <p14:tracePt t="63423" x="3629025" y="4778375"/>
          <p14:tracePt t="63432" x="3636963" y="4768850"/>
          <p14:tracePt t="63437" x="3646488" y="4768850"/>
          <p14:tracePt t="63445" x="3683000" y="4768850"/>
          <p14:tracePt t="63461" x="3692525" y="4768850"/>
          <p14:tracePt t="63469" x="3692525" y="4741863"/>
          <p14:tracePt t="63477" x="3702050" y="4697413"/>
          <p14:tracePt t="63485" x="3702050" y="4641850"/>
          <p14:tracePt t="63493" x="3702050" y="4568825"/>
          <p14:tracePt t="63501" x="3702050" y="4514850"/>
          <p14:tracePt t="63509" x="3683000" y="4413250"/>
          <p14:tracePt t="63517" x="3683000" y="4359275"/>
          <p14:tracePt t="63525" x="3683000" y="4332288"/>
          <p14:tracePt t="63533" x="3683000" y="4276725"/>
          <p14:tracePt t="63542" x="3656013" y="4159250"/>
          <p14:tracePt t="63551" x="3619500" y="4094163"/>
          <p14:tracePt t="63558" x="3600450" y="4040188"/>
          <p14:tracePt t="63567" x="3600450" y="3984625"/>
          <p14:tracePt t="63574" x="3600450" y="3921125"/>
          <p14:tracePt t="63583" x="3592513" y="3867150"/>
          <p14:tracePt t="63592" x="3592513" y="3821113"/>
          <p14:tracePt t="63600" x="3592513" y="3794125"/>
          <p14:tracePt t="63608" x="3592513" y="3767138"/>
          <p14:tracePt t="63614" x="3592513" y="3721100"/>
          <p14:tracePt t="63621" x="3592513" y="3694113"/>
          <p14:tracePt t="63629" x="3592513" y="3665538"/>
          <p14:tracePt t="63637" x="3636963" y="3602038"/>
          <p14:tracePt t="63653" x="3646488" y="3584575"/>
          <p14:tracePt t="63661" x="3673475" y="3556000"/>
          <p14:tracePt t="63669" x="3683000" y="3538538"/>
          <p14:tracePt t="63677" x="3683000" y="3519488"/>
          <p14:tracePt t="63685" x="3692525" y="3511550"/>
          <p14:tracePt t="63693" x="3692525" y="3492500"/>
          <p14:tracePt t="63709" x="3709988" y="3465513"/>
          <p14:tracePt t="63717" x="3709988" y="3455988"/>
          <p14:tracePt t="63725" x="3709988" y="3446463"/>
          <p14:tracePt t="63733" x="3719513" y="3419475"/>
          <p14:tracePt t="63742" x="3719513" y="3402013"/>
          <p14:tracePt t="63750" x="3729038" y="3382963"/>
          <p14:tracePt t="63758" x="3738563" y="3375025"/>
          <p14:tracePt t="63773" x="3738563" y="3346450"/>
          <p14:tracePt t="63782" x="3738563" y="3338513"/>
          <p14:tracePt t="63789" x="3738563" y="3319463"/>
          <p14:tracePt t="63798" x="3738563" y="3302000"/>
          <p14:tracePt t="63805" x="3738563" y="3292475"/>
          <p14:tracePt t="63813" x="3775075" y="3246438"/>
          <p14:tracePt t="63821" x="3783013" y="3200400"/>
          <p14:tracePt t="63829" x="3783013" y="3192463"/>
          <p14:tracePt t="63837" x="3810000" y="3163888"/>
          <p14:tracePt t="63845" x="3810000" y="3146425"/>
          <p14:tracePt t="63853" x="3810000" y="3127375"/>
          <p14:tracePt t="63869" x="3810000" y="3109913"/>
          <p14:tracePt t="63878" x="3810000" y="3090863"/>
          <p14:tracePt t="63885" x="3810000" y="3063875"/>
          <p14:tracePt t="63900" x="3810000" y="3036888"/>
          <p14:tracePt t="63901" x="3810000" y="3009900"/>
          <p14:tracePt t="63909" x="3810000" y="2982913"/>
          <p14:tracePt t="63917" x="3802063" y="2946400"/>
          <p14:tracePt t="63925" x="3783013" y="2890838"/>
          <p14:tracePt t="63933" x="3765550" y="2863850"/>
          <p14:tracePt t="63941" x="3765550" y="2836863"/>
          <p14:tracePt t="63949" x="3756025" y="2800350"/>
          <p14:tracePt t="63957" x="3746500" y="2763838"/>
          <p14:tracePt t="63966" x="3738563" y="2727325"/>
          <p14:tracePt t="63973" x="3738563" y="2698750"/>
          <p14:tracePt t="63982" x="3738563" y="2662238"/>
          <p14:tracePt t="63989" x="3738563" y="2625725"/>
          <p14:tracePt t="63998" x="3738563" y="2589213"/>
          <p14:tracePt t="64005" x="3738563" y="2535238"/>
          <p14:tracePt t="64015" x="3738563" y="2508250"/>
          <p14:tracePt t="64023" x="3738563" y="2489200"/>
          <p14:tracePt t="64031" x="3738563" y="2462213"/>
          <p14:tracePt t="64039" x="3738563" y="2425700"/>
          <p14:tracePt t="64047" x="3738563" y="2398713"/>
          <p14:tracePt t="64055" x="3738563" y="2379663"/>
          <p14:tracePt t="64063" x="3738563" y="2352675"/>
          <p14:tracePt t="64071" x="3738563" y="2335213"/>
          <p14:tracePt t="64079" x="3738563" y="2298700"/>
          <p14:tracePt t="64093" x="3738563" y="2262188"/>
          <p14:tracePt t="64111" x="3738563" y="2252663"/>
          <p14:tracePt t="64119" x="3738563" y="2243138"/>
          <p14:tracePt t="64126" x="3738563" y="2225675"/>
          <p14:tracePt t="64453" x="3702050" y="2225675"/>
          <p14:tracePt t="64465" x="3629025" y="2279650"/>
          <p14:tracePt t="64469" x="3592513" y="2325688"/>
          <p14:tracePt t="64477" x="3556000" y="2389188"/>
          <p14:tracePt t="64485" x="3500438" y="2471738"/>
          <p14:tracePt t="64493" x="3490913" y="2517775"/>
          <p14:tracePt t="64501" x="3463925" y="2581275"/>
          <p14:tracePt t="64509" x="3455988" y="2635250"/>
          <p14:tracePt t="64520" x="3446463" y="2681288"/>
          <p14:tracePt t="64527" x="3446463" y="2708275"/>
          <p14:tracePt t="64534" x="3446463" y="2763838"/>
          <p14:tracePt t="64542" x="3446463" y="2800350"/>
          <p14:tracePt t="64552" x="3446463" y="2844800"/>
          <p14:tracePt t="64558" x="3446463" y="2881313"/>
          <p14:tracePt t="64568" x="3446463" y="2900363"/>
          <p14:tracePt t="64575" x="3446463" y="2946400"/>
          <p14:tracePt t="64584" x="3446463" y="2963863"/>
          <p14:tracePt t="64590" x="3446463" y="2990850"/>
          <p14:tracePt t="64600" x="3446463" y="3000375"/>
          <p14:tracePt t="64607" x="3446463" y="3036888"/>
          <p14:tracePt t="64615" x="3446463" y="3054350"/>
          <p14:tracePt t="64623" x="3446463" y="3090863"/>
          <p14:tracePt t="64631" x="3446463" y="3136900"/>
          <p14:tracePt t="64638" x="3446463" y="3192463"/>
          <p14:tracePt t="64647" x="3455988" y="3236913"/>
          <p14:tracePt t="64655" x="3473450" y="3292475"/>
          <p14:tracePt t="64663" x="3482975" y="3319463"/>
          <p14:tracePt t="64670" x="3490913" y="3382963"/>
          <p14:tracePt t="64679" x="3527425" y="3429000"/>
          <p14:tracePt t="64687" x="3536950" y="3465513"/>
          <p14:tracePt t="64694" x="3563938" y="3502025"/>
          <p14:tracePt t="64702" x="3592513" y="3529013"/>
          <p14:tracePt t="64710" x="3619500" y="3565525"/>
          <p14:tracePt t="64720" x="3636963" y="3584575"/>
          <p14:tracePt t="64726" x="3656013" y="3602038"/>
          <p14:tracePt t="64736" x="3702050" y="3621088"/>
          <p14:tracePt t="64742" x="3729038" y="3629025"/>
          <p14:tracePt t="64749" x="3765550" y="3638550"/>
          <p14:tracePt t="64757" x="3783013" y="3657600"/>
          <p14:tracePt t="64765" x="3838575" y="3675063"/>
          <p14:tracePt t="64773" x="3846513" y="3675063"/>
          <p14:tracePt t="64782" x="3875088" y="3684588"/>
          <p14:tracePt t="64789" x="3883025" y="3684588"/>
          <p14:tracePt t="64798" x="3911600" y="3684588"/>
          <p14:tracePt t="64813" x="3929063" y="3684588"/>
          <p14:tracePt t="64821" x="3984625" y="3684588"/>
          <p14:tracePt t="64829" x="4048125" y="3711575"/>
          <p14:tracePt t="64837" x="4138613" y="3711575"/>
          <p14:tracePt t="64845" x="4257675" y="3738563"/>
          <p14:tracePt t="64853" x="4367213" y="3748088"/>
          <p14:tracePt t="64862" x="4494213" y="3767138"/>
          <p14:tracePt t="64870" x="4603750" y="3775075"/>
          <p14:tracePt t="64879" x="4722813" y="3821113"/>
          <p14:tracePt t="64902" x="4895850" y="3857625"/>
          <p14:tracePt t="64909" x="4905375" y="3867150"/>
          <p14:tracePt t="64917" x="4913313" y="3867150"/>
          <p14:tracePt t="65149" x="4922838" y="3875088"/>
          <p14:tracePt t="65175" x="4932363" y="3875088"/>
          <p14:tracePt t="65184" x="4949825" y="3884613"/>
          <p14:tracePt t="65199" x="4978400" y="3911600"/>
          <p14:tracePt t="65210" x="4986338" y="3921125"/>
          <p14:tracePt t="65216" x="4986338" y="3930650"/>
          <p14:tracePt t="65222" x="4986338" y="3957638"/>
          <p14:tracePt t="65230" x="4995863" y="3976688"/>
          <p14:tracePt t="65246" x="5014913" y="4013200"/>
          <p14:tracePt t="65254" x="5014913" y="4049713"/>
          <p14:tracePt t="65261" x="5022850" y="4067175"/>
          <p14:tracePt t="65270" x="5032375" y="4094163"/>
          <p14:tracePt t="65278" x="5041900" y="4103688"/>
          <p14:tracePt t="65286" x="5041900" y="4122738"/>
          <p14:tracePt t="65294" x="5049838" y="4140200"/>
          <p14:tracePt t="65302" x="5059363" y="4159250"/>
          <p14:tracePt t="65310" x="5059363" y="4167188"/>
          <p14:tracePt t="65317" x="5059363" y="4176713"/>
          <p14:tracePt t="65325" x="5059363" y="4186238"/>
          <p14:tracePt t="65341" x="5059363" y="4195763"/>
          <p14:tracePt t="65550" x="5059363" y="4176713"/>
          <p14:tracePt t="65557" x="4968875" y="4130675"/>
          <p14:tracePt t="65565" x="4849813" y="4076700"/>
          <p14:tracePt t="65573" x="4686300" y="3994150"/>
          <p14:tracePt t="65582" x="4484688" y="3911600"/>
          <p14:tracePt t="65590" x="4357688" y="3840163"/>
          <p14:tracePt t="65599" x="4221163" y="3784600"/>
          <p14:tracePt t="65606" x="4121150" y="3738563"/>
          <p14:tracePt t="65615" x="4057650" y="3702050"/>
          <p14:tracePt t="65621" x="4011613" y="3675063"/>
          <p14:tracePt t="65629" x="3992563" y="3657600"/>
          <p14:tracePt t="65653" x="3992563" y="3648075"/>
          <p14:tracePt t="65669" x="3992563" y="3638550"/>
          <p14:tracePt t="65685" x="3992563" y="3602038"/>
          <p14:tracePt t="65702" x="3992563" y="3565525"/>
          <p14:tracePt t="65710" x="3992563" y="3548063"/>
          <p14:tracePt t="65718" x="3992563" y="3519488"/>
          <p14:tracePt t="65726" x="3992563" y="3502025"/>
          <p14:tracePt t="65734" x="3992563" y="3465513"/>
          <p14:tracePt t="65750" x="3992563" y="3438525"/>
          <p14:tracePt t="65758" x="3992563" y="3429000"/>
          <p14:tracePt t="65767" x="3992563" y="3419475"/>
          <p14:tracePt t="65774" x="3992563" y="3392488"/>
          <p14:tracePt t="65790" x="3992563" y="3382963"/>
          <p14:tracePt t="65801" x="3992563" y="3375025"/>
          <p14:tracePt t="65820" x="3992563" y="3346450"/>
          <p14:tracePt t="65822" x="3992563" y="3338513"/>
          <p14:tracePt t="65838" x="3992563" y="3309938"/>
          <p14:tracePt t="65846" x="3992563" y="3292475"/>
          <p14:tracePt t="65854" x="3992563" y="3265488"/>
          <p14:tracePt t="65862" x="3984625" y="3246438"/>
          <p14:tracePt t="65870" x="3984625" y="3236913"/>
          <p14:tracePt t="65878" x="3984625" y="3209925"/>
          <p14:tracePt t="65885" x="3984625" y="3200400"/>
          <p14:tracePt t="65900" x="3984625" y="3192463"/>
          <p14:tracePt t="65901" x="3984625" y="3173413"/>
          <p14:tracePt t="66133" x="3965575" y="3236913"/>
          <p14:tracePt t="66141" x="3948113" y="3273425"/>
          <p14:tracePt t="66149" x="3948113" y="3338513"/>
          <p14:tracePt t="66157" x="3938588" y="3411538"/>
          <p14:tracePt t="66166" x="3938588" y="3465513"/>
          <p14:tracePt t="66174" x="3892550" y="3584575"/>
          <p14:tracePt t="66184" x="3892550" y="3657600"/>
          <p14:tracePt t="66189" x="3865563" y="3784600"/>
          <p14:tracePt t="66198" x="3865563" y="3875088"/>
          <p14:tracePt t="66205" x="3865563" y="3967163"/>
          <p14:tracePt t="66213" x="3865563" y="4067175"/>
          <p14:tracePt t="66222" x="3865563" y="4140200"/>
          <p14:tracePt t="66230" x="3865563" y="4195763"/>
          <p14:tracePt t="66239" x="3865563" y="4232275"/>
          <p14:tracePt t="66247" x="3865563" y="4286250"/>
          <p14:tracePt t="66255" x="3883025" y="4349750"/>
          <p14:tracePt t="66263" x="3892550" y="4395788"/>
          <p14:tracePt t="66270" x="3892550" y="4422775"/>
          <p14:tracePt t="66278" x="3892550" y="4459288"/>
          <p14:tracePt t="66286" x="3902075" y="4505325"/>
          <p14:tracePt t="66294" x="3902075" y="4551363"/>
          <p14:tracePt t="66302" x="3902075" y="4595813"/>
          <p14:tracePt t="66311" x="3902075" y="4641850"/>
          <p14:tracePt t="66318" x="3902075" y="4668838"/>
          <p14:tracePt t="66327" x="3902075" y="4714875"/>
          <p14:tracePt t="66334" x="3902075" y="4751388"/>
          <p14:tracePt t="66342" x="3902075" y="4797425"/>
          <p14:tracePt t="66351" x="3902075" y="4824413"/>
          <p14:tracePt t="66359" x="3902075" y="4841875"/>
          <p14:tracePt t="66369" x="3902075" y="4860925"/>
          <p14:tracePt t="66375" x="3902075" y="4870450"/>
          <p14:tracePt t="66503" x="3902075" y="4878388"/>
          <p14:tracePt t="66510" x="3902075" y="4887913"/>
          <p14:tracePt t="66527" x="3902075" y="4897438"/>
          <p14:tracePt t="66534" x="3902075" y="4906963"/>
          <p14:tracePt t="66542" x="3892550" y="4914900"/>
          <p14:tracePt t="66553" x="3892550" y="4924425"/>
          <p14:tracePt t="66568" x="3892550" y="4933950"/>
          <p14:tracePt t="66584" x="3892550" y="4943475"/>
          <p14:tracePt t="66599" x="3892550" y="4960938"/>
          <p14:tracePt t="67463" x="3902075" y="4943475"/>
          <p14:tracePt t="67471" x="3902075" y="4924425"/>
          <p14:tracePt t="67479" x="3902075" y="4878388"/>
          <p14:tracePt t="67487" x="3902075" y="4860925"/>
          <p14:tracePt t="67495" x="3902075" y="4841875"/>
          <p14:tracePt t="67511" x="3902075" y="4833938"/>
          <p14:tracePt t="67773" x="3902075" y="4824413"/>
          <p14:tracePt t="67781" x="3911600" y="4787900"/>
          <p14:tracePt t="67789" x="3919538" y="4724400"/>
          <p14:tracePt t="67798" x="3938588" y="4678363"/>
          <p14:tracePt t="67805" x="3938588" y="4641850"/>
          <p14:tracePt t="67815" x="3938588" y="4587875"/>
          <p14:tracePt t="67822" x="3938588" y="4532313"/>
          <p14:tracePt t="67830" x="3938588" y="4486275"/>
          <p14:tracePt t="67837" x="3938588" y="4449763"/>
          <p14:tracePt t="67845" x="3938588" y="4395788"/>
          <p14:tracePt t="67853" x="3938588" y="4340225"/>
          <p14:tracePt t="67861" x="3938588" y="4276725"/>
          <p14:tracePt t="67869" x="3938588" y="4222750"/>
          <p14:tracePt t="67877" x="3938588" y="4130675"/>
          <p14:tracePt t="67886" x="3938588" y="4076700"/>
          <p14:tracePt t="67893" x="3938588" y="4003675"/>
          <p14:tracePt t="67919" x="3938588" y="3830638"/>
          <p14:tracePt t="67925" x="3938588" y="3775075"/>
          <p14:tracePt t="67933" x="3938588" y="3721100"/>
          <p14:tracePt t="67942" x="3929063" y="3657600"/>
          <p14:tracePt t="67950" x="3929063" y="3584575"/>
          <p14:tracePt t="67958" x="3929063" y="3529013"/>
          <p14:tracePt t="67967" x="3902075" y="3482975"/>
          <p14:tracePt t="67974" x="3892550" y="3419475"/>
          <p14:tracePt t="67984" x="3883025" y="3365500"/>
          <p14:tracePt t="67990" x="3883025" y="3346450"/>
          <p14:tracePt t="68001" x="3883025" y="3328988"/>
          <p14:tracePt t="68006" x="3875088" y="3302000"/>
          <p14:tracePt t="68016" x="3865563" y="3282950"/>
          <p14:tracePt t="68022" x="3856038" y="3273425"/>
          <p14:tracePt t="68422" x="3838575" y="3273425"/>
          <p14:tracePt t="68430" x="3829050" y="3273425"/>
          <p14:tracePt t="68438" x="3829050" y="3319463"/>
          <p14:tracePt t="68446" x="3829050" y="3392488"/>
          <p14:tracePt t="68455" x="3829050" y="3446463"/>
          <p14:tracePt t="68463" x="3829050" y="3556000"/>
          <p14:tracePt t="68470" x="3829050" y="3648075"/>
          <p14:tracePt t="68478" x="3829050" y="3775075"/>
          <p14:tracePt t="68486" x="3829050" y="3903663"/>
          <p14:tracePt t="68494" x="3829050" y="3976688"/>
          <p14:tracePt t="68504" x="3846513" y="4113213"/>
          <p14:tracePt t="68510" x="3846513" y="4240213"/>
          <p14:tracePt t="68521" x="3865563" y="4349750"/>
          <p14:tracePt t="68525" x="3865563" y="4459288"/>
          <p14:tracePt t="68535" x="3865563" y="4532313"/>
          <p14:tracePt t="68541" x="3865563" y="4605338"/>
          <p14:tracePt t="68549" x="3865563" y="4660900"/>
          <p14:tracePt t="68558" x="3865563" y="4705350"/>
          <p14:tracePt t="68565" x="3865563" y="4751388"/>
          <p14:tracePt t="68573" x="3846513" y="4787900"/>
          <p14:tracePt t="68582" x="3838575" y="4814888"/>
          <p14:tracePt t="68589" x="3829050" y="4851400"/>
          <p14:tracePt t="68598" x="3819525" y="4870450"/>
          <p14:tracePt t="68605" x="3810000" y="4878388"/>
          <p14:tracePt t="68613" x="3802063" y="4897438"/>
          <p14:tracePt t="68629" x="3792538" y="4914900"/>
          <p14:tracePt t="68637" x="3792538" y="4924425"/>
          <p14:tracePt t="68646" x="3775075" y="4943475"/>
          <p14:tracePt t="68661" x="3775075" y="4951413"/>
          <p14:tracePt t="68863" x="3775075" y="4960938"/>
          <p14:tracePt t="68881" x="3802063" y="4960938"/>
          <p14:tracePt t="68885" x="3819525" y="4960938"/>
          <p14:tracePt t="68899" x="3865563" y="4960938"/>
          <p14:tracePt t="68901" x="3929063" y="4960938"/>
          <p14:tracePt t="68909" x="3984625" y="4960938"/>
          <p14:tracePt t="68917" x="4102100" y="4960938"/>
          <p14:tracePt t="68925" x="4194175" y="4951413"/>
          <p14:tracePt t="68933" x="4340225" y="4924425"/>
          <p14:tracePt t="68941" x="4484688" y="4906963"/>
          <p14:tracePt t="68949" x="4649788" y="4897438"/>
          <p14:tracePt t="68957" x="4832350" y="4878388"/>
          <p14:tracePt t="68967" x="5014913" y="4833938"/>
          <p14:tracePt t="68973" x="5224463" y="4805363"/>
          <p14:tracePt t="68981" x="5387975" y="4768850"/>
          <p14:tracePt t="68989" x="5624513" y="4724400"/>
          <p14:tracePt t="68998" x="5816600" y="4660900"/>
          <p14:tracePt t="69005" x="6053138" y="4568825"/>
          <p14:tracePt t="69013" x="6226175" y="4486275"/>
          <p14:tracePt t="69021" x="6418263" y="4405313"/>
          <p14:tracePt t="69030" x="6573838" y="4332288"/>
          <p14:tracePt t="69038" x="6718300" y="4268788"/>
          <p14:tracePt t="69046" x="6883400" y="4240213"/>
          <p14:tracePt t="69054" x="7000875" y="4186238"/>
          <p14:tracePt t="69062" x="7138988" y="4140200"/>
          <p14:tracePt t="69070" x="7265988" y="4122738"/>
          <p14:tracePt t="69079" x="7412038" y="4122738"/>
          <p14:tracePt t="69085" x="7539038" y="4113213"/>
          <p14:tracePt t="69093" x="7704138" y="4113213"/>
          <p14:tracePt t="69101" x="7867650" y="4113213"/>
          <p14:tracePt t="69109" x="8031163" y="4113213"/>
          <p14:tracePt t="69118" x="8223250" y="4113213"/>
          <p14:tracePt t="69128" x="8451850" y="4113213"/>
          <p14:tracePt t="69134" x="8624888" y="4113213"/>
          <p14:tracePt t="69142" x="8915400" y="4140200"/>
          <p14:tracePt t="69149" x="9080500" y="4149725"/>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いろいろな可能性がある</a:t>
            </a:r>
          </a:p>
        </p:txBody>
      </p:sp>
      <p:sp>
        <p:nvSpPr>
          <p:cNvPr id="4" name="テキスト ボックス 3"/>
          <p:cNvSpPr txBox="1"/>
          <p:nvPr/>
        </p:nvSpPr>
        <p:spPr>
          <a:xfrm>
            <a:off x="2101757" y="1828798"/>
            <a:ext cx="705292" cy="830997"/>
          </a:xfrm>
          <a:prstGeom prst="rect">
            <a:avLst/>
          </a:prstGeom>
          <a:noFill/>
        </p:spPr>
        <p:txBody>
          <a:bodyPr wrap="square" rtlCol="0">
            <a:spAutoFit/>
          </a:bodyPr>
          <a:lstStyle/>
          <a:p>
            <a:r>
              <a:rPr kumimoji="1" lang="en-US" altLang="ja-JP" sz="2400" i="1" dirty="0"/>
              <a:t>V</a:t>
            </a:r>
            <a:r>
              <a:rPr lang="en-US" altLang="ja-JP" sz="2400" i="1" dirty="0"/>
              <a:t>1</a:t>
            </a:r>
            <a:endParaRPr kumimoji="1" lang="en-US" altLang="ja-JP" sz="2400" i="1" dirty="0"/>
          </a:p>
          <a:p>
            <a:r>
              <a:rPr lang="en-US" altLang="ja-JP" sz="2400" i="1" dirty="0"/>
              <a:t>V2</a:t>
            </a:r>
            <a:endParaRPr kumimoji="1" lang="ja-JP" altLang="en-US" sz="2400" i="1" dirty="0"/>
          </a:p>
        </p:txBody>
      </p:sp>
      <p:sp>
        <p:nvSpPr>
          <p:cNvPr id="5" name="テキスト ボックス 4"/>
          <p:cNvSpPr txBox="1"/>
          <p:nvPr/>
        </p:nvSpPr>
        <p:spPr>
          <a:xfrm>
            <a:off x="3415779" y="1842444"/>
            <a:ext cx="1330814" cy="830997"/>
          </a:xfrm>
          <a:prstGeom prst="rect">
            <a:avLst/>
          </a:prstGeom>
          <a:noFill/>
        </p:spPr>
        <p:txBody>
          <a:bodyPr wrap="none" rtlCol="0">
            <a:spAutoFit/>
          </a:bodyPr>
          <a:lstStyle/>
          <a:p>
            <a:r>
              <a:rPr kumimoji="1" lang="en-US" altLang="ja-JP" sz="2400" i="1" dirty="0"/>
              <a:t>Z11</a:t>
            </a:r>
            <a:r>
              <a:rPr lang="ja-JP" altLang="en-US" sz="2400" i="1" dirty="0"/>
              <a:t> </a:t>
            </a:r>
            <a:r>
              <a:rPr kumimoji="1" lang="en-US" altLang="ja-JP" sz="2400" i="1" dirty="0"/>
              <a:t>Z12</a:t>
            </a:r>
          </a:p>
          <a:p>
            <a:r>
              <a:rPr lang="en-US" altLang="ja-JP" sz="2400" i="1" dirty="0"/>
              <a:t>Z21</a:t>
            </a:r>
            <a:r>
              <a:rPr lang="ja-JP" altLang="en-US" sz="2400" i="1" dirty="0"/>
              <a:t> </a:t>
            </a:r>
            <a:r>
              <a:rPr lang="en-US" altLang="ja-JP" sz="2400" i="1" dirty="0"/>
              <a:t>Z22</a:t>
            </a:r>
            <a:endParaRPr kumimoji="1" lang="ja-JP" altLang="en-US" sz="2400" i="1" dirty="0"/>
          </a:p>
        </p:txBody>
      </p:sp>
      <p:sp>
        <p:nvSpPr>
          <p:cNvPr id="6" name="テキスト ボックス 5"/>
          <p:cNvSpPr txBox="1"/>
          <p:nvPr/>
        </p:nvSpPr>
        <p:spPr>
          <a:xfrm>
            <a:off x="4888175" y="1828798"/>
            <a:ext cx="441146" cy="830997"/>
          </a:xfrm>
          <a:prstGeom prst="rect">
            <a:avLst/>
          </a:prstGeom>
          <a:noFill/>
        </p:spPr>
        <p:txBody>
          <a:bodyPr wrap="none" rtlCol="0">
            <a:spAutoFit/>
          </a:bodyPr>
          <a:lstStyle/>
          <a:p>
            <a:r>
              <a:rPr lang="en-US" altLang="ja-JP" sz="2400" i="1" dirty="0"/>
              <a:t>I1</a:t>
            </a:r>
            <a:endParaRPr kumimoji="1" lang="en-US" altLang="ja-JP" sz="2400" i="1" dirty="0"/>
          </a:p>
          <a:p>
            <a:r>
              <a:rPr lang="en-US" altLang="ja-JP" sz="2400" i="1" dirty="0"/>
              <a:t>I2</a:t>
            </a:r>
            <a:endParaRPr kumimoji="1" lang="ja-JP" altLang="en-US" sz="2400" i="1" dirty="0"/>
          </a:p>
        </p:txBody>
      </p:sp>
      <p:sp>
        <p:nvSpPr>
          <p:cNvPr id="7" name="左大かっこ 6"/>
          <p:cNvSpPr/>
          <p:nvPr/>
        </p:nvSpPr>
        <p:spPr>
          <a:xfrm>
            <a:off x="2101757" y="1828798"/>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i="1"/>
          </a:p>
        </p:txBody>
      </p:sp>
      <p:sp>
        <p:nvSpPr>
          <p:cNvPr id="8" name="左大かっこ 7"/>
          <p:cNvSpPr/>
          <p:nvPr/>
        </p:nvSpPr>
        <p:spPr>
          <a:xfrm>
            <a:off x="4830466" y="1856084"/>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i="1"/>
          </a:p>
        </p:txBody>
      </p:sp>
      <p:sp>
        <p:nvSpPr>
          <p:cNvPr id="9" name="左大かっこ 8"/>
          <p:cNvSpPr/>
          <p:nvPr/>
        </p:nvSpPr>
        <p:spPr>
          <a:xfrm>
            <a:off x="3334655" y="1828797"/>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i="1"/>
          </a:p>
        </p:txBody>
      </p:sp>
      <p:sp>
        <p:nvSpPr>
          <p:cNvPr id="10" name="左大かっこ 9"/>
          <p:cNvSpPr/>
          <p:nvPr/>
        </p:nvSpPr>
        <p:spPr>
          <a:xfrm flipH="1">
            <a:off x="5233921" y="1862913"/>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i="1"/>
          </a:p>
        </p:txBody>
      </p:sp>
      <p:sp>
        <p:nvSpPr>
          <p:cNvPr id="11" name="左大かっこ 10"/>
          <p:cNvSpPr/>
          <p:nvPr/>
        </p:nvSpPr>
        <p:spPr>
          <a:xfrm flipH="1">
            <a:off x="2584876" y="1856084"/>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i="1"/>
          </a:p>
        </p:txBody>
      </p:sp>
      <p:sp>
        <p:nvSpPr>
          <p:cNvPr id="12" name="左大かっこ 11"/>
          <p:cNvSpPr/>
          <p:nvPr/>
        </p:nvSpPr>
        <p:spPr>
          <a:xfrm flipH="1">
            <a:off x="4585457" y="1862913"/>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i="1"/>
          </a:p>
        </p:txBody>
      </p:sp>
      <p:sp>
        <p:nvSpPr>
          <p:cNvPr id="13" name="テキスト ボックス 12"/>
          <p:cNvSpPr txBox="1"/>
          <p:nvPr/>
        </p:nvSpPr>
        <p:spPr>
          <a:xfrm>
            <a:off x="2782404" y="2073276"/>
            <a:ext cx="364202" cy="461665"/>
          </a:xfrm>
          <a:prstGeom prst="rect">
            <a:avLst/>
          </a:prstGeom>
          <a:noFill/>
        </p:spPr>
        <p:txBody>
          <a:bodyPr wrap="none" rtlCol="0">
            <a:spAutoFit/>
          </a:bodyPr>
          <a:lstStyle/>
          <a:p>
            <a:r>
              <a:rPr kumimoji="1" lang="en-US" altLang="ja-JP" sz="2400" dirty="0"/>
              <a:t>=</a:t>
            </a:r>
            <a:endParaRPr kumimoji="1" lang="ja-JP" altLang="en-US" sz="2400" dirty="0"/>
          </a:p>
        </p:txBody>
      </p:sp>
      <p:sp>
        <p:nvSpPr>
          <p:cNvPr id="14" name="テキスト ボックス 13"/>
          <p:cNvSpPr txBox="1"/>
          <p:nvPr/>
        </p:nvSpPr>
        <p:spPr>
          <a:xfrm>
            <a:off x="2090381" y="3154911"/>
            <a:ext cx="705292" cy="830997"/>
          </a:xfrm>
          <a:prstGeom prst="rect">
            <a:avLst/>
          </a:prstGeom>
          <a:noFill/>
        </p:spPr>
        <p:txBody>
          <a:bodyPr wrap="square" rtlCol="0">
            <a:spAutoFit/>
          </a:bodyPr>
          <a:lstStyle/>
          <a:p>
            <a:r>
              <a:rPr lang="en-US" altLang="ja-JP" sz="2400" i="1" dirty="0"/>
              <a:t>I1</a:t>
            </a:r>
            <a:endParaRPr kumimoji="1" lang="en-US" altLang="ja-JP" sz="2400" i="1" dirty="0"/>
          </a:p>
          <a:p>
            <a:r>
              <a:rPr lang="en-US" altLang="ja-JP" sz="2400" i="1" dirty="0"/>
              <a:t>I2</a:t>
            </a:r>
            <a:endParaRPr kumimoji="1" lang="ja-JP" altLang="en-US" sz="2400" i="1" dirty="0"/>
          </a:p>
        </p:txBody>
      </p:sp>
      <p:sp>
        <p:nvSpPr>
          <p:cNvPr id="15" name="テキスト ボックス 14"/>
          <p:cNvSpPr txBox="1"/>
          <p:nvPr/>
        </p:nvSpPr>
        <p:spPr>
          <a:xfrm>
            <a:off x="3404403" y="3168557"/>
            <a:ext cx="1360501" cy="830997"/>
          </a:xfrm>
          <a:prstGeom prst="rect">
            <a:avLst/>
          </a:prstGeom>
          <a:noFill/>
        </p:spPr>
        <p:txBody>
          <a:bodyPr wrap="none" rtlCol="0">
            <a:spAutoFit/>
          </a:bodyPr>
          <a:lstStyle/>
          <a:p>
            <a:r>
              <a:rPr lang="en-US" altLang="ja-JP" sz="2400" i="1" dirty="0"/>
              <a:t>Y</a:t>
            </a:r>
            <a:r>
              <a:rPr kumimoji="1" lang="en-US" altLang="ja-JP" sz="2400" i="1" dirty="0"/>
              <a:t>11</a:t>
            </a:r>
            <a:r>
              <a:rPr lang="ja-JP" altLang="en-US" sz="2400" i="1" dirty="0"/>
              <a:t> </a:t>
            </a:r>
            <a:r>
              <a:rPr lang="en-US" altLang="ja-JP" sz="2400" i="1" dirty="0"/>
              <a:t>Y</a:t>
            </a:r>
            <a:r>
              <a:rPr kumimoji="1" lang="en-US" altLang="ja-JP" sz="2400" i="1" dirty="0"/>
              <a:t>12</a:t>
            </a:r>
          </a:p>
          <a:p>
            <a:r>
              <a:rPr lang="en-US" altLang="ja-JP" sz="2400" i="1" dirty="0"/>
              <a:t>Y21</a:t>
            </a:r>
            <a:r>
              <a:rPr lang="ja-JP" altLang="en-US" sz="2400" i="1" dirty="0"/>
              <a:t> </a:t>
            </a:r>
            <a:r>
              <a:rPr lang="en-US" altLang="ja-JP" sz="2400" i="1" dirty="0"/>
              <a:t>Y22</a:t>
            </a:r>
            <a:endParaRPr kumimoji="1" lang="ja-JP" altLang="en-US" sz="2400" i="1" dirty="0"/>
          </a:p>
        </p:txBody>
      </p:sp>
      <p:sp>
        <p:nvSpPr>
          <p:cNvPr id="16" name="テキスト ボックス 15"/>
          <p:cNvSpPr txBox="1"/>
          <p:nvPr/>
        </p:nvSpPr>
        <p:spPr>
          <a:xfrm>
            <a:off x="4781263" y="3154911"/>
            <a:ext cx="561372" cy="830997"/>
          </a:xfrm>
          <a:prstGeom prst="rect">
            <a:avLst/>
          </a:prstGeom>
          <a:noFill/>
        </p:spPr>
        <p:txBody>
          <a:bodyPr wrap="none" rtlCol="0">
            <a:spAutoFit/>
          </a:bodyPr>
          <a:lstStyle/>
          <a:p>
            <a:r>
              <a:rPr lang="en-US" altLang="ja-JP" sz="2400" i="1" dirty="0"/>
              <a:t>V1</a:t>
            </a:r>
            <a:endParaRPr kumimoji="1" lang="en-US" altLang="ja-JP" sz="2400" i="1" dirty="0"/>
          </a:p>
          <a:p>
            <a:r>
              <a:rPr lang="en-US" altLang="ja-JP" sz="2400" i="1" dirty="0"/>
              <a:t>V2</a:t>
            </a:r>
            <a:endParaRPr kumimoji="1" lang="ja-JP" altLang="en-US" sz="2400" i="1" dirty="0"/>
          </a:p>
        </p:txBody>
      </p:sp>
      <p:sp>
        <p:nvSpPr>
          <p:cNvPr id="17" name="左大かっこ 16"/>
          <p:cNvSpPr/>
          <p:nvPr/>
        </p:nvSpPr>
        <p:spPr>
          <a:xfrm>
            <a:off x="2090381" y="3154911"/>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i="1"/>
          </a:p>
        </p:txBody>
      </p:sp>
      <p:sp>
        <p:nvSpPr>
          <p:cNvPr id="18" name="左大かっこ 17"/>
          <p:cNvSpPr/>
          <p:nvPr/>
        </p:nvSpPr>
        <p:spPr>
          <a:xfrm>
            <a:off x="4819090" y="3182197"/>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i="1"/>
          </a:p>
        </p:txBody>
      </p:sp>
      <p:sp>
        <p:nvSpPr>
          <p:cNvPr id="19" name="左大かっこ 18"/>
          <p:cNvSpPr/>
          <p:nvPr/>
        </p:nvSpPr>
        <p:spPr>
          <a:xfrm>
            <a:off x="3323279" y="3154910"/>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i="1"/>
          </a:p>
        </p:txBody>
      </p:sp>
      <p:sp>
        <p:nvSpPr>
          <p:cNvPr id="20" name="左大かっこ 19"/>
          <p:cNvSpPr/>
          <p:nvPr/>
        </p:nvSpPr>
        <p:spPr>
          <a:xfrm flipH="1">
            <a:off x="5222545" y="3189026"/>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i="1"/>
          </a:p>
        </p:txBody>
      </p:sp>
      <p:sp>
        <p:nvSpPr>
          <p:cNvPr id="21" name="左大かっこ 20"/>
          <p:cNvSpPr/>
          <p:nvPr/>
        </p:nvSpPr>
        <p:spPr>
          <a:xfrm flipH="1">
            <a:off x="2573500" y="3182197"/>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i="1"/>
          </a:p>
        </p:txBody>
      </p:sp>
      <p:sp>
        <p:nvSpPr>
          <p:cNvPr id="22" name="左大かっこ 21"/>
          <p:cNvSpPr/>
          <p:nvPr/>
        </p:nvSpPr>
        <p:spPr>
          <a:xfrm flipH="1">
            <a:off x="4650281" y="3189026"/>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i="1"/>
          </a:p>
        </p:txBody>
      </p:sp>
      <p:sp>
        <p:nvSpPr>
          <p:cNvPr id="23" name="テキスト ボックス 22"/>
          <p:cNvSpPr txBox="1"/>
          <p:nvPr/>
        </p:nvSpPr>
        <p:spPr>
          <a:xfrm>
            <a:off x="2771028" y="3399389"/>
            <a:ext cx="364202" cy="461665"/>
          </a:xfrm>
          <a:prstGeom prst="rect">
            <a:avLst/>
          </a:prstGeom>
          <a:noFill/>
        </p:spPr>
        <p:txBody>
          <a:bodyPr wrap="none" rtlCol="0">
            <a:spAutoFit/>
          </a:bodyPr>
          <a:lstStyle/>
          <a:p>
            <a:r>
              <a:rPr kumimoji="1" lang="en-US" altLang="ja-JP" sz="2400" dirty="0"/>
              <a:t>=</a:t>
            </a:r>
            <a:endParaRPr kumimoji="1" lang="ja-JP" altLang="en-US" sz="2400" dirty="0"/>
          </a:p>
        </p:txBody>
      </p:sp>
      <p:sp>
        <p:nvSpPr>
          <p:cNvPr id="24" name="テキスト ボックス 23"/>
          <p:cNvSpPr txBox="1"/>
          <p:nvPr/>
        </p:nvSpPr>
        <p:spPr>
          <a:xfrm>
            <a:off x="2079005" y="4481024"/>
            <a:ext cx="705292" cy="830997"/>
          </a:xfrm>
          <a:prstGeom prst="rect">
            <a:avLst/>
          </a:prstGeom>
          <a:noFill/>
        </p:spPr>
        <p:txBody>
          <a:bodyPr wrap="square" rtlCol="0">
            <a:spAutoFit/>
          </a:bodyPr>
          <a:lstStyle/>
          <a:p>
            <a:r>
              <a:rPr kumimoji="1" lang="en-US" altLang="ja-JP" sz="2400" i="1" dirty="0"/>
              <a:t>V</a:t>
            </a:r>
            <a:r>
              <a:rPr lang="en-US" altLang="ja-JP" sz="2400" i="1" dirty="0"/>
              <a:t>1</a:t>
            </a:r>
            <a:endParaRPr kumimoji="1" lang="en-US" altLang="ja-JP" sz="2400" i="1" dirty="0"/>
          </a:p>
          <a:p>
            <a:r>
              <a:rPr lang="en-US" altLang="ja-JP" sz="2400" i="1" dirty="0"/>
              <a:t>I2</a:t>
            </a:r>
            <a:endParaRPr kumimoji="1" lang="ja-JP" altLang="en-US" sz="2400" i="1" dirty="0"/>
          </a:p>
        </p:txBody>
      </p:sp>
      <p:sp>
        <p:nvSpPr>
          <p:cNvPr id="25" name="テキスト ボックス 24"/>
          <p:cNvSpPr txBox="1"/>
          <p:nvPr/>
        </p:nvSpPr>
        <p:spPr>
          <a:xfrm>
            <a:off x="3342227" y="4494670"/>
            <a:ext cx="1401346" cy="830997"/>
          </a:xfrm>
          <a:prstGeom prst="rect">
            <a:avLst/>
          </a:prstGeom>
          <a:noFill/>
        </p:spPr>
        <p:txBody>
          <a:bodyPr wrap="none" rtlCol="0">
            <a:spAutoFit/>
          </a:bodyPr>
          <a:lstStyle/>
          <a:p>
            <a:r>
              <a:rPr lang="en-US" altLang="ja-JP" sz="2400" i="1" dirty="0"/>
              <a:t>H</a:t>
            </a:r>
            <a:r>
              <a:rPr kumimoji="1" lang="en-US" altLang="ja-JP" sz="2400" i="1" dirty="0"/>
              <a:t>11</a:t>
            </a:r>
            <a:r>
              <a:rPr lang="ja-JP" altLang="en-US" sz="2400" i="1" dirty="0"/>
              <a:t> </a:t>
            </a:r>
            <a:r>
              <a:rPr lang="en-US" altLang="ja-JP" sz="2400" i="1" dirty="0"/>
              <a:t>H</a:t>
            </a:r>
            <a:r>
              <a:rPr kumimoji="1" lang="en-US" altLang="ja-JP" sz="2400" i="1" dirty="0"/>
              <a:t>12</a:t>
            </a:r>
          </a:p>
          <a:p>
            <a:r>
              <a:rPr lang="en-US" altLang="ja-JP" sz="2400" i="1" dirty="0"/>
              <a:t>H21</a:t>
            </a:r>
            <a:r>
              <a:rPr lang="ja-JP" altLang="en-US" sz="2400" i="1" dirty="0"/>
              <a:t> </a:t>
            </a:r>
            <a:r>
              <a:rPr lang="en-US" altLang="ja-JP" sz="2400" i="1" dirty="0"/>
              <a:t>H22</a:t>
            </a:r>
            <a:endParaRPr kumimoji="1" lang="ja-JP" altLang="en-US" sz="2400" i="1" dirty="0"/>
          </a:p>
        </p:txBody>
      </p:sp>
      <p:sp>
        <p:nvSpPr>
          <p:cNvPr id="26" name="テキスト ボックス 25"/>
          <p:cNvSpPr txBox="1"/>
          <p:nvPr/>
        </p:nvSpPr>
        <p:spPr>
          <a:xfrm>
            <a:off x="4783535" y="4481024"/>
            <a:ext cx="561372" cy="830997"/>
          </a:xfrm>
          <a:prstGeom prst="rect">
            <a:avLst/>
          </a:prstGeom>
          <a:noFill/>
        </p:spPr>
        <p:txBody>
          <a:bodyPr wrap="none" rtlCol="0">
            <a:spAutoFit/>
          </a:bodyPr>
          <a:lstStyle/>
          <a:p>
            <a:r>
              <a:rPr lang="en-US" altLang="ja-JP" sz="2400" i="1" dirty="0"/>
              <a:t>I1</a:t>
            </a:r>
            <a:endParaRPr kumimoji="1" lang="en-US" altLang="ja-JP" sz="2400" i="1" dirty="0"/>
          </a:p>
          <a:p>
            <a:r>
              <a:rPr lang="en-US" altLang="ja-JP" sz="2400" i="1" dirty="0"/>
              <a:t>V2</a:t>
            </a:r>
            <a:endParaRPr kumimoji="1" lang="ja-JP" altLang="en-US" sz="2400" i="1" dirty="0"/>
          </a:p>
        </p:txBody>
      </p:sp>
      <p:sp>
        <p:nvSpPr>
          <p:cNvPr id="27" name="左大かっこ 26"/>
          <p:cNvSpPr/>
          <p:nvPr/>
        </p:nvSpPr>
        <p:spPr>
          <a:xfrm>
            <a:off x="2079005" y="4481024"/>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i="1"/>
          </a:p>
        </p:txBody>
      </p:sp>
      <p:sp>
        <p:nvSpPr>
          <p:cNvPr id="28" name="左大かっこ 27"/>
          <p:cNvSpPr/>
          <p:nvPr/>
        </p:nvSpPr>
        <p:spPr>
          <a:xfrm>
            <a:off x="4807714" y="4508310"/>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i="1"/>
          </a:p>
        </p:txBody>
      </p:sp>
      <p:sp>
        <p:nvSpPr>
          <p:cNvPr id="29" name="左大かっこ 28"/>
          <p:cNvSpPr/>
          <p:nvPr/>
        </p:nvSpPr>
        <p:spPr>
          <a:xfrm>
            <a:off x="3311903" y="4481023"/>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i="1"/>
          </a:p>
        </p:txBody>
      </p:sp>
      <p:sp>
        <p:nvSpPr>
          <p:cNvPr id="30" name="左大かっこ 29"/>
          <p:cNvSpPr/>
          <p:nvPr/>
        </p:nvSpPr>
        <p:spPr>
          <a:xfrm flipH="1">
            <a:off x="5211169" y="4515139"/>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i="1"/>
          </a:p>
        </p:txBody>
      </p:sp>
      <p:sp>
        <p:nvSpPr>
          <p:cNvPr id="31" name="左大かっこ 30"/>
          <p:cNvSpPr/>
          <p:nvPr/>
        </p:nvSpPr>
        <p:spPr>
          <a:xfrm flipH="1">
            <a:off x="2562124" y="4508310"/>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i="1"/>
          </a:p>
        </p:txBody>
      </p:sp>
      <p:sp>
        <p:nvSpPr>
          <p:cNvPr id="32" name="左大かっこ 31"/>
          <p:cNvSpPr/>
          <p:nvPr/>
        </p:nvSpPr>
        <p:spPr>
          <a:xfrm flipH="1">
            <a:off x="4638905" y="4515139"/>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2400" i="1"/>
          </a:p>
        </p:txBody>
      </p:sp>
      <p:sp>
        <p:nvSpPr>
          <p:cNvPr id="33" name="テキスト ボックス 32"/>
          <p:cNvSpPr txBox="1"/>
          <p:nvPr/>
        </p:nvSpPr>
        <p:spPr>
          <a:xfrm>
            <a:off x="2759652" y="4725502"/>
            <a:ext cx="364202" cy="461665"/>
          </a:xfrm>
          <a:prstGeom prst="rect">
            <a:avLst/>
          </a:prstGeom>
          <a:noFill/>
        </p:spPr>
        <p:txBody>
          <a:bodyPr wrap="none" rtlCol="0">
            <a:spAutoFit/>
          </a:bodyPr>
          <a:lstStyle/>
          <a:p>
            <a:r>
              <a:rPr kumimoji="1" lang="en-US" altLang="ja-JP" sz="2400" dirty="0"/>
              <a:t>=</a:t>
            </a:r>
            <a:endParaRPr kumimoji="1" lang="ja-JP" altLang="en-US" sz="2400" dirty="0"/>
          </a:p>
        </p:txBody>
      </p:sp>
      <p:sp>
        <p:nvSpPr>
          <p:cNvPr id="34" name="テキスト ボックス 33"/>
          <p:cNvSpPr txBox="1"/>
          <p:nvPr/>
        </p:nvSpPr>
        <p:spPr>
          <a:xfrm>
            <a:off x="5476164" y="1947832"/>
            <a:ext cx="3778599" cy="830997"/>
          </a:xfrm>
          <a:prstGeom prst="rect">
            <a:avLst/>
          </a:prstGeom>
          <a:noFill/>
        </p:spPr>
        <p:txBody>
          <a:bodyPr wrap="none" rtlCol="0">
            <a:spAutoFit/>
          </a:bodyPr>
          <a:lstStyle/>
          <a:p>
            <a:r>
              <a:rPr lang="ja-JP" altLang="en-US" sz="2400" dirty="0"/>
              <a:t>インピーダンス行列</a:t>
            </a:r>
            <a:r>
              <a:rPr lang="en-US" altLang="ja-JP" sz="2400" dirty="0"/>
              <a:t>Z</a:t>
            </a:r>
            <a:r>
              <a:rPr lang="ja-JP" altLang="en-US" sz="2400" dirty="0"/>
              <a:t>で表す</a:t>
            </a:r>
            <a:endParaRPr lang="en-US" altLang="ja-JP" sz="2400" dirty="0"/>
          </a:p>
          <a:p>
            <a:r>
              <a:rPr kumimoji="1" lang="en-US" altLang="ja-JP" sz="2400" dirty="0"/>
              <a:t>Z</a:t>
            </a:r>
            <a:r>
              <a:rPr kumimoji="1" lang="ja-JP" altLang="en-US" sz="2400" dirty="0"/>
              <a:t>パラメータ</a:t>
            </a:r>
          </a:p>
        </p:txBody>
      </p:sp>
      <p:sp>
        <p:nvSpPr>
          <p:cNvPr id="35" name="テキスト ボックス 34"/>
          <p:cNvSpPr txBox="1"/>
          <p:nvPr/>
        </p:nvSpPr>
        <p:spPr>
          <a:xfrm>
            <a:off x="5486398" y="3180302"/>
            <a:ext cx="3592650" cy="830997"/>
          </a:xfrm>
          <a:prstGeom prst="rect">
            <a:avLst/>
          </a:prstGeom>
          <a:noFill/>
        </p:spPr>
        <p:txBody>
          <a:bodyPr wrap="none" rtlCol="0">
            <a:spAutoFit/>
          </a:bodyPr>
          <a:lstStyle/>
          <a:p>
            <a:r>
              <a:rPr lang="ja-JP" altLang="en-US" sz="2400" dirty="0"/>
              <a:t>アドミッタンス行列</a:t>
            </a:r>
            <a:r>
              <a:rPr lang="en-US" altLang="ja-JP" sz="2400" dirty="0"/>
              <a:t>Y</a:t>
            </a:r>
            <a:r>
              <a:rPr lang="ja-JP" altLang="en-US" sz="2400" dirty="0"/>
              <a:t>で表す</a:t>
            </a:r>
            <a:endParaRPr lang="en-US" altLang="ja-JP" sz="2400" dirty="0"/>
          </a:p>
          <a:p>
            <a:r>
              <a:rPr lang="en-US" altLang="ja-JP" sz="2400" dirty="0"/>
              <a:t>Y</a:t>
            </a:r>
            <a:r>
              <a:rPr kumimoji="1" lang="ja-JP" altLang="en-US" sz="2400" dirty="0"/>
              <a:t>パラメータ</a:t>
            </a:r>
          </a:p>
        </p:txBody>
      </p:sp>
      <p:sp>
        <p:nvSpPr>
          <p:cNvPr id="36" name="テキスト ボックス 35"/>
          <p:cNvSpPr txBox="1"/>
          <p:nvPr/>
        </p:nvSpPr>
        <p:spPr>
          <a:xfrm>
            <a:off x="5471232" y="4514372"/>
            <a:ext cx="3719288" cy="830997"/>
          </a:xfrm>
          <a:prstGeom prst="rect">
            <a:avLst/>
          </a:prstGeom>
          <a:noFill/>
        </p:spPr>
        <p:txBody>
          <a:bodyPr wrap="none" rtlCol="0">
            <a:spAutoFit/>
          </a:bodyPr>
          <a:lstStyle/>
          <a:p>
            <a:r>
              <a:rPr lang="ja-JP" altLang="en-US" sz="2400" dirty="0"/>
              <a:t>ハイブリッドの行列</a:t>
            </a:r>
            <a:r>
              <a:rPr lang="en-US" altLang="ja-JP" sz="2400" dirty="0"/>
              <a:t>H</a:t>
            </a:r>
            <a:r>
              <a:rPr lang="ja-JP" altLang="en-US" sz="2400" dirty="0"/>
              <a:t>で表す</a:t>
            </a:r>
            <a:endParaRPr lang="en-US" altLang="ja-JP" sz="2400" dirty="0"/>
          </a:p>
          <a:p>
            <a:r>
              <a:rPr lang="en-US" altLang="ja-JP" sz="2400" dirty="0"/>
              <a:t>H</a:t>
            </a:r>
            <a:r>
              <a:rPr kumimoji="1" lang="ja-JP" altLang="en-US" sz="2400" dirty="0"/>
              <a:t>パラメータ</a:t>
            </a:r>
          </a:p>
        </p:txBody>
      </p:sp>
      <p:sp>
        <p:nvSpPr>
          <p:cNvPr id="3" name="テキスト ボックス 2"/>
          <p:cNvSpPr txBox="1"/>
          <p:nvPr/>
        </p:nvSpPr>
        <p:spPr>
          <a:xfrm>
            <a:off x="1030337" y="1947832"/>
            <a:ext cx="595035" cy="584775"/>
          </a:xfrm>
          <a:prstGeom prst="rect">
            <a:avLst/>
          </a:prstGeom>
          <a:noFill/>
        </p:spPr>
        <p:txBody>
          <a:bodyPr wrap="none" rtlCol="0">
            <a:spAutoFit/>
          </a:bodyPr>
          <a:lstStyle/>
          <a:p>
            <a:r>
              <a:rPr kumimoji="1" lang="ja-JP" altLang="en-US" sz="3200" dirty="0"/>
              <a:t>①</a:t>
            </a:r>
          </a:p>
        </p:txBody>
      </p:sp>
      <p:sp>
        <p:nvSpPr>
          <p:cNvPr id="37" name="テキスト ボックス 36"/>
          <p:cNvSpPr txBox="1"/>
          <p:nvPr/>
        </p:nvSpPr>
        <p:spPr>
          <a:xfrm>
            <a:off x="1061245" y="3312136"/>
            <a:ext cx="595035" cy="584775"/>
          </a:xfrm>
          <a:prstGeom prst="rect">
            <a:avLst/>
          </a:prstGeom>
          <a:noFill/>
        </p:spPr>
        <p:txBody>
          <a:bodyPr wrap="none" rtlCol="0">
            <a:spAutoFit/>
          </a:bodyPr>
          <a:lstStyle/>
          <a:p>
            <a:r>
              <a:rPr lang="ja-JP" altLang="en-US" sz="3200" dirty="0"/>
              <a:t>②</a:t>
            </a:r>
            <a:endParaRPr kumimoji="1" lang="ja-JP" altLang="en-US" sz="3200" dirty="0"/>
          </a:p>
        </p:txBody>
      </p:sp>
      <p:sp>
        <p:nvSpPr>
          <p:cNvPr id="38" name="テキスト ボックス 37"/>
          <p:cNvSpPr txBox="1"/>
          <p:nvPr/>
        </p:nvSpPr>
        <p:spPr>
          <a:xfrm>
            <a:off x="1092428" y="4604133"/>
            <a:ext cx="595035" cy="584775"/>
          </a:xfrm>
          <a:prstGeom prst="rect">
            <a:avLst/>
          </a:prstGeom>
          <a:noFill/>
        </p:spPr>
        <p:txBody>
          <a:bodyPr wrap="none" rtlCol="0">
            <a:spAutoFit/>
          </a:bodyPr>
          <a:lstStyle/>
          <a:p>
            <a:r>
              <a:rPr lang="ja-JP" altLang="en-US" sz="3200" dirty="0"/>
              <a:t>③</a:t>
            </a:r>
            <a:endParaRPr kumimoji="1" lang="ja-JP" altLang="en-US" sz="3200" dirty="0"/>
          </a:p>
        </p:txBody>
      </p:sp>
      <p:pic>
        <p:nvPicPr>
          <p:cNvPr id="39" name="オーディオ 38">
            <a:hlinkClick r:id="" action="ppaction://media"/>
            <a:extLst>
              <a:ext uri="{FF2B5EF4-FFF2-40B4-BE49-F238E27FC236}">
                <a16:creationId xmlns:a16="http://schemas.microsoft.com/office/drawing/2014/main" id="{0578296E-EEFE-49F0-B592-A0B3D741EF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00592027"/>
      </p:ext>
    </p:extLst>
  </p:cSld>
  <p:clrMapOvr>
    <a:masterClrMapping/>
  </p:clrMapOvr>
  <mc:AlternateContent xmlns:mc="http://schemas.openxmlformats.org/markup-compatibility/2006" xmlns:p14="http://schemas.microsoft.com/office/powerpoint/2010/main">
    <mc:Choice Requires="p14">
      <p:transition spd="slow" p14:dur="2000" advTm="129385"/>
    </mc:Choice>
    <mc:Fallback xmlns="">
      <p:transition spd="slow" advTm="129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extLst>
    <p:ext uri="{3A86A75C-4F4B-4683-9AE1-C65F6400EC91}">
      <p14:laserTraceLst xmlns:p14="http://schemas.microsoft.com/office/powerpoint/2010/main">
        <p14:tracePtLst>
          <p14:tracePt t="679" x="8988425" y="3984625"/>
          <p14:tracePt t="686" x="8907463" y="4003675"/>
          <p14:tracePt t="694" x="8797925" y="4040188"/>
          <p14:tracePt t="702" x="8678863" y="4057650"/>
          <p14:tracePt t="710" x="8551863" y="4103688"/>
          <p14:tracePt t="718" x="8405813" y="4113213"/>
          <p14:tracePt t="726" x="8259763" y="4130675"/>
          <p14:tracePt t="734" x="8132763" y="4149725"/>
          <p14:tracePt t="742" x="8004175" y="4149725"/>
          <p14:tracePt t="750" x="7913688" y="4149725"/>
          <p14:tracePt t="758" x="7831138" y="4167188"/>
          <p14:tracePt t="767" x="7813675" y="4167188"/>
          <p14:tracePt t="775" x="7794625" y="4167188"/>
          <p14:tracePt t="783" x="7785100" y="4167188"/>
          <p14:tracePt t="11314" x="7740650" y="4167188"/>
          <p14:tracePt t="11321" x="7631113" y="4167188"/>
          <p14:tracePt t="11331" x="7502525" y="4167188"/>
          <p14:tracePt t="11337" x="7356475" y="4149725"/>
          <p14:tracePt t="11351" x="7129463" y="4113213"/>
          <p14:tracePt t="11359" x="6983413" y="4113213"/>
          <p14:tracePt t="11367" x="6837363" y="4113213"/>
          <p14:tracePt t="11375" x="6673850" y="4176713"/>
          <p14:tracePt t="11384" x="6500813" y="4222750"/>
          <p14:tracePt t="11391" x="6308725" y="4286250"/>
          <p14:tracePt t="11399" x="6181725" y="4359275"/>
          <p14:tracePt t="11407" x="6080125" y="4405313"/>
          <p14:tracePt t="11415" x="6035675" y="4441825"/>
          <p14:tracePt t="11423" x="5972175" y="4486275"/>
          <p14:tracePt t="11430" x="5916613" y="4522788"/>
          <p14:tracePt t="11438" x="5889625" y="4551363"/>
          <p14:tracePt t="11447" x="5870575" y="4568825"/>
          <p14:tracePt t="11454" x="5853113" y="4587875"/>
          <p14:tracePt t="11471" x="5843588" y="4595813"/>
          <p14:tracePt t="11585" x="5780088" y="4551363"/>
          <p14:tracePt t="11596" x="5724525" y="4468813"/>
          <p14:tracePt t="11602" x="5616575" y="4359275"/>
          <p14:tracePt t="11609" x="5487988" y="4286250"/>
          <p14:tracePt t="11615" x="5351463" y="4213225"/>
          <p14:tracePt t="11623" x="5214938" y="4140200"/>
          <p14:tracePt t="11631" x="5059363" y="4067175"/>
          <p14:tracePt t="11639" x="4949825" y="3984625"/>
          <p14:tracePt t="11647" x="4849813" y="3930650"/>
          <p14:tracePt t="11654" x="4713288" y="3857625"/>
          <p14:tracePt t="11663" x="4594225" y="3767138"/>
          <p14:tracePt t="11670" x="4494213" y="3694113"/>
          <p14:tracePt t="11679" x="4394200" y="3611563"/>
          <p14:tracePt t="11687" x="4321175" y="3538538"/>
          <p14:tracePt t="11695" x="4257675" y="3455988"/>
          <p14:tracePt t="11703" x="4230688" y="3382963"/>
          <p14:tracePt t="11711" x="4184650" y="3282950"/>
          <p14:tracePt t="11719" x="4175125" y="3192463"/>
          <p14:tracePt t="11727" x="4175125" y="3100388"/>
          <p14:tracePt t="11735" x="4157663" y="3017838"/>
          <p14:tracePt t="11743" x="4157663" y="2963863"/>
          <p14:tracePt t="11752" x="4157663" y="2909888"/>
          <p14:tracePt t="11759" x="4157663" y="2863850"/>
          <p14:tracePt t="11766" x="4157663" y="2827338"/>
          <p14:tracePt t="11776" x="4157663" y="2800350"/>
          <p14:tracePt t="11785" x="4157663" y="2763838"/>
          <p14:tracePt t="11792" x="4157663" y="2754313"/>
          <p14:tracePt t="12431" x="4157663" y="2735263"/>
          <p14:tracePt t="12438" x="4157663" y="2727325"/>
          <p14:tracePt t="12446" x="4157663" y="2690813"/>
          <p14:tracePt t="12456" x="4157663" y="2662238"/>
          <p14:tracePt t="12467" x="4184650" y="2617788"/>
          <p14:tracePt t="12470" x="4202113" y="2598738"/>
          <p14:tracePt t="12479" x="4211638" y="2562225"/>
          <p14:tracePt t="12487" x="4248150" y="2535238"/>
          <p14:tracePt t="12494" x="4275138" y="2508250"/>
          <p14:tracePt t="12502" x="4311650" y="2471738"/>
          <p14:tracePt t="12511" x="4330700" y="2452688"/>
          <p14:tracePt t="12519" x="4357688" y="2416175"/>
          <p14:tracePt t="12526" x="4394200" y="2398713"/>
          <p14:tracePt t="12534" x="4413250" y="2389188"/>
          <p14:tracePt t="12542" x="4421188" y="2379663"/>
          <p14:tracePt t="12551" x="4421188" y="2371725"/>
          <p14:tracePt t="12559" x="4430713" y="2371725"/>
          <p14:tracePt t="12583" x="4440238" y="2371725"/>
          <p14:tracePt t="12608" x="4448175" y="2362200"/>
          <p14:tracePt t="13649" x="4430713" y="2371725"/>
          <p14:tracePt t="13657" x="4421188" y="2371725"/>
          <p14:tracePt t="13663" x="4394200" y="2379663"/>
          <p14:tracePt t="13671" x="4367213" y="2389188"/>
          <p14:tracePt t="13679" x="4348163" y="2389188"/>
          <p14:tracePt t="13686" x="4340225" y="2389188"/>
          <p14:tracePt t="13694" x="4330700" y="2389188"/>
          <p14:tracePt t="14057" x="4321175" y="2389188"/>
          <p14:tracePt t="14066" x="4303713" y="2389188"/>
          <p14:tracePt t="14073" x="4257675" y="2389188"/>
          <p14:tracePt t="14084" x="4194175" y="2389188"/>
          <p14:tracePt t="14089" x="4084638" y="2389188"/>
          <p14:tracePt t="14100" x="3992563" y="2389188"/>
          <p14:tracePt t="14104" x="3911600" y="2389188"/>
          <p14:tracePt t="14112" x="3802063" y="2389188"/>
          <p14:tracePt t="14120" x="3729038" y="2389188"/>
          <p14:tracePt t="14128" x="3673475" y="2389188"/>
          <p14:tracePt t="14135" x="3619500" y="2389188"/>
          <p14:tracePt t="14143" x="3573463" y="2389188"/>
          <p14:tracePt t="14160" x="3563938" y="2389188"/>
          <p14:tracePt t="14423" x="3536950" y="2389188"/>
          <p14:tracePt t="14430" x="3509963" y="2389188"/>
          <p14:tracePt t="14439" x="3473450" y="2389188"/>
          <p14:tracePt t="14446" x="3419475" y="2389188"/>
          <p14:tracePt t="14455" x="3363913" y="2371725"/>
          <p14:tracePt t="14465" x="3281363" y="2371725"/>
          <p14:tracePt t="14471" x="3227388" y="2362200"/>
          <p14:tracePt t="14481" x="3163888" y="2343150"/>
          <p14:tracePt t="14487" x="3071813" y="2343150"/>
          <p14:tracePt t="14495" x="3044825" y="2335213"/>
          <p14:tracePt t="14503" x="3008313" y="2335213"/>
          <p14:tracePt t="14511" x="2971800" y="2335213"/>
          <p14:tracePt t="14519" x="2954338" y="2316163"/>
          <p14:tracePt t="14618" x="2944813" y="2306638"/>
          <p14:tracePt t="14627" x="2935288" y="2270125"/>
          <p14:tracePt t="14635" x="2917825" y="2262188"/>
          <p14:tracePt t="14641" x="2908300" y="2252663"/>
          <p14:tracePt t="14651" x="2908300" y="2243138"/>
          <p14:tracePt t="14656" x="2871788" y="2206625"/>
          <p14:tracePt t="14666" x="2862263" y="2197100"/>
          <p14:tracePt t="14672" x="2852738" y="2179638"/>
          <p14:tracePt t="14682" x="2844800" y="2179638"/>
          <p14:tracePt t="14688" x="2835275" y="2160588"/>
          <p14:tracePt t="14695" x="2808288" y="2143125"/>
          <p14:tracePt t="14704" x="2808288" y="2133600"/>
          <p14:tracePt t="14712" x="2789238" y="2116138"/>
          <p14:tracePt t="14731" x="2781300" y="2106613"/>
          <p14:tracePt t="14744" x="2781300" y="2097088"/>
          <p14:tracePt t="14817" x="2781300" y="2089150"/>
          <p14:tracePt t="14825" x="2781300" y="2079625"/>
          <p14:tracePt t="14831" x="2781300" y="2052638"/>
          <p14:tracePt t="14838" x="2835275" y="2052638"/>
          <p14:tracePt t="14847" x="2925763" y="2052638"/>
          <p14:tracePt t="14854" x="3054350" y="2052638"/>
          <p14:tracePt t="14864" x="3200400" y="2052638"/>
          <p14:tracePt t="14871" x="3400425" y="2052638"/>
          <p14:tracePt t="14880" x="3573463" y="2052638"/>
          <p14:tracePt t="14897" x="3883025" y="2052638"/>
          <p14:tracePt t="14903" x="4084638" y="2052638"/>
          <p14:tracePt t="14911" x="4230688" y="2052638"/>
          <p14:tracePt t="14919" x="4357688" y="2052638"/>
          <p14:tracePt t="14928" x="4430713" y="2052638"/>
          <p14:tracePt t="14935" x="4484688" y="2052638"/>
          <p14:tracePt t="14943" x="4503738" y="2052638"/>
          <p14:tracePt t="15033" x="4521200" y="2052638"/>
          <p14:tracePt t="15136" x="4530725" y="2052638"/>
          <p14:tracePt t="15144" x="4549775" y="2052638"/>
          <p14:tracePt t="15153" x="4586288" y="2052638"/>
          <p14:tracePt t="15161" x="4630738" y="2052638"/>
          <p14:tracePt t="15169" x="4686300" y="2052638"/>
          <p14:tracePt t="15175" x="4759325" y="2070100"/>
          <p14:tracePt t="15184" x="4822825" y="2089150"/>
          <p14:tracePt t="15191" x="4876800" y="2089150"/>
          <p14:tracePt t="15199" x="4895850" y="2097088"/>
          <p14:tracePt t="15207" x="4905375" y="2097088"/>
          <p14:tracePt t="15777" x="4922838" y="2097088"/>
          <p14:tracePt t="15782" x="4932363" y="2097088"/>
          <p14:tracePt t="15791" x="4968875" y="2097088"/>
          <p14:tracePt t="15798" x="5022850" y="2097088"/>
          <p14:tracePt t="15806" x="5078413" y="2125663"/>
          <p14:tracePt t="15815" x="5122863" y="2133600"/>
          <p14:tracePt t="15823" x="5178425" y="2152650"/>
          <p14:tracePt t="15832" x="5187950" y="2152650"/>
          <p14:tracePt t="15839" x="5205413" y="2170113"/>
          <p14:tracePt t="15863" x="5214938" y="2206625"/>
          <p14:tracePt t="15885" x="5224463" y="2216150"/>
          <p14:tracePt t="15920" x="5224463" y="2225675"/>
          <p14:tracePt t="15928" x="5224463" y="2233613"/>
          <p14:tracePt t="15944" x="5224463" y="2243138"/>
          <p14:tracePt t="15952" x="5224463" y="2252663"/>
          <p14:tracePt t="16034" x="5224463" y="2262188"/>
          <p14:tracePt t="16041" x="5224463" y="2289175"/>
          <p14:tracePt t="16057" x="5224463" y="2306638"/>
          <p14:tracePt t="16066" x="5224463" y="2325688"/>
          <p14:tracePt t="16072" x="5214938" y="2343150"/>
          <p14:tracePt t="16084" x="5214938" y="2362200"/>
          <p14:tracePt t="16087" x="5205413" y="2379663"/>
          <p14:tracePt t="16095" x="5205413" y="2408238"/>
          <p14:tracePt t="16102" x="5187950" y="2425700"/>
          <p14:tracePt t="16111" x="5187950" y="2435225"/>
          <p14:tracePt t="16119" x="5178425" y="2462213"/>
          <p14:tracePt t="16127" x="5178425" y="2471738"/>
          <p14:tracePt t="16134" x="5178425" y="2481263"/>
          <p14:tracePt t="16142" x="5168900" y="2489200"/>
          <p14:tracePt t="16158" x="5168900" y="2498725"/>
          <p14:tracePt t="16175" x="5168900" y="2508250"/>
          <p14:tracePt t="16200" x="5159375" y="2517775"/>
          <p14:tracePt t="16208" x="5159375" y="2535238"/>
          <p14:tracePt t="16225" x="5159375" y="2544763"/>
          <p14:tracePt t="16240" x="5151438" y="2554288"/>
          <p14:tracePt t="16252" x="5141913" y="2562225"/>
          <p14:tracePt t="16267" x="5141913" y="2571750"/>
          <p14:tracePt t="16631" x="5132388" y="2589213"/>
          <p14:tracePt t="16638" x="5122863" y="2598738"/>
          <p14:tracePt t="16672" x="5114925" y="2625725"/>
          <p14:tracePt t="16681" x="5105400" y="2635250"/>
          <p14:tracePt t="16702" x="5095875" y="2644775"/>
          <p14:tracePt t="16710" x="5095875" y="2654300"/>
          <p14:tracePt t="16718" x="5095875" y="2662238"/>
          <p14:tracePt t="16727" x="5095875" y="2671763"/>
          <p14:tracePt t="17456" x="5105400" y="2654300"/>
          <p14:tracePt t="17463" x="5132388" y="2617788"/>
          <p14:tracePt t="17471" x="5151438" y="2581275"/>
          <p14:tracePt t="17479" x="5159375" y="2554288"/>
          <p14:tracePt t="17487" x="5178425" y="2525713"/>
          <p14:tracePt t="17495" x="5178425" y="2508250"/>
          <p14:tracePt t="17503" x="5205413" y="2462213"/>
          <p14:tracePt t="17511" x="5214938" y="2452688"/>
          <p14:tracePt t="17519" x="5214938" y="2425700"/>
          <p14:tracePt t="17527" x="5214938" y="2408238"/>
          <p14:tracePt t="17535" x="5214938" y="2379663"/>
          <p14:tracePt t="17543" x="5214938" y="2371725"/>
          <p14:tracePt t="17551" x="5214938" y="2362200"/>
          <p14:tracePt t="17559" x="5214938" y="2335213"/>
          <p14:tracePt t="17575" x="5214938" y="2325688"/>
          <p14:tracePt t="17583" x="5214938" y="2306638"/>
          <p14:tracePt t="17592" x="5214938" y="2298700"/>
          <p14:tracePt t="17600" x="5214938" y="2289175"/>
          <p14:tracePt t="17615" x="5214938" y="2262188"/>
          <p14:tracePt t="17623" x="5214938" y="2252663"/>
          <p14:tracePt t="17639" x="5214938" y="2243138"/>
          <p14:tracePt t="17649" x="5214938" y="2225675"/>
          <p14:tracePt t="17656" x="5214938" y="2216150"/>
          <p14:tracePt t="17665" x="5214938" y="2197100"/>
          <p14:tracePt t="17671" x="5214938" y="2179638"/>
          <p14:tracePt t="17681" x="5214938" y="2170113"/>
          <p14:tracePt t="19089" x="5214938" y="2197100"/>
          <p14:tracePt t="19098" x="5214938" y="2233613"/>
          <p14:tracePt t="19105" x="5205413" y="2252663"/>
          <p14:tracePt t="19112" x="5187950" y="2279650"/>
          <p14:tracePt t="19122" x="5187950" y="2306638"/>
          <p14:tracePt t="19129" x="5178425" y="2325688"/>
          <p14:tracePt t="19136" x="5159375" y="2362200"/>
          <p14:tracePt t="19144" x="5151438" y="2379663"/>
          <p14:tracePt t="19160" x="5151438" y="2398713"/>
          <p14:tracePt t="19167" x="5141913" y="2398713"/>
          <p14:tracePt t="19241" x="5141913" y="2408238"/>
          <p14:tracePt t="19247" x="5141913" y="2416175"/>
          <p14:tracePt t="19272" x="5141913" y="2435225"/>
          <p14:tracePt t="19280" x="5141913" y="2444750"/>
          <p14:tracePt t="19296" x="5132388" y="2452688"/>
          <p14:tracePt t="20281" x="5132388" y="2435225"/>
          <p14:tracePt t="20288" x="5159375" y="2371725"/>
          <p14:tracePt t="20299" x="5178425" y="2343150"/>
          <p14:tracePt t="20304" x="5187950" y="2289175"/>
          <p14:tracePt t="20312" x="5224463" y="2243138"/>
          <p14:tracePt t="20320" x="5232400" y="2206625"/>
          <p14:tracePt t="20327" x="5241925" y="2170113"/>
          <p14:tracePt t="20336" x="5260975" y="2133600"/>
          <p14:tracePt t="20343" x="5260975" y="2116138"/>
          <p14:tracePt t="20352" x="5278438" y="2089150"/>
          <p14:tracePt t="20360" x="5278438" y="2079625"/>
          <p14:tracePt t="20761" x="5268913" y="2079625"/>
          <p14:tracePt t="20816" x="5260975" y="2079625"/>
          <p14:tracePt t="20823" x="5214938" y="2089150"/>
          <p14:tracePt t="20831" x="5095875" y="2106613"/>
          <p14:tracePt t="20838" x="4968875" y="2106613"/>
          <p14:tracePt t="20847" x="4822825" y="2106613"/>
          <p14:tracePt t="20854" x="4649788" y="2106613"/>
          <p14:tracePt t="20863" x="4503738" y="2106613"/>
          <p14:tracePt t="20870" x="4340225" y="2106613"/>
          <p14:tracePt t="20880" x="4194175" y="2106613"/>
          <p14:tracePt t="20886" x="4065588" y="2106613"/>
          <p14:tracePt t="20898" x="3956050" y="2106613"/>
          <p14:tracePt t="20902" x="3883025" y="2106613"/>
          <p14:tracePt t="20910" x="3829050" y="2106613"/>
          <p14:tracePt t="20918" x="3765550" y="2106613"/>
          <p14:tracePt t="20927" x="3746500" y="2106613"/>
          <p14:tracePt t="20934" x="3729038" y="2106613"/>
          <p14:tracePt t="20951" x="3729038" y="2116138"/>
          <p14:tracePt t="20959" x="3719513" y="2116138"/>
          <p14:tracePt t="20976" x="3673475" y="2116138"/>
          <p14:tracePt t="20983" x="3629025" y="2133600"/>
          <p14:tracePt t="20991" x="3556000" y="2133600"/>
          <p14:tracePt t="20999" x="3473450" y="2143125"/>
          <p14:tracePt t="21007" x="3363913" y="2160588"/>
          <p14:tracePt t="21017" x="3273425" y="2170113"/>
          <p14:tracePt t="21023" x="3171825" y="2179638"/>
          <p14:tracePt t="21032" x="3081338" y="2197100"/>
          <p14:tracePt t="21039" x="3027363" y="2197100"/>
          <p14:tracePt t="21051" x="2954338" y="2197100"/>
          <p14:tracePt t="21054" x="2889250" y="2206625"/>
          <p14:tracePt t="21063" x="2852738" y="2206625"/>
          <p14:tracePt t="21070" x="2844800" y="2216150"/>
          <p14:tracePt t="21080" x="2825750" y="2216150"/>
          <p14:tracePt t="22704" x="2817813" y="2216150"/>
          <p14:tracePt t="22710" x="2798763" y="2216150"/>
          <p14:tracePt t="22719" x="2771775" y="2225675"/>
          <p14:tracePt t="22736" x="2762250" y="2252663"/>
          <p14:tracePt t="22742" x="2762250" y="2270125"/>
          <p14:tracePt t="22750" x="2752725" y="2279650"/>
          <p14:tracePt t="22759" x="2752725" y="2306638"/>
          <p14:tracePt t="22767" x="2744788" y="2335213"/>
          <p14:tracePt t="22775" x="2744788" y="2343150"/>
          <p14:tracePt t="22783" x="2725738" y="2362200"/>
          <p14:tracePt t="22791" x="2725738" y="2379663"/>
          <p14:tracePt t="22799" x="2716213" y="2398713"/>
          <p14:tracePt t="22806" x="2716213" y="2408238"/>
          <p14:tracePt t="22815" x="2716213" y="2416175"/>
          <p14:tracePt t="22823" x="2716213" y="2425700"/>
          <p14:tracePt t="22864" x="2708275" y="2435225"/>
          <p14:tracePt t="22913" x="2708275" y="2444750"/>
          <p14:tracePt t="22928" x="2698750" y="2452688"/>
          <p14:tracePt t="23052" x="2689225" y="2471738"/>
          <p14:tracePt t="23054" x="2679700" y="2481263"/>
          <p14:tracePt t="23064" x="2671763" y="2489200"/>
          <p14:tracePt t="23072" x="2662238" y="2498725"/>
          <p14:tracePt t="23084" x="2643188" y="2517775"/>
          <p14:tracePt t="23088" x="2635250" y="2525713"/>
          <p14:tracePt t="23099" x="2625725" y="2525713"/>
          <p14:tracePt t="23104" x="2606675" y="2554288"/>
          <p14:tracePt t="23115" x="2606675" y="2562225"/>
          <p14:tracePt t="23120" x="2589213" y="2581275"/>
          <p14:tracePt t="23128" x="2579688" y="2589213"/>
          <p14:tracePt t="23137" x="2552700" y="2617788"/>
          <p14:tracePt t="23146" x="2552700" y="2625725"/>
          <p14:tracePt t="23153" x="2543175" y="2644775"/>
          <p14:tracePt t="23159" x="2533650" y="2654300"/>
          <p14:tracePt t="23176" x="2516188" y="2671763"/>
          <p14:tracePt t="23191" x="2506663" y="2681288"/>
          <p14:tracePt t="23207" x="2498725" y="2690813"/>
          <p14:tracePt t="23239" x="2489200" y="2698750"/>
          <p14:tracePt t="23247" x="2489200" y="2708275"/>
          <p14:tracePt t="23671" x="2479675" y="2708275"/>
          <p14:tracePt t="23679" x="2470150" y="2708275"/>
          <p14:tracePt t="23687" x="2443163" y="2717800"/>
          <p14:tracePt t="23695" x="2406650" y="2717800"/>
          <p14:tracePt t="23703" x="2360613" y="2727325"/>
          <p14:tracePt t="23711" x="2306638" y="2727325"/>
          <p14:tracePt t="23719" x="2233613" y="2727325"/>
          <p14:tracePt t="23727" x="2151063" y="2727325"/>
          <p14:tracePt t="23735" x="2097088" y="2727325"/>
          <p14:tracePt t="23743" x="2041525" y="2727325"/>
          <p14:tracePt t="23751" x="2014538" y="2727325"/>
          <p14:tracePt t="23759" x="1968500" y="2727325"/>
          <p14:tracePt t="23768" x="1941513" y="2727325"/>
          <p14:tracePt t="23775" x="1931988" y="2727325"/>
          <p14:tracePt t="23783" x="1924050" y="2727325"/>
          <p14:tracePt t="23883" x="1924050" y="2717800"/>
          <p14:tracePt t="23889" x="1914525" y="2698750"/>
          <p14:tracePt t="23897" x="1914525" y="2681288"/>
          <p14:tracePt t="23904" x="1914525" y="2662238"/>
          <p14:tracePt t="23912" x="1914525" y="2654300"/>
          <p14:tracePt t="23920" x="1914525" y="2635250"/>
          <p14:tracePt t="23927" x="1914525" y="2625725"/>
          <p14:tracePt t="23936" x="1914525" y="2617788"/>
          <p14:tracePt t="23947" x="1914525" y="2589213"/>
          <p14:tracePt t="23951" x="1914525" y="2544763"/>
          <p14:tracePt t="23959" x="1914525" y="2525713"/>
          <p14:tracePt t="23967" x="1914525" y="2498725"/>
          <p14:tracePt t="23975" x="1914525" y="2471738"/>
          <p14:tracePt t="23983" x="1914525" y="2444750"/>
          <p14:tracePt t="23992" x="1914525" y="2425700"/>
          <p14:tracePt t="24000" x="1914525" y="2379663"/>
          <p14:tracePt t="24007" x="1914525" y="2352675"/>
          <p14:tracePt t="24016" x="1914525" y="2343150"/>
          <p14:tracePt t="24024" x="1914525" y="2335213"/>
          <p14:tracePt t="24031" x="1914525" y="2298700"/>
          <p14:tracePt t="24038" x="1931988" y="2270125"/>
          <p14:tracePt t="24047" x="1941513" y="2252663"/>
          <p14:tracePt t="24055" x="1951038" y="2216150"/>
          <p14:tracePt t="24065" x="1960563" y="2189163"/>
          <p14:tracePt t="24072" x="1978025" y="2170113"/>
          <p14:tracePt t="24082" x="1987550" y="2152650"/>
          <p14:tracePt t="24088" x="1997075" y="2133600"/>
          <p14:tracePt t="24098" x="2005013" y="2106613"/>
          <p14:tracePt t="24104" x="2041525" y="2070100"/>
          <p14:tracePt t="24114" x="2051050" y="2052638"/>
          <p14:tracePt t="24120" x="2078038" y="2024063"/>
          <p14:tracePt t="24128" x="2087563" y="2006600"/>
          <p14:tracePt t="24136" x="2097088" y="1997075"/>
          <p14:tracePt t="24147" x="2106613" y="1987550"/>
          <p14:tracePt t="24151" x="2124075" y="1970088"/>
          <p14:tracePt t="24161" x="2133600" y="1960563"/>
          <p14:tracePt t="24167" x="2143125" y="1951038"/>
          <p14:tracePt t="24191" x="2143125" y="1943100"/>
          <p14:tracePt t="24223" x="2151063" y="1943100"/>
          <p14:tracePt t="24238" x="2179638" y="1943100"/>
          <p14:tracePt t="24246" x="2224088" y="1943100"/>
          <p14:tracePt t="24255" x="2287588" y="1943100"/>
          <p14:tracePt t="24262" x="2379663" y="1943100"/>
          <p14:tracePt t="24271" x="2479675" y="1979613"/>
          <p14:tracePt t="24280" x="2579688" y="2006600"/>
          <p14:tracePt t="24287" x="2625725" y="2033588"/>
          <p14:tracePt t="24297" x="2679700" y="2043113"/>
          <p14:tracePt t="24302" x="2725738" y="2060575"/>
          <p14:tracePt t="24315" x="2735263" y="2060575"/>
          <p14:tracePt t="24320" x="2752725" y="2079625"/>
          <p14:tracePt t="24328" x="2762250" y="2089150"/>
          <p14:tracePt t="24338" x="2771775" y="2097088"/>
          <p14:tracePt t="24344" x="2771775" y="2106613"/>
          <p14:tracePt t="24351" x="2771775" y="2125663"/>
          <p14:tracePt t="24366" x="2771775" y="2152650"/>
          <p14:tracePt t="24375" x="2771775" y="2160588"/>
          <p14:tracePt t="24382" x="2771775" y="2197100"/>
          <p14:tracePt t="24390" x="2771775" y="2216150"/>
          <p14:tracePt t="24398" x="2771775" y="2262188"/>
          <p14:tracePt t="24409" x="2771775" y="2270125"/>
          <p14:tracePt t="24414" x="2771775" y="2316163"/>
          <p14:tracePt t="24422" x="2771775" y="2343150"/>
          <p14:tracePt t="24431" x="2771775" y="2362200"/>
          <p14:tracePt t="24438" x="2771775" y="2408238"/>
          <p14:tracePt t="24447" x="2771775" y="2416175"/>
          <p14:tracePt t="24456" x="2762250" y="2444750"/>
          <p14:tracePt t="24473" x="2762250" y="2452688"/>
          <p14:tracePt t="24483" x="2762250" y="2481263"/>
          <p14:tracePt t="24488" x="2752725" y="2489200"/>
          <p14:tracePt t="24528" x="2744788" y="2498725"/>
          <p14:tracePt t="24536" x="2725738" y="2525713"/>
          <p14:tracePt t="24544" x="2716213" y="2535238"/>
          <p14:tracePt t="24553" x="2708275" y="2544763"/>
          <p14:tracePt t="24558" x="2671763" y="2589213"/>
          <p14:tracePt t="24566" x="2652713" y="2617788"/>
          <p14:tracePt t="24574" x="2643188" y="2635250"/>
          <p14:tracePt t="24583" x="2616200" y="2654300"/>
          <p14:tracePt t="24591" x="2606675" y="2662238"/>
          <p14:tracePt t="24599" x="2598738" y="2671763"/>
          <p14:tracePt t="24607" x="2579688" y="2681288"/>
          <p14:tracePt t="24614" x="2570163" y="2690813"/>
          <p14:tracePt t="24639" x="2570163" y="2698750"/>
          <p14:tracePt t="24704" x="2552700" y="2698750"/>
          <p14:tracePt t="24897" x="2543175" y="2698750"/>
          <p14:tracePt t="24904" x="2516188" y="2690813"/>
          <p14:tracePt t="24913" x="2479675" y="2662238"/>
          <p14:tracePt t="24921" x="2443163" y="2581275"/>
          <p14:tracePt t="24928" x="2406650" y="2535238"/>
          <p14:tracePt t="24937" x="2370138" y="2452688"/>
          <p14:tracePt t="24947" x="2360613" y="2408238"/>
          <p14:tracePt t="24951" x="2333625" y="2343150"/>
          <p14:tracePt t="24959" x="2333625" y="2306638"/>
          <p14:tracePt t="24968" x="2316163" y="2279650"/>
          <p14:tracePt t="24976" x="2316163" y="2262188"/>
          <p14:tracePt t="24985" x="2316163" y="2252663"/>
          <p14:tracePt t="24992" x="2316163" y="2225675"/>
          <p14:tracePt t="25002" x="2316163" y="2216150"/>
          <p14:tracePt t="25008" x="2316163" y="2206625"/>
          <p14:tracePt t="25024" x="2316163" y="2189163"/>
          <p14:tracePt t="25052" x="2316163" y="2179638"/>
          <p14:tracePt t="25054" x="2316163" y="2152650"/>
          <p14:tracePt t="25062" x="2316163" y="2143125"/>
          <p14:tracePt t="25070" x="2316163" y="2133600"/>
          <p14:tracePt t="25080" x="2316163" y="2125663"/>
          <p14:tracePt t="25096" x="2316163" y="2106613"/>
          <p14:tracePt t="25111" x="2316163" y="2097088"/>
          <p14:tracePt t="25119" x="2316163" y="2089150"/>
          <p14:tracePt t="25127" x="2316163" y="2079625"/>
          <p14:tracePt t="25135" x="2324100" y="2060575"/>
          <p14:tracePt t="25151" x="2333625" y="2052638"/>
          <p14:tracePt t="25160" x="2343150" y="2043113"/>
          <p14:tracePt t="25175" x="2360613" y="2043113"/>
          <p14:tracePt t="25191" x="2370138" y="2016125"/>
          <p14:tracePt t="25208" x="2379663" y="2016125"/>
          <p14:tracePt t="25215" x="2389188" y="2016125"/>
          <p14:tracePt t="25239" x="2397125" y="2016125"/>
          <p14:tracePt t="25248" x="2416175" y="2016125"/>
          <p14:tracePt t="25264" x="2425700" y="2016125"/>
          <p14:tracePt t="25271" x="2443163" y="2016125"/>
          <p14:tracePt t="25281" x="2462213" y="2016125"/>
          <p14:tracePt t="25288" x="2479675" y="2016125"/>
          <p14:tracePt t="25297" x="2498725" y="2016125"/>
          <p14:tracePt t="25303" x="2506663" y="2016125"/>
          <p14:tracePt t="25313" x="2516188" y="2016125"/>
          <p14:tracePt t="25328" x="2525713" y="2016125"/>
          <p14:tracePt t="25343" x="2543175" y="2016125"/>
          <p14:tracePt t="25897" x="2570163" y="2016125"/>
          <p14:tracePt t="25905" x="2625725" y="2016125"/>
          <p14:tracePt t="25913" x="2679700" y="2016125"/>
          <p14:tracePt t="25920" x="2771775" y="2016125"/>
          <p14:tracePt t="25928" x="2808288" y="2016125"/>
          <p14:tracePt t="25936" x="2825750" y="2016125"/>
          <p14:tracePt t="26273" x="2835275" y="2016125"/>
          <p14:tracePt t="26304" x="2844800" y="2024063"/>
          <p14:tracePt t="26313" x="2871788" y="2097088"/>
          <p14:tracePt t="26322" x="2898775" y="2133600"/>
          <p14:tracePt t="26329" x="2908300" y="2160588"/>
          <p14:tracePt t="26335" x="2944813" y="2189163"/>
          <p14:tracePt t="26344" x="2962275" y="2225675"/>
          <p14:tracePt t="26350" x="2981325" y="2270125"/>
          <p14:tracePt t="26358" x="3008313" y="2298700"/>
          <p14:tracePt t="26366" x="3017838" y="2335213"/>
          <p14:tracePt t="26375" x="3017838" y="2343150"/>
          <p14:tracePt t="26383" x="3027363" y="2371725"/>
          <p14:tracePt t="26391" x="3035300" y="2379663"/>
          <p14:tracePt t="26473" x="3044825" y="2389188"/>
          <p14:tracePt t="26488" x="3044825" y="2416175"/>
          <p14:tracePt t="26497" x="3044825" y="2425700"/>
          <p14:tracePt t="26504" x="3044825" y="2435225"/>
          <p14:tracePt t="26513" x="3044825" y="2452688"/>
          <p14:tracePt t="26520" x="3044825" y="2462213"/>
          <p14:tracePt t="26528" x="3044825" y="2471738"/>
          <p14:tracePt t="26535" x="3044825" y="2498725"/>
          <p14:tracePt t="26543" x="3044825" y="2508250"/>
          <p14:tracePt t="26551" x="3044825" y="2517775"/>
          <p14:tracePt t="26559" x="3044825" y="2535238"/>
          <p14:tracePt t="26575" x="3044825" y="2554288"/>
          <p14:tracePt t="26583" x="3044825" y="2571750"/>
          <p14:tracePt t="26591" x="3044825" y="2581275"/>
          <p14:tracePt t="26599" x="3044825" y="2589213"/>
          <p14:tracePt t="26607" x="3044825" y="2598738"/>
          <p14:tracePt t="26615" x="3035300" y="2617788"/>
          <p14:tracePt t="26639" x="3035300" y="2625725"/>
          <p14:tracePt t="26649" x="3027363" y="2644775"/>
          <p14:tracePt t="26655" x="3027363" y="2654300"/>
          <p14:tracePt t="26664" x="3027363" y="2662238"/>
          <p14:tracePt t="26671" x="3017838" y="2671763"/>
          <p14:tracePt t="26687" x="3008313" y="2690813"/>
          <p14:tracePt t="26697" x="2998788" y="2690813"/>
          <p14:tracePt t="26703" x="2990850" y="2708275"/>
          <p14:tracePt t="26713" x="2981325" y="2744788"/>
          <p14:tracePt t="26719" x="2971800" y="2744788"/>
          <p14:tracePt t="26730" x="2944813" y="2763838"/>
          <p14:tracePt t="26734" x="2935288" y="2771775"/>
          <p14:tracePt t="26742" x="2935288" y="2781300"/>
          <p14:tracePt t="26750" x="2925763" y="2790825"/>
          <p14:tracePt t="26758" x="2917825" y="2800350"/>
          <p14:tracePt t="26766" x="2908300" y="2808288"/>
          <p14:tracePt t="26889" x="2881313" y="2817813"/>
          <p14:tracePt t="26898" x="2852738" y="2836863"/>
          <p14:tracePt t="26904" x="2808288" y="2844800"/>
          <p14:tracePt t="26911" x="2752725" y="2844800"/>
          <p14:tracePt t="26919" x="2689225" y="2854325"/>
          <p14:tracePt t="26927" x="2652713" y="2873375"/>
          <p14:tracePt t="26934" x="2570163" y="2890838"/>
          <p14:tracePt t="26942" x="2562225" y="2890838"/>
          <p14:tracePt t="26950" x="2525713" y="2890838"/>
          <p14:tracePt t="26967" x="2506663" y="2900363"/>
          <p14:tracePt t="27127" x="2498725" y="2900363"/>
          <p14:tracePt t="27137" x="2489200" y="2881313"/>
          <p14:tracePt t="27147" x="2479675" y="2808288"/>
          <p14:tracePt t="27155" x="2452688" y="2763838"/>
          <p14:tracePt t="27163" x="2425700" y="2727325"/>
          <p14:tracePt t="27169" x="2379663" y="2662238"/>
          <p14:tracePt t="27176" x="2370138" y="2608263"/>
          <p14:tracePt t="27184" x="2343150" y="2544763"/>
          <p14:tracePt t="27191" x="2324100" y="2481263"/>
          <p14:tracePt t="27200" x="2306638" y="2444750"/>
          <p14:tracePt t="27208" x="2297113" y="2398713"/>
          <p14:tracePt t="27217" x="2287588" y="2371725"/>
          <p14:tracePt t="27224" x="2287588" y="2316163"/>
          <p14:tracePt t="27230" x="2270125" y="2298700"/>
          <p14:tracePt t="27239" x="2270125" y="2262188"/>
          <p14:tracePt t="27248" x="2270125" y="2233613"/>
          <p14:tracePt t="27254" x="2270125" y="2216150"/>
          <p14:tracePt t="27263" x="2270125" y="2179638"/>
          <p14:tracePt t="27270" x="2270125" y="2152650"/>
          <p14:tracePt t="27279" x="2270125" y="2133600"/>
          <p14:tracePt t="27287" x="2270125" y="2106613"/>
          <p14:tracePt t="27296" x="2270125" y="2070100"/>
          <p14:tracePt t="27303" x="2270125" y="2043113"/>
          <p14:tracePt t="27311" x="2270125" y="2006600"/>
          <p14:tracePt t="27319" x="2270125" y="1987550"/>
          <p14:tracePt t="27328" x="2270125" y="1951038"/>
          <p14:tracePt t="27335" x="2270125" y="1924050"/>
          <p14:tracePt t="27346" x="2270125" y="1906588"/>
          <p14:tracePt t="27352" x="2279650" y="1887538"/>
          <p14:tracePt t="27361" x="2279650" y="1878013"/>
          <p14:tracePt t="27370" x="2287588" y="1870075"/>
          <p14:tracePt t="27376" x="2306638" y="1833563"/>
          <p14:tracePt t="27385" x="2316163" y="1824038"/>
          <p14:tracePt t="27392" x="2316163" y="1804988"/>
          <p14:tracePt t="27399" x="2324100" y="1787525"/>
          <p14:tracePt t="27408" x="2333625" y="1760538"/>
          <p14:tracePt t="27414" x="2333625" y="1751013"/>
          <p14:tracePt t="27422" x="2352675" y="1731963"/>
          <p14:tracePt t="27430" x="2370138" y="1714500"/>
          <p14:tracePt t="27438" x="2379663" y="1697038"/>
          <p14:tracePt t="27449" x="2397125" y="1668463"/>
          <p14:tracePt t="27455" x="2416175" y="1651000"/>
          <p14:tracePt t="27463" x="2425700" y="1651000"/>
          <p14:tracePt t="27470" x="2462213" y="1641475"/>
          <p14:tracePt t="27479" x="2479675" y="1624013"/>
          <p14:tracePt t="27487" x="2498725" y="1614488"/>
          <p14:tracePt t="27496" x="2516188" y="1604963"/>
          <p14:tracePt t="27502" x="2533650" y="1604963"/>
          <p14:tracePt t="27511" x="2543175" y="1595438"/>
          <p14:tracePt t="27593" x="2598738" y="1641475"/>
          <p14:tracePt t="27601" x="2662238" y="1697038"/>
          <p14:tracePt t="27609" x="2735263" y="1751013"/>
          <p14:tracePt t="27616" x="2798763" y="1804988"/>
          <p14:tracePt t="27623" x="2825750" y="1833563"/>
          <p14:tracePt t="27631" x="2862263" y="1878013"/>
          <p14:tracePt t="27639" x="2898775" y="1933575"/>
          <p14:tracePt t="27647" x="2925763" y="1970088"/>
          <p14:tracePt t="27655" x="2925763" y="1979613"/>
          <p14:tracePt t="27663" x="2935288" y="1997075"/>
          <p14:tracePt t="27672" x="2944813" y="2006600"/>
          <p14:tracePt t="27682" x="2954338" y="2024063"/>
          <p14:tracePt t="27815" x="2954338" y="2052638"/>
          <p14:tracePt t="27823" x="2954338" y="2070100"/>
          <p14:tracePt t="27831" x="2944813" y="2097088"/>
          <p14:tracePt t="27838" x="2935288" y="2133600"/>
          <p14:tracePt t="27851" x="2935288" y="2170113"/>
          <p14:tracePt t="27854" x="2935288" y="2225675"/>
          <p14:tracePt t="27863" x="2925763" y="2270125"/>
          <p14:tracePt t="27870" x="2925763" y="2306638"/>
          <p14:tracePt t="27879" x="2925763" y="2362200"/>
          <p14:tracePt t="27886" x="2925763" y="2379663"/>
          <p14:tracePt t="27898" x="2925763" y="2425700"/>
          <p14:tracePt t="27902" x="2925763" y="2444750"/>
          <p14:tracePt t="27910" x="2925763" y="2471738"/>
          <p14:tracePt t="27918" x="2908300" y="2498725"/>
          <p14:tracePt t="27935" x="2908300" y="2508250"/>
          <p14:tracePt t="27942" x="2908300" y="2517775"/>
          <p14:tracePt t="27950" x="2898775" y="2525713"/>
          <p14:tracePt t="27975" x="2889250" y="2562225"/>
          <p14:tracePt t="27983" x="2881313" y="2571750"/>
          <p14:tracePt t="27991" x="2852738" y="2608263"/>
          <p14:tracePt t="27999" x="2844800" y="2625725"/>
          <p14:tracePt t="28007" x="2808288" y="2671763"/>
          <p14:tracePt t="28016" x="2798763" y="2681288"/>
          <p14:tracePt t="28023" x="2781300" y="2717800"/>
          <p14:tracePt t="28034" x="2762250" y="2735263"/>
          <p14:tracePt t="28039" x="2752725" y="2754313"/>
          <p14:tracePt t="28063" x="2744788" y="2763838"/>
          <p14:tracePt t="28136" x="2735263" y="2771775"/>
          <p14:tracePt t="28169" x="2735263" y="2790825"/>
          <p14:tracePt t="29329" x="2789238" y="2735263"/>
          <p14:tracePt t="29337" x="2889250" y="2662238"/>
          <p14:tracePt t="29346" x="2971800" y="2608263"/>
          <p14:tracePt t="29353" x="2998788" y="2581275"/>
          <p14:tracePt t="29360" x="3063875" y="2525713"/>
          <p14:tracePt t="29367" x="3117850" y="2489200"/>
          <p14:tracePt t="29377" x="3163888" y="2452688"/>
          <p14:tracePt t="29382" x="3208338" y="2416175"/>
          <p14:tracePt t="29390" x="3263900" y="2371725"/>
          <p14:tracePt t="29399" x="3290888" y="2352675"/>
          <p14:tracePt t="29406" x="3336925" y="2316163"/>
          <p14:tracePt t="29415" x="3354388" y="2298700"/>
          <p14:tracePt t="29423" x="3373438" y="2289175"/>
          <p14:tracePt t="30008" x="3382963" y="2289175"/>
          <p14:tracePt t="30018" x="3436938" y="2289175"/>
          <p14:tracePt t="30024" x="3563938" y="2289175"/>
          <p14:tracePt t="30035" x="3683000" y="2289175"/>
          <p14:tracePt t="30040" x="3775075" y="2289175"/>
          <p14:tracePt t="30050" x="3902075" y="2289175"/>
          <p14:tracePt t="30057" x="3975100" y="2289175"/>
          <p14:tracePt t="30066" x="4029075" y="2289175"/>
          <p14:tracePt t="30072" x="4102100" y="2289175"/>
          <p14:tracePt t="30080" x="4129088" y="2289175"/>
          <p14:tracePt t="30087" x="4148138" y="2289175"/>
          <p14:tracePt t="30097" x="4175125" y="2279650"/>
          <p14:tracePt t="30103" x="4184650" y="2270125"/>
          <p14:tracePt t="30969" x="4157663" y="2270125"/>
          <p14:tracePt t="30977" x="4138613" y="2270125"/>
          <p14:tracePt t="30983" x="4111625" y="2270125"/>
          <p14:tracePt t="30991" x="4075113" y="2270125"/>
          <p14:tracePt t="30999" x="4021138" y="2270125"/>
          <p14:tracePt t="31006" x="3965575" y="2270125"/>
          <p14:tracePt t="31014" x="3929063" y="2270125"/>
          <p14:tracePt t="31022" x="3883025" y="2270125"/>
          <p14:tracePt t="31031" x="3865563" y="2270125"/>
          <p14:tracePt t="31039" x="3846513" y="2270125"/>
          <p14:tracePt t="31055" x="3838575" y="2270125"/>
          <p14:tracePt t="31103" x="3829050" y="2270125"/>
          <p14:tracePt t="31119" x="3819525" y="2270125"/>
          <p14:tracePt t="31127" x="3810000" y="2270125"/>
          <p14:tracePt t="31135" x="3802063" y="2262188"/>
          <p14:tracePt t="31147" x="3802063" y="2252663"/>
          <p14:tracePt t="31152" x="3802063" y="2233613"/>
          <p14:tracePt t="31159" x="3802063" y="2216150"/>
          <p14:tracePt t="31167" x="3792538" y="2189163"/>
          <p14:tracePt t="31179" x="3792538" y="2179638"/>
          <p14:tracePt t="31182" x="3783013" y="2152650"/>
          <p14:tracePt t="31190" x="3783013" y="2143125"/>
          <p14:tracePt t="31198" x="3783013" y="2133600"/>
          <p14:tracePt t="31206" x="3783013" y="2116138"/>
          <p14:tracePt t="31214" x="3783013" y="2097088"/>
          <p14:tracePt t="31222" x="3775075" y="2079625"/>
          <p14:tracePt t="31231" x="3756025" y="2043113"/>
          <p14:tracePt t="31247" x="3756025" y="2033588"/>
          <p14:tracePt t="31280" x="3746500" y="2016125"/>
          <p14:tracePt t="31320" x="3738563" y="2006600"/>
          <p14:tracePt t="31327" x="3729038" y="1997075"/>
          <p14:tracePt t="31335" x="3709988" y="1997075"/>
          <p14:tracePt t="31360" x="3702050" y="1997075"/>
          <p14:tracePt t="31367" x="3673475" y="1987550"/>
          <p14:tracePt t="31375" x="3665538" y="1987550"/>
          <p14:tracePt t="31385" x="3656013" y="1979613"/>
          <p14:tracePt t="31407" x="3636963" y="1979613"/>
          <p14:tracePt t="31414" x="3629025" y="1979613"/>
          <p14:tracePt t="31473" x="3619500" y="1979613"/>
          <p14:tracePt t="31478" x="3600450" y="1979613"/>
          <p14:tracePt t="31486" x="3592513" y="1979613"/>
          <p14:tracePt t="31503" x="3582988" y="1979613"/>
          <p14:tracePt t="31527" x="3573463" y="1979613"/>
          <p14:tracePt t="31985" x="3592513" y="1979613"/>
          <p14:tracePt t="31993" x="3683000" y="1979613"/>
          <p14:tracePt t="32002" x="3802063" y="1979613"/>
          <p14:tracePt t="32008" x="3929063" y="1979613"/>
          <p14:tracePt t="32016" x="4057650" y="1979613"/>
          <p14:tracePt t="32023" x="4194175" y="1987550"/>
          <p14:tracePt t="32031" x="4321175" y="1997075"/>
          <p14:tracePt t="32039" x="4413250" y="2016125"/>
          <p14:tracePt t="32048" x="4476750" y="2024063"/>
          <p14:tracePt t="32055" x="4530725" y="2024063"/>
          <p14:tracePt t="32063" x="4549775" y="2024063"/>
          <p14:tracePt t="32225" x="4567238" y="2024063"/>
          <p14:tracePt t="32241" x="4576763" y="2024063"/>
          <p14:tracePt t="32249" x="4586288" y="2024063"/>
          <p14:tracePt t="32256" x="4630738" y="2024063"/>
          <p14:tracePt t="32266" x="4667250" y="2024063"/>
          <p14:tracePt t="32270" x="4740275" y="2024063"/>
          <p14:tracePt t="32284" x="4813300" y="2033588"/>
          <p14:tracePt t="32288" x="4905375" y="2033588"/>
          <p14:tracePt t="32299" x="4995863" y="2033588"/>
          <p14:tracePt t="32304" x="5114925" y="2033588"/>
          <p14:tracePt t="32314" x="5205413" y="2052638"/>
          <p14:tracePt t="32320" x="5297488" y="2079625"/>
          <p14:tracePt t="32328" x="5378450" y="2089150"/>
          <p14:tracePt t="32336" x="5451475" y="2089150"/>
          <p14:tracePt t="32344" x="5507038" y="2106613"/>
          <p14:tracePt t="32352" x="5543550" y="2106613"/>
          <p14:tracePt t="32360" x="5570538" y="2106613"/>
          <p14:tracePt t="32367" x="5580063" y="2106613"/>
          <p14:tracePt t="32374" x="5597525" y="2106613"/>
          <p14:tracePt t="32745" x="5653088" y="2106613"/>
          <p14:tracePt t="32751" x="5724525" y="2133600"/>
          <p14:tracePt t="32758" x="5816600" y="2152650"/>
          <p14:tracePt t="32767" x="5953125" y="2160588"/>
          <p14:tracePt t="32774" x="6062663" y="2160588"/>
          <p14:tracePt t="32783" x="6153150" y="2179638"/>
          <p14:tracePt t="32790" x="6262688" y="2206625"/>
          <p14:tracePt t="32799" x="6345238" y="2206625"/>
          <p14:tracePt t="32807" x="6399213" y="2206625"/>
          <p14:tracePt t="32815" x="6435725" y="2206625"/>
          <p14:tracePt t="32823" x="6454775" y="2206625"/>
          <p14:tracePt t="32831" x="6464300" y="2206625"/>
          <p14:tracePt t="33313" x="6472238" y="2216150"/>
          <p14:tracePt t="33368" x="6464300" y="2216150"/>
          <p14:tracePt t="33374" x="6435725" y="2225675"/>
          <p14:tracePt t="33382" x="6391275" y="2233613"/>
          <p14:tracePt t="33391" x="6354763" y="2233613"/>
          <p14:tracePt t="33399" x="6299200" y="2233613"/>
          <p14:tracePt t="33409" x="6218238" y="2262188"/>
          <p14:tracePt t="33414" x="6145213" y="2270125"/>
          <p14:tracePt t="33422" x="6072188" y="2270125"/>
          <p14:tracePt t="33431" x="5989638" y="2289175"/>
          <p14:tracePt t="33439" x="5916613" y="2298700"/>
          <p14:tracePt t="33448" x="5870575" y="2298700"/>
          <p14:tracePt t="33455" x="5826125" y="2325688"/>
          <p14:tracePt t="33463" x="5797550" y="2325688"/>
          <p14:tracePt t="33473" x="5770563" y="2325688"/>
          <p14:tracePt t="33479" x="5761038" y="2325688"/>
          <p14:tracePt t="33496" x="5753100" y="2335213"/>
          <p14:tracePt t="33831" x="5724525" y="2335213"/>
          <p14:tracePt t="33839" x="5716588" y="2335213"/>
          <p14:tracePt t="33846" x="5661025" y="2335213"/>
          <p14:tracePt t="33854" x="5616575" y="2335213"/>
          <p14:tracePt t="33862" x="5561013" y="2371725"/>
          <p14:tracePt t="33870" x="5497513" y="2371725"/>
          <p14:tracePt t="33879" x="5461000" y="2379663"/>
          <p14:tracePt t="33898" x="5368925" y="2389188"/>
          <p14:tracePt t="33902" x="5334000" y="2389188"/>
          <p14:tracePt t="33912" x="5287963" y="2408238"/>
          <p14:tracePt t="33918" x="5268913" y="2408238"/>
          <p14:tracePt t="33927" x="5232400" y="2416175"/>
          <p14:tracePt t="33934" x="5224463" y="2425700"/>
          <p14:tracePt t="33951" x="5205413" y="2425700"/>
          <p14:tracePt t="33959" x="5195888" y="2425700"/>
          <p14:tracePt t="33967" x="5178425" y="2425700"/>
          <p14:tracePt t="33975" x="5159375" y="2425700"/>
          <p14:tracePt t="33984" x="5141913" y="2425700"/>
          <p14:tracePt t="33991" x="5114925" y="2435225"/>
          <p14:tracePt t="33999" x="5095875" y="2435225"/>
          <p14:tracePt t="34007" x="5059363" y="2435225"/>
          <p14:tracePt t="34015" x="5041900" y="2435225"/>
          <p14:tracePt t="34023" x="4986338" y="2435225"/>
          <p14:tracePt t="34031" x="4941888" y="2435225"/>
          <p14:tracePt t="34040" x="4905375" y="2435225"/>
          <p14:tracePt t="34047" x="4832350" y="2435225"/>
          <p14:tracePt t="34056" x="4795838" y="2435225"/>
          <p14:tracePt t="34066" x="4749800" y="2435225"/>
          <p14:tracePt t="34072" x="4722813" y="2435225"/>
          <p14:tracePt t="34085" x="4695825" y="2416175"/>
          <p14:tracePt t="34088" x="4649788" y="2408238"/>
          <p14:tracePt t="34099" x="4630738" y="2398713"/>
          <p14:tracePt t="34103" x="4603750" y="2398713"/>
          <p14:tracePt t="34112" x="4586288" y="2379663"/>
          <p14:tracePt t="34119" x="4557713" y="2379663"/>
          <p14:tracePt t="34128" x="4540250" y="2379663"/>
          <p14:tracePt t="34135" x="4530725" y="2379663"/>
          <p14:tracePt t="34143" x="4494213" y="2371725"/>
          <p14:tracePt t="34151" x="4476750" y="2362200"/>
          <p14:tracePt t="34159" x="4421188" y="2352675"/>
          <p14:tracePt t="34167" x="4384675" y="2343150"/>
          <p14:tracePt t="34175" x="4348163" y="2335213"/>
          <p14:tracePt t="34183" x="4311650" y="2306638"/>
          <p14:tracePt t="34191" x="4284663" y="2298700"/>
          <p14:tracePt t="34199" x="4230688" y="2279650"/>
          <p14:tracePt t="34207" x="4221163" y="2270125"/>
          <p14:tracePt t="34215" x="4165600" y="2262188"/>
          <p14:tracePt t="34223" x="4121150" y="2225675"/>
          <p14:tracePt t="34231" x="4084638" y="2216150"/>
          <p14:tracePt t="34240" x="4021138" y="2189163"/>
          <p14:tracePt t="34248" x="3975100" y="2170113"/>
          <p14:tracePt t="34255" x="3929063" y="2143125"/>
          <p14:tracePt t="34263" x="3883025" y="2133600"/>
          <p14:tracePt t="34270" x="3838575" y="2116138"/>
          <p14:tracePt t="34278" x="3829050" y="2106613"/>
          <p14:tracePt t="34288" x="3819525" y="2097088"/>
          <p14:tracePt t="34304" x="3810000" y="2089150"/>
          <p14:tracePt t="34344" x="3810000" y="2079625"/>
          <p14:tracePt t="34398" x="3802063" y="2060575"/>
          <p14:tracePt t="34414" x="3802063" y="2052638"/>
          <p14:tracePt t="34422" x="3802063" y="2033588"/>
          <p14:tracePt t="34430" x="3792538" y="2033588"/>
          <p14:tracePt t="34446" x="3783013" y="2016125"/>
          <p14:tracePt t="34455" x="3783013" y="1997075"/>
          <p14:tracePt t="34463" x="3765550" y="1979613"/>
          <p14:tracePt t="34472" x="3756025" y="1970088"/>
          <p14:tracePt t="34479" x="3746500" y="1960563"/>
          <p14:tracePt t="34495" x="3738563" y="1951038"/>
          <p14:tracePt t="34503" x="3729038" y="1943100"/>
          <p14:tracePt t="34681" x="3719513" y="1943100"/>
          <p14:tracePt t="34689" x="3709988" y="1943100"/>
          <p14:tracePt t="34697" x="3683000" y="1943100"/>
          <p14:tracePt t="34706" x="3665538" y="1970088"/>
          <p14:tracePt t="34716" x="3636963" y="2006600"/>
          <p14:tracePt t="34722" x="3619500" y="2043113"/>
          <p14:tracePt t="34732" x="3609975" y="2097088"/>
          <p14:tracePt t="34735" x="3600450" y="2152650"/>
          <p14:tracePt t="34743" x="3573463" y="2197100"/>
          <p14:tracePt t="34752" x="3563938" y="2279650"/>
          <p14:tracePt t="34759" x="3563938" y="2335213"/>
          <p14:tracePt t="34767" x="3563938" y="2371725"/>
          <p14:tracePt t="34775" x="3563938" y="2425700"/>
          <p14:tracePt t="34784" x="3563938" y="2462213"/>
          <p14:tracePt t="34791" x="3563938" y="2498725"/>
          <p14:tracePt t="34798" x="3563938" y="2525713"/>
          <p14:tracePt t="34806" x="3573463" y="2554288"/>
          <p14:tracePt t="34814" x="3582988" y="2554288"/>
          <p14:tracePt t="35073" x="3600450" y="2581275"/>
          <p14:tracePt t="35083" x="3656013" y="2581275"/>
          <p14:tracePt t="35089" x="3709988" y="2581275"/>
          <p14:tracePt t="35098" x="3775075" y="2571750"/>
          <p14:tracePt t="35104" x="3829050" y="2554288"/>
          <p14:tracePt t="35114" x="3911600" y="2525713"/>
          <p14:tracePt t="35119" x="3984625" y="2517775"/>
          <p14:tracePt t="35128" x="4065588" y="2508250"/>
          <p14:tracePt t="35135" x="4138613" y="2508250"/>
          <p14:tracePt t="35143" x="4211638" y="2489200"/>
          <p14:tracePt t="35151" x="4257675" y="2471738"/>
          <p14:tracePt t="35159" x="4284663" y="2471738"/>
          <p14:tracePt t="35167" x="4330700" y="2471738"/>
          <p14:tracePt t="35183" x="4348163" y="2462213"/>
          <p14:tracePt t="35191" x="4357688" y="2452688"/>
          <p14:tracePt t="35223" x="4357688" y="2444750"/>
          <p14:tracePt t="35231" x="4357688" y="2435225"/>
          <p14:tracePt t="35239" x="4367213" y="2416175"/>
          <p14:tracePt t="35248" x="4384675" y="2408238"/>
          <p14:tracePt t="35255" x="4403725" y="2398713"/>
          <p14:tracePt t="35263" x="4421188" y="2389188"/>
          <p14:tracePt t="35271" x="4440238" y="2371725"/>
          <p14:tracePt t="35280" x="4467225" y="2362200"/>
          <p14:tracePt t="35286" x="4484688" y="2343150"/>
          <p14:tracePt t="35294" x="4503738" y="2325688"/>
          <p14:tracePt t="35302" x="4530725" y="2316163"/>
          <p14:tracePt t="35311" x="4549775" y="2306638"/>
          <p14:tracePt t="35343" x="4557713" y="2289175"/>
          <p14:tracePt t="35392" x="4557713" y="2279650"/>
          <p14:tracePt t="35430" x="4557713" y="2270125"/>
          <p14:tracePt t="35439" x="4557713" y="2252663"/>
          <p14:tracePt t="35454" x="4557713" y="2243138"/>
          <p14:tracePt t="35470" x="4557713" y="2233613"/>
          <p14:tracePt t="35569" x="4567238" y="2233613"/>
          <p14:tracePt t="35592" x="4576763" y="2225675"/>
          <p14:tracePt t="35609" x="4594225" y="2225675"/>
          <p14:tracePt t="35616" x="4613275" y="2206625"/>
          <p14:tracePt t="35631" x="4640263" y="2206625"/>
          <p14:tracePt t="35638" x="4649788" y="2197100"/>
          <p14:tracePt t="35780" x="4649788" y="2206625"/>
          <p14:tracePt t="35787" x="4640263" y="2216150"/>
          <p14:tracePt t="35795" x="4630738" y="2233613"/>
          <p14:tracePt t="35799" x="4613275" y="2252663"/>
          <p14:tracePt t="35809" x="4603750" y="2262188"/>
          <p14:tracePt t="35815" x="4594225" y="2289175"/>
          <p14:tracePt t="35823" x="4586288" y="2316163"/>
          <p14:tracePt t="35831" x="4586288" y="2335213"/>
          <p14:tracePt t="35839" x="4557713" y="2379663"/>
          <p14:tracePt t="35847" x="4549775" y="2398713"/>
          <p14:tracePt t="35854" x="4549775" y="2416175"/>
          <p14:tracePt t="35862" x="4540250" y="2435225"/>
          <p14:tracePt t="35870" x="4540250" y="2462213"/>
          <p14:tracePt t="35879" x="4530725" y="2481263"/>
          <p14:tracePt t="35897" x="4521200" y="2508250"/>
          <p14:tracePt t="35913" x="4521200" y="2517775"/>
          <p14:tracePt t="36281" x="4521200" y="2535238"/>
          <p14:tracePt t="36288" x="4513263" y="2554288"/>
          <p14:tracePt t="36297" x="4484688" y="2581275"/>
          <p14:tracePt t="36305" x="4467225" y="2589213"/>
          <p14:tracePt t="36315" x="4467225" y="2598738"/>
          <p14:tracePt t="36321" x="4467225" y="2608263"/>
          <p14:tracePt t="36332" x="4467225" y="2617788"/>
          <p14:tracePt t="36336" x="4467225" y="2625725"/>
          <p14:tracePt t="36344" x="4467225" y="2635250"/>
          <p14:tracePt t="36441" x="4467225" y="2644775"/>
          <p14:tracePt t="36449" x="4457700" y="2654300"/>
          <p14:tracePt t="36458" x="4430713" y="2662238"/>
          <p14:tracePt t="36463" x="4384675" y="2671763"/>
          <p14:tracePt t="36471" x="4357688" y="2698750"/>
          <p14:tracePt t="36479" x="4330700" y="2708275"/>
          <p14:tracePt t="36487" x="4267200" y="2717800"/>
          <p14:tracePt t="36495" x="4230688" y="2717800"/>
          <p14:tracePt t="36502" x="4202113" y="2717800"/>
          <p14:tracePt t="36512" x="4157663" y="2727325"/>
          <p14:tracePt t="36518" x="4111625" y="2754313"/>
          <p14:tracePt t="36528" x="4075113" y="2754313"/>
          <p14:tracePt t="36534" x="4057650" y="2754313"/>
          <p14:tracePt t="36543" x="4048125" y="2754313"/>
          <p14:tracePt t="36552" x="4029075" y="2754313"/>
          <p14:tracePt t="36560" x="4021138" y="2754313"/>
          <p14:tracePt t="36615" x="4011613" y="2754313"/>
          <p14:tracePt t="36623" x="3992563" y="2744788"/>
          <p14:tracePt t="36630" x="3965575" y="2717800"/>
          <p14:tracePt t="36639" x="3948113" y="2698750"/>
          <p14:tracePt t="36648" x="3929063" y="2671763"/>
          <p14:tracePt t="36655" x="3919538" y="2644775"/>
          <p14:tracePt t="36664" x="3892550" y="2598738"/>
          <p14:tracePt t="36671" x="3875088" y="2554288"/>
          <p14:tracePt t="36680" x="3865563" y="2508250"/>
          <p14:tracePt t="36687" x="3865563" y="2481263"/>
          <p14:tracePt t="36697" x="3846513" y="2435225"/>
          <p14:tracePt t="36703" x="3846513" y="2398713"/>
          <p14:tracePt t="36715" x="3846513" y="2343150"/>
          <p14:tracePt t="36719" x="3846513" y="2298700"/>
          <p14:tracePt t="36729" x="3846513" y="2270125"/>
          <p14:tracePt t="36735" x="3856038" y="2233613"/>
          <p14:tracePt t="36744" x="3875088" y="2206625"/>
          <p14:tracePt t="36751" x="3892550" y="2170113"/>
          <p14:tracePt t="36759" x="3929063" y="2133600"/>
          <p14:tracePt t="36769" x="3948113" y="2116138"/>
          <p14:tracePt t="36774" x="3992563" y="2060575"/>
          <p14:tracePt t="36782" x="4038600" y="2006600"/>
          <p14:tracePt t="36790" x="4084638" y="1997075"/>
          <p14:tracePt t="36798" x="4165600" y="1960563"/>
          <p14:tracePt t="36806" x="4211638" y="1943100"/>
          <p14:tracePt t="36814" x="4267200" y="1933575"/>
          <p14:tracePt t="36822" x="4330700" y="1924050"/>
          <p14:tracePt t="36830" x="4384675" y="1924050"/>
          <p14:tracePt t="36840" x="4440238" y="1924050"/>
          <p14:tracePt t="36847" x="4494213" y="1924050"/>
          <p14:tracePt t="36856" x="4549775" y="1924050"/>
          <p14:tracePt t="36865" x="4594225" y="1924050"/>
          <p14:tracePt t="36872" x="4649788" y="1924050"/>
          <p14:tracePt t="36881" x="4695825" y="1960563"/>
          <p14:tracePt t="36888" x="4730750" y="1979613"/>
          <p14:tracePt t="36898" x="4749800" y="2016125"/>
          <p14:tracePt t="36902" x="4767263" y="2043113"/>
          <p14:tracePt t="36912" x="4767263" y="2052638"/>
          <p14:tracePt t="36918" x="4767263" y="2089150"/>
          <p14:tracePt t="36928" x="4776788" y="2106613"/>
          <p14:tracePt t="36934" x="4786313" y="2143125"/>
          <p14:tracePt t="36942" x="4795838" y="2179638"/>
          <p14:tracePt t="36950" x="4795838" y="2206625"/>
          <p14:tracePt t="36958" x="4795838" y="2233613"/>
          <p14:tracePt t="36967" x="4795838" y="2252663"/>
          <p14:tracePt t="36974" x="4795838" y="2262188"/>
          <p14:tracePt t="36983" x="4795838" y="2289175"/>
          <p14:tracePt t="36991" x="4795838" y="2306638"/>
          <p14:tracePt t="36999" x="4795838" y="2335213"/>
          <p14:tracePt t="37006" x="4795838" y="2352675"/>
          <p14:tracePt t="37015" x="4795838" y="2371725"/>
          <p14:tracePt t="37023" x="4795838" y="2389188"/>
          <p14:tracePt t="37032" x="4795838" y="2416175"/>
          <p14:tracePt t="37039" x="4795838" y="2435225"/>
          <p14:tracePt t="37047" x="4795838" y="2462213"/>
          <p14:tracePt t="37055" x="4767263" y="2489200"/>
          <p14:tracePt t="37063" x="4713288" y="2544763"/>
          <p14:tracePt t="37072" x="4703763" y="2554288"/>
          <p14:tracePt t="37083" x="4695825" y="2571750"/>
          <p14:tracePt t="37086" x="4659313" y="2598738"/>
          <p14:tracePt t="37096" x="4649788" y="2617788"/>
          <p14:tracePt t="37102" x="4622800" y="2635250"/>
          <p14:tracePt t="37112" x="4613275" y="2644775"/>
          <p14:tracePt t="37118" x="4594225" y="2662238"/>
          <p14:tracePt t="37127" x="4586288" y="2671763"/>
          <p14:tracePt t="37134" x="4567238" y="2690813"/>
          <p14:tracePt t="37142" x="4557713" y="2690813"/>
          <p14:tracePt t="37151" x="4530725" y="2698750"/>
          <p14:tracePt t="37158" x="4503738" y="2717800"/>
          <p14:tracePt t="37167" x="4476750" y="2727325"/>
          <p14:tracePt t="37176" x="4440238" y="2735263"/>
          <p14:tracePt t="37183" x="4413250" y="2744788"/>
          <p14:tracePt t="37190" x="4357688" y="2771775"/>
          <p14:tracePt t="37198" x="4294188" y="2781300"/>
          <p14:tracePt t="37206" x="4238625" y="2800350"/>
          <p14:tracePt t="37215" x="4175125" y="2808288"/>
          <p14:tracePt t="37223" x="4111625" y="2836863"/>
          <p14:tracePt t="37231" x="4057650" y="2844800"/>
          <p14:tracePt t="37240" x="4011613" y="2844800"/>
          <p14:tracePt t="37247" x="3975100" y="2854325"/>
          <p14:tracePt t="37254" x="3929063" y="2854325"/>
          <p14:tracePt t="37262" x="3911600" y="2854325"/>
          <p14:tracePt t="37279" x="3892550" y="2854325"/>
          <p14:tracePt t="37286" x="3883025" y="2854325"/>
          <p14:tracePt t="37295" x="3865563" y="2844800"/>
          <p14:tracePt t="37302" x="3856038" y="2827338"/>
          <p14:tracePt t="37311" x="3819525" y="2771775"/>
          <p14:tracePt t="37319" x="3819525" y="2754313"/>
          <p14:tracePt t="37329" x="3810000" y="2735263"/>
          <p14:tracePt t="37335" x="3802063" y="2698750"/>
          <p14:tracePt t="37344" x="3802063" y="2681288"/>
          <p14:tracePt t="37359" x="3783013" y="2654300"/>
          <p14:tracePt t="37375" x="3783013" y="2644775"/>
          <p14:tracePt t="37537" x="3783013" y="2635250"/>
          <p14:tracePt t="37544" x="3783013" y="2625725"/>
          <p14:tracePt t="37551" x="3783013" y="2608263"/>
          <p14:tracePt t="37558" x="3783013" y="2589213"/>
          <p14:tracePt t="37566" x="3775075" y="2571750"/>
          <p14:tracePt t="37574" x="3775075" y="2554288"/>
          <p14:tracePt t="37582" x="3765550" y="2508250"/>
          <p14:tracePt t="37590" x="3765550" y="2489200"/>
          <p14:tracePt t="37599" x="3746500" y="2452688"/>
          <p14:tracePt t="37607" x="3746500" y="2416175"/>
          <p14:tracePt t="37615" x="3746500" y="2389188"/>
          <p14:tracePt t="37623" x="3746500" y="2362200"/>
          <p14:tracePt t="37630" x="3746500" y="2335213"/>
          <p14:tracePt t="37639" x="3746500" y="2306638"/>
          <p14:tracePt t="37647" x="3746500" y="2270125"/>
          <p14:tracePt t="37663" x="3746500" y="2262188"/>
          <p14:tracePt t="37671" x="3746500" y="2252663"/>
          <p14:tracePt t="37678" x="3756025" y="2225675"/>
          <p14:tracePt t="37687" x="3765550" y="2216150"/>
          <p14:tracePt t="37702" x="3775075" y="2206625"/>
          <p14:tracePt t="37712" x="3792538" y="2197100"/>
          <p14:tracePt t="37719" x="3819525" y="2179638"/>
          <p14:tracePt t="37728" x="3829050" y="2170113"/>
          <p14:tracePt t="37734" x="3856038" y="2160588"/>
          <p14:tracePt t="37742" x="3902075" y="2152650"/>
          <p14:tracePt t="37751" x="3929063" y="2152650"/>
          <p14:tracePt t="37761" x="3984625" y="2152650"/>
          <p14:tracePt t="37770" x="4094163" y="2152650"/>
          <p14:tracePt t="37778" x="4165600" y="2152650"/>
          <p14:tracePt t="37788" x="4238625" y="2152650"/>
          <p14:tracePt t="37790" x="4330700" y="2152650"/>
          <p14:tracePt t="37800" x="4403725" y="2152650"/>
          <p14:tracePt t="37807" x="4457700" y="2152650"/>
          <p14:tracePt t="37816" x="4503738" y="2152650"/>
          <p14:tracePt t="37824" x="4557713" y="2152650"/>
          <p14:tracePt t="37839" x="4576763" y="2170113"/>
          <p14:tracePt t="37847" x="4586288" y="2179638"/>
          <p14:tracePt t="37855" x="4586288" y="2189163"/>
          <p14:tracePt t="37871" x="4594225" y="2206625"/>
          <p14:tracePt t="37879" x="4594225" y="2216150"/>
          <p14:tracePt t="37897" x="4594225" y="2225675"/>
          <p14:tracePt t="37902" x="4594225" y="2233613"/>
          <p14:tracePt t="37911" x="4594225" y="2243138"/>
          <p14:tracePt t="37919" x="4594225" y="2252663"/>
          <p14:tracePt t="37935" x="4586288" y="2270125"/>
          <p14:tracePt t="37943" x="4576763" y="2279650"/>
          <p14:tracePt t="37951" x="4576763" y="2289175"/>
          <p14:tracePt t="37959" x="4576763" y="2298700"/>
          <p14:tracePt t="37975" x="4567238" y="2306638"/>
          <p14:tracePt t="37983" x="4557713" y="2325688"/>
          <p14:tracePt t="37990" x="4557713" y="2335213"/>
          <p14:tracePt t="37998" x="4549775" y="2343150"/>
          <p14:tracePt t="38006" x="4540250" y="2352675"/>
          <p14:tracePt t="38014" x="4530725" y="2362200"/>
          <p14:tracePt t="38641" x="4521200" y="2371725"/>
          <p14:tracePt t="38657" x="4494213" y="2389188"/>
          <p14:tracePt t="38665" x="4494213" y="2398713"/>
          <p14:tracePt t="38680" x="4494213" y="2408238"/>
          <p14:tracePt t="39056" x="4494213" y="2416175"/>
          <p14:tracePt t="39065" x="4484688" y="2425700"/>
          <p14:tracePt t="39095" x="4484688" y="2435225"/>
          <p14:tracePt t="39110" x="4484688" y="2444750"/>
          <p14:tracePt t="39127" x="4476750" y="2462213"/>
          <p14:tracePt t="39144" x="4476750" y="2471738"/>
          <p14:tracePt t="39151" x="4476750" y="2489200"/>
          <p14:tracePt t="39159" x="4467225" y="2508250"/>
          <p14:tracePt t="39167" x="4457700" y="2517775"/>
          <p14:tracePt t="39183" x="4448175" y="2525713"/>
          <p14:tracePt t="39192" x="4448175" y="2535238"/>
          <p14:tracePt t="39655" x="4440238" y="2544763"/>
          <p14:tracePt t="39663" x="4430713" y="2544763"/>
          <p14:tracePt t="39670" x="4413250" y="2571750"/>
          <p14:tracePt t="39678" x="4413250" y="2589213"/>
          <p14:tracePt t="39687" x="4403725" y="2625725"/>
          <p14:tracePt t="39695" x="4394200" y="2644775"/>
          <p14:tracePt t="39702" x="4394200" y="2671763"/>
          <p14:tracePt t="39711" x="4394200" y="2698750"/>
          <p14:tracePt t="39718" x="4394200" y="2717800"/>
          <p14:tracePt t="39728" x="4394200" y="2727325"/>
          <p14:tracePt t="39735" x="4394200" y="2735263"/>
          <p14:tracePt t="39743" x="4394200" y="2744788"/>
          <p14:tracePt t="39818" x="4384675" y="2744788"/>
          <p14:tracePt t="40129" x="4384675" y="2763838"/>
          <p14:tracePt t="40136" x="4384675" y="2781300"/>
          <p14:tracePt t="40146" x="4384675" y="2808288"/>
          <p14:tracePt t="40153" x="4384675" y="2827338"/>
          <p14:tracePt t="40159" x="4403725" y="2854325"/>
          <p14:tracePt t="40167" x="4413250" y="2873375"/>
          <p14:tracePt t="40175" x="4421188" y="2873375"/>
          <p14:tracePt t="40184" x="4421188" y="2900363"/>
          <p14:tracePt t="40192" x="4430713" y="2917825"/>
          <p14:tracePt t="40200" x="4457700" y="2954338"/>
          <p14:tracePt t="40223" x="4457700" y="2963863"/>
          <p14:tracePt t="40231" x="4467225" y="2963863"/>
          <p14:tracePt t="40248" x="4476750" y="2973388"/>
          <p14:tracePt t="40256" x="4494213" y="2982913"/>
          <p14:tracePt t="40263" x="4503738" y="3000375"/>
          <p14:tracePt t="40271" x="4513263" y="3009900"/>
          <p14:tracePt t="40280" x="4521200" y="3017838"/>
          <p14:tracePt t="40287" x="4521200" y="3036888"/>
          <p14:tracePt t="40297" x="4540250" y="3054350"/>
          <p14:tracePt t="40320" x="4549775" y="3063875"/>
          <p14:tracePt t="40329" x="4549775" y="3073400"/>
          <p14:tracePt t="40977" x="4576763" y="3073400"/>
          <p14:tracePt t="40985" x="4613275" y="3073400"/>
          <p14:tracePt t="40993" x="4695825" y="3082925"/>
          <p14:tracePt t="41006" x="4759325" y="3082925"/>
          <p14:tracePt t="41008" x="4795838" y="3082925"/>
          <p14:tracePt t="41015" x="4813300" y="3082925"/>
          <p14:tracePt t="41023" x="4822825" y="3082925"/>
          <p14:tracePt t="41398" x="4832350" y="3090863"/>
          <p14:tracePt t="41408" x="4832350" y="3100388"/>
          <p14:tracePt t="41415" x="4813300" y="3109913"/>
          <p14:tracePt t="41423" x="4795838" y="3127375"/>
          <p14:tracePt t="41430" x="4786313" y="3136900"/>
          <p14:tracePt t="41438" x="4786313" y="3155950"/>
          <p14:tracePt t="41446" x="4767263" y="3182938"/>
          <p14:tracePt t="41455" x="4759325" y="3182938"/>
          <p14:tracePt t="41462" x="4749800" y="3209925"/>
          <p14:tracePt t="41471" x="4749800" y="3228975"/>
          <p14:tracePt t="41478" x="4740275" y="3273425"/>
          <p14:tracePt t="41487" x="4722813" y="3302000"/>
          <p14:tracePt t="41495" x="4722813" y="3319463"/>
          <p14:tracePt t="41502" x="4722813" y="3328988"/>
          <p14:tracePt t="41511" x="4713288" y="3355975"/>
          <p14:tracePt t="41519" x="4713288" y="3365500"/>
          <p14:tracePt t="41528" x="4713288" y="3375025"/>
          <p14:tracePt t="41543" x="4713288" y="3392488"/>
          <p14:tracePt t="41697" x="4713288" y="3402013"/>
          <p14:tracePt t="41707" x="4713288" y="3411538"/>
          <p14:tracePt t="41710" x="4740275" y="3411538"/>
          <p14:tracePt t="41721" x="4749800" y="3411538"/>
          <p14:tracePt t="41731" x="4767263" y="3411538"/>
          <p14:tracePt t="41736" x="4795838" y="3402013"/>
          <p14:tracePt t="41748" x="4803775" y="3402013"/>
          <p14:tracePt t="41751" x="4813300" y="3392488"/>
          <p14:tracePt t="41768" x="4832350" y="3392488"/>
          <p14:tracePt t="41777" x="4840288" y="3392488"/>
          <p14:tracePt t="41793" x="4849813" y="3392488"/>
          <p14:tracePt t="41806" x="4868863" y="3392488"/>
          <p14:tracePt t="41814" x="4876800" y="3392488"/>
          <p14:tracePt t="41822" x="4886325" y="3392488"/>
          <p14:tracePt t="41847" x="4895850" y="3392488"/>
          <p14:tracePt t="41854" x="4905375" y="3392488"/>
          <p14:tracePt t="41879" x="4913313" y="3402013"/>
          <p14:tracePt t="41920" x="4922838" y="3411538"/>
          <p14:tracePt t="41936" x="4932363" y="3411538"/>
          <p14:tracePt t="42336" x="4941888" y="3419475"/>
          <p14:tracePt t="42345" x="4941888" y="3429000"/>
          <p14:tracePt t="42360" x="4941888" y="3438525"/>
          <p14:tracePt t="42696" x="4941888" y="3465513"/>
          <p14:tracePt t="42708" x="4941888" y="3475038"/>
          <p14:tracePt t="42715" x="4941888" y="3482975"/>
          <p14:tracePt t="42744" x="4941888" y="3502025"/>
          <p14:tracePt t="42904" x="4959350" y="3502025"/>
          <p14:tracePt t="42910" x="4968875" y="3492500"/>
          <p14:tracePt t="42919" x="5014913" y="3475038"/>
          <p14:tracePt t="42927" x="5049838" y="3455988"/>
          <p14:tracePt t="42935" x="5068888" y="3446463"/>
          <p14:tracePt t="42943" x="5114925" y="3402013"/>
          <p14:tracePt t="42950" x="5132388" y="3392488"/>
          <p14:tracePt t="42958" x="5178425" y="3346450"/>
          <p14:tracePt t="42975" x="5205413" y="3309938"/>
          <p14:tracePt t="43073" x="5205413" y="3319463"/>
          <p14:tracePt t="43080" x="5205413" y="3338513"/>
          <p14:tracePt t="43089" x="5187950" y="3355975"/>
          <p14:tracePt t="43099" x="5178425" y="3365500"/>
          <p14:tracePt t="43102" x="5168900" y="3392488"/>
          <p14:tracePt t="43111" x="5159375" y="3411538"/>
          <p14:tracePt t="43118" x="5159375" y="3429000"/>
          <p14:tracePt t="43128" x="5159375" y="3438525"/>
          <p14:tracePt t="43143" x="5159375" y="3446463"/>
          <p14:tracePt t="43194" x="5159375" y="3455988"/>
          <p14:tracePt t="43330" x="5168900" y="3455988"/>
          <p14:tracePt t="43334" x="5168900" y="3475038"/>
          <p14:tracePt t="43343" x="5168900" y="3482975"/>
          <p14:tracePt t="43350" x="5168900" y="3511550"/>
          <p14:tracePt t="43358" x="5168900" y="3519488"/>
          <p14:tracePt t="43366" x="5168900" y="3538538"/>
          <p14:tracePt t="43375" x="5159375" y="3556000"/>
          <p14:tracePt t="43383" x="5159375" y="3565525"/>
          <p14:tracePt t="43399" x="5151438" y="3575050"/>
          <p14:tracePt t="43439" x="5141913" y="3575050"/>
          <p14:tracePt t="43447" x="5141913" y="3584575"/>
          <p14:tracePt t="43455" x="5132388" y="3592513"/>
          <p14:tracePt t="43479" x="5132388" y="3602038"/>
          <p14:tracePt t="43536" x="5122863" y="3611563"/>
          <p14:tracePt t="43639" x="5114925" y="3638550"/>
          <p14:tracePt t="43647" x="5095875" y="3657600"/>
          <p14:tracePt t="43655" x="5086350" y="3665538"/>
          <p14:tracePt t="43663" x="5078413" y="3694113"/>
          <p14:tracePt t="43671" x="5078413" y="3711575"/>
          <p14:tracePt t="43678" x="5078413" y="3721100"/>
          <p14:tracePt t="43687" x="5068888" y="3748088"/>
          <p14:tracePt t="43704" x="5068888" y="3767138"/>
          <p14:tracePt t="43712" x="5068888" y="3784600"/>
          <p14:tracePt t="43719" x="5068888" y="3794125"/>
          <p14:tracePt t="43728" x="5068888" y="3811588"/>
          <p14:tracePt t="43825" x="5078413" y="3821113"/>
          <p14:tracePt t="43833" x="5095875" y="3821113"/>
          <p14:tracePt t="43840" x="5122863" y="3821113"/>
          <p14:tracePt t="43848" x="5132388" y="3811588"/>
          <p14:tracePt t="43856" x="5141913" y="3803650"/>
          <p14:tracePt t="43872" x="5151438" y="3794125"/>
          <p14:tracePt t="43880" x="5151438" y="3784600"/>
          <p14:tracePt t="44056" x="5132388" y="3784600"/>
          <p14:tracePt t="44065" x="5114925" y="3784600"/>
          <p14:tracePt t="44072" x="5105400" y="3784600"/>
          <p14:tracePt t="44083" x="5086350" y="3811588"/>
          <p14:tracePt t="44089" x="5086350" y="3821113"/>
          <p14:tracePt t="44103" x="5049838" y="3884613"/>
          <p14:tracePt t="44114" x="5032375" y="3903663"/>
          <p14:tracePt t="44119" x="5022850" y="3921125"/>
          <p14:tracePt t="44129" x="5005388" y="3948113"/>
          <p14:tracePt t="44135" x="4995863" y="3967163"/>
          <p14:tracePt t="44145" x="4986338" y="3976688"/>
          <p14:tracePt t="44159" x="4978400" y="3984625"/>
          <p14:tracePt t="44167" x="4968875" y="3994150"/>
          <p14:tracePt t="44175" x="4949825" y="4013200"/>
          <p14:tracePt t="44199" x="4941888" y="4013200"/>
          <p14:tracePt t="44207" x="4913313" y="4021138"/>
          <p14:tracePt t="44215" x="4895850" y="4021138"/>
          <p14:tracePt t="44223" x="4859338" y="4030663"/>
          <p14:tracePt t="44231" x="4840288" y="4030663"/>
          <p14:tracePt t="44239" x="4822825" y="4030663"/>
          <p14:tracePt t="44247" x="4776788" y="4030663"/>
          <p14:tracePt t="44263" x="4759325" y="4030663"/>
          <p14:tracePt t="44271" x="4740275" y="4030663"/>
          <p14:tracePt t="44286" x="4730750" y="4030663"/>
          <p14:tracePt t="44310" x="4713288" y="4021138"/>
          <p14:tracePt t="44319" x="4713288" y="3994150"/>
          <p14:tracePt t="44327" x="4713288" y="3957638"/>
          <p14:tracePt t="44335" x="4713288" y="3921125"/>
          <p14:tracePt t="44345" x="4713288" y="3875088"/>
          <p14:tracePt t="44351" x="4713288" y="3848100"/>
          <p14:tracePt t="44359" x="4713288" y="3811588"/>
          <p14:tracePt t="44367" x="4713288" y="3767138"/>
          <p14:tracePt t="44375" x="4713288" y="3730625"/>
          <p14:tracePt t="44383" x="4713288" y="3702050"/>
          <p14:tracePt t="44391" x="4713288" y="3665538"/>
          <p14:tracePt t="44399" x="4713288" y="3629025"/>
          <p14:tracePt t="44408" x="4713288" y="3602038"/>
          <p14:tracePt t="44416" x="4713288" y="3565525"/>
          <p14:tracePt t="44425" x="4722813" y="3529013"/>
          <p14:tracePt t="44432" x="4749800" y="3492500"/>
          <p14:tracePt t="44440" x="4759325" y="3455988"/>
          <p14:tracePt t="44448" x="4759325" y="3446463"/>
          <p14:tracePt t="44456" x="4776788" y="3419475"/>
          <p14:tracePt t="44463" x="4795838" y="3392488"/>
          <p14:tracePt t="44472" x="4803775" y="3355975"/>
          <p14:tracePt t="44480" x="4822825" y="3328988"/>
          <p14:tracePt t="44489" x="4822825" y="3309938"/>
          <p14:tracePt t="44497" x="4849813" y="3282950"/>
          <p14:tracePt t="44505" x="4876800" y="3255963"/>
          <p14:tracePt t="44520" x="4895850" y="3228975"/>
          <p14:tracePt t="44531" x="4905375" y="3219450"/>
          <p14:tracePt t="44536" x="4922838" y="3209925"/>
          <p14:tracePt t="44545" x="4932363" y="3200400"/>
          <p14:tracePt t="44551" x="4959350" y="3192463"/>
          <p14:tracePt t="44559" x="4968875" y="3192463"/>
          <p14:tracePt t="44567" x="5005388" y="3192463"/>
          <p14:tracePt t="44576" x="5032375" y="3192463"/>
          <p14:tracePt t="44583" x="5059363" y="3192463"/>
          <p14:tracePt t="44591" x="5132388" y="3192463"/>
          <p14:tracePt t="44599" x="5187950" y="3192463"/>
          <p14:tracePt t="44607" x="5241925" y="3192463"/>
          <p14:tracePt t="44614" x="5324475" y="3209925"/>
          <p14:tracePt t="44625" x="5341938" y="3246438"/>
          <p14:tracePt t="44634" x="5368925" y="3273425"/>
          <p14:tracePt t="44640" x="5387975" y="3292475"/>
          <p14:tracePt t="44648" x="5397500" y="3302000"/>
          <p14:tracePt t="44657" x="5414963" y="3328988"/>
          <p14:tracePt t="44663" x="5424488" y="3355975"/>
          <p14:tracePt t="44670" x="5451475" y="3392488"/>
          <p14:tracePt t="44678" x="5461000" y="3419475"/>
          <p14:tracePt t="44686" x="5461000" y="3438525"/>
          <p14:tracePt t="44696" x="5470525" y="3475038"/>
          <p14:tracePt t="44706" x="5470525" y="3511550"/>
          <p14:tracePt t="44713" x="5470525" y="3548063"/>
          <p14:tracePt t="44720" x="5470525" y="3575050"/>
          <p14:tracePt t="44730" x="5470525" y="3611563"/>
          <p14:tracePt t="44736" x="5470525" y="3638550"/>
          <p14:tracePt t="44747" x="5470525" y="3657600"/>
          <p14:tracePt t="44752" x="5470525" y="3665538"/>
          <p14:tracePt t="44768" x="5470525" y="3675063"/>
          <p14:tracePt t="44776" x="5461000" y="3694113"/>
          <p14:tracePt t="44785" x="5451475" y="3702050"/>
          <p14:tracePt t="44792" x="5441950" y="3721100"/>
          <p14:tracePt t="44799" x="5434013" y="3730625"/>
          <p14:tracePt t="44807" x="5424488" y="3757613"/>
          <p14:tracePt t="44816" x="5414963" y="3757613"/>
          <p14:tracePt t="44823" x="5414963" y="3767138"/>
          <p14:tracePt t="44831" x="5405438" y="3767138"/>
          <p14:tracePt t="44839" x="5387975" y="3784600"/>
          <p14:tracePt t="44847" x="5378450" y="3794125"/>
          <p14:tracePt t="44854" x="5360988" y="3803650"/>
          <p14:tracePt t="44863" x="5341938" y="3811588"/>
          <p14:tracePt t="44870" x="5324475" y="3830638"/>
          <p14:tracePt t="44878" x="5314950" y="3830638"/>
          <p14:tracePt t="44886" x="5297488" y="3840163"/>
          <p14:tracePt t="44895" x="5287963" y="3848100"/>
          <p14:tracePt t="44983" x="5268913" y="3821113"/>
          <p14:tracePt t="44991" x="5268913" y="3794125"/>
          <p14:tracePt t="45002" x="5268913" y="3775075"/>
          <p14:tracePt t="45006" x="5268913" y="3757613"/>
          <p14:tracePt t="45014" x="5268913" y="3730625"/>
          <p14:tracePt t="45022" x="5268913" y="3702050"/>
          <p14:tracePt t="45030" x="5287963" y="3665538"/>
          <p14:tracePt t="45039" x="5287963" y="3648075"/>
          <p14:tracePt t="45046" x="5287963" y="3638550"/>
          <p14:tracePt t="45055" x="5297488" y="3638550"/>
          <p14:tracePt t="45063" x="5297488" y="3621088"/>
          <p14:tracePt t="45071" x="5297488" y="3611563"/>
          <p14:tracePt t="45088" x="5297488" y="3602038"/>
          <p14:tracePt t="45104" x="5297488" y="3592513"/>
          <p14:tracePt t="45136" x="5297488" y="3575050"/>
          <p14:tracePt t="45257" x="5287963" y="3621088"/>
          <p14:tracePt t="45265" x="5278438" y="3638550"/>
          <p14:tracePt t="45272" x="5260975" y="3684588"/>
          <p14:tracePt t="45281" x="5232400" y="3730625"/>
          <p14:tracePt t="45288" x="5224463" y="3775075"/>
          <p14:tracePt t="45297" x="5224463" y="3784600"/>
          <p14:tracePt t="45304" x="5214938" y="3821113"/>
          <p14:tracePt t="45319" x="5205413" y="3875088"/>
          <p14:tracePt t="45332" x="5195888" y="3884613"/>
          <p14:tracePt t="45335" x="5187950" y="3894138"/>
          <p14:tracePt t="45440" x="5168900" y="3894138"/>
          <p14:tracePt t="45447" x="5141913" y="3894138"/>
          <p14:tracePt t="45455" x="5068888" y="3894138"/>
          <p14:tracePt t="45464" x="4995863" y="3894138"/>
          <p14:tracePt t="45473" x="4868863" y="3894138"/>
          <p14:tracePt t="45480" x="4795838" y="3894138"/>
          <p14:tracePt t="45488" x="4667250" y="3894138"/>
          <p14:tracePt t="45497" x="4594225" y="3921125"/>
          <p14:tracePt t="45504" x="4484688" y="3921125"/>
          <p14:tracePt t="45513" x="4403725" y="3921125"/>
          <p14:tracePt t="45520" x="4311650" y="3921125"/>
          <p14:tracePt t="45533" x="4238625" y="3921125"/>
          <p14:tracePt t="45534" x="4165600" y="3921125"/>
          <p14:tracePt t="45544" x="4094163" y="3921125"/>
          <p14:tracePt t="45550" x="4021138" y="3921125"/>
          <p14:tracePt t="45559" x="3892550" y="3921125"/>
          <p14:tracePt t="45566" x="3819525" y="3921125"/>
          <p14:tracePt t="45575" x="3709988" y="3921125"/>
          <p14:tracePt t="45582" x="3609975" y="3921125"/>
          <p14:tracePt t="45590" x="3500438" y="3921125"/>
          <p14:tracePt t="45598" x="3409950" y="3921125"/>
          <p14:tracePt t="45606" x="3300413" y="3921125"/>
          <p14:tracePt t="45615" x="3227388" y="3921125"/>
          <p14:tracePt t="45622" x="3154363" y="3921125"/>
          <p14:tracePt t="45630" x="3100388" y="3921125"/>
          <p14:tracePt t="45639" x="3071813" y="3921125"/>
          <p14:tracePt t="45647" x="3063875" y="3921125"/>
          <p14:tracePt t="45712" x="3054350" y="3921125"/>
          <p14:tracePt t="45881" x="3017838" y="3921125"/>
          <p14:tracePt t="45891" x="2962275" y="3921125"/>
          <p14:tracePt t="45896" x="2908300" y="3921125"/>
          <p14:tracePt t="45904" x="2825750" y="3940175"/>
          <p14:tracePt t="45912" x="2752725" y="3940175"/>
          <p14:tracePt t="45919" x="2679700" y="3948113"/>
          <p14:tracePt t="45927" x="2598738" y="3967163"/>
          <p14:tracePt t="45935" x="2516188" y="3984625"/>
          <p14:tracePt t="45944" x="2489200" y="3984625"/>
          <p14:tracePt t="45950" x="2462213" y="3984625"/>
          <p14:tracePt t="45959" x="2443163" y="3984625"/>
          <p14:tracePt t="45966" x="2433638" y="3984625"/>
          <p14:tracePt t="46034" x="2416175" y="3984625"/>
          <p14:tracePt t="46038" x="2406650" y="3957638"/>
          <p14:tracePt t="46047" x="2379663" y="3921125"/>
          <p14:tracePt t="46054" x="2352675" y="3884613"/>
          <p14:tracePt t="46063" x="2324100" y="3840163"/>
          <p14:tracePt t="46071" x="2287588" y="3775075"/>
          <p14:tracePt t="46080" x="2233613" y="3730625"/>
          <p14:tracePt t="46087" x="2197100" y="3665538"/>
          <p14:tracePt t="46096" x="2170113" y="3621088"/>
          <p14:tracePt t="46102" x="2151063" y="3575050"/>
          <p14:tracePt t="46111" x="2124075" y="3511550"/>
          <p14:tracePt t="46119" x="2114550" y="3455988"/>
          <p14:tracePt t="46128" x="2114550" y="3411538"/>
          <p14:tracePt t="46134" x="2114550" y="3375025"/>
          <p14:tracePt t="46144" x="2114550" y="3328988"/>
          <p14:tracePt t="46150" x="2114550" y="3302000"/>
          <p14:tracePt t="46158" x="2114550" y="3255963"/>
          <p14:tracePt t="46167" x="2114550" y="3228975"/>
          <p14:tracePt t="46174" x="2124075" y="3200400"/>
          <p14:tracePt t="46182" x="2160588" y="3163888"/>
          <p14:tracePt t="46190" x="2224088" y="3119438"/>
          <p14:tracePt t="46198" x="2270125" y="3063875"/>
          <p14:tracePt t="46206" x="2316163" y="3027363"/>
          <p14:tracePt t="46214" x="2360613" y="3009900"/>
          <p14:tracePt t="46222" x="2425700" y="2973388"/>
          <p14:tracePt t="46231" x="2443163" y="2963863"/>
          <p14:tracePt t="46239" x="2489200" y="2946400"/>
          <p14:tracePt t="46247" x="2498725" y="2946400"/>
          <p14:tracePt t="46255" x="2525713" y="2927350"/>
          <p14:tracePt t="46265" x="2533650" y="2927350"/>
          <p14:tracePt t="46271" x="2552700" y="2927350"/>
          <p14:tracePt t="46280" x="2562225" y="2927350"/>
          <p14:tracePt t="46287" x="2606675" y="2946400"/>
          <p14:tracePt t="46295" x="2643188" y="2973388"/>
          <p14:tracePt t="46303" x="2652713" y="3017838"/>
          <p14:tracePt t="46312" x="2689225" y="3063875"/>
          <p14:tracePt t="46318" x="2725738" y="3127375"/>
          <p14:tracePt t="46327" x="2735263" y="3173413"/>
          <p14:tracePt t="46336" x="2771775" y="3236913"/>
          <p14:tracePt t="46347" x="2771775" y="3273425"/>
          <p14:tracePt t="46355" x="2825750" y="3338513"/>
          <p14:tracePt t="46363" x="2825750" y="3365500"/>
          <p14:tracePt t="46368" x="2825750" y="3392488"/>
          <p14:tracePt t="46376" x="2825750" y="3429000"/>
          <p14:tracePt t="46385" x="2825750" y="3438525"/>
          <p14:tracePt t="46392" x="2825750" y="3475038"/>
          <p14:tracePt t="46398" x="2825750" y="3492500"/>
          <p14:tracePt t="46408" x="2825750" y="3519488"/>
          <p14:tracePt t="46423" x="2825750" y="3529013"/>
          <p14:tracePt t="46430" x="2825750" y="3556000"/>
          <p14:tracePt t="46446" x="2808288" y="3575050"/>
          <p14:tracePt t="46455" x="2798763" y="3592513"/>
          <p14:tracePt t="46463" x="2781300" y="3611563"/>
          <p14:tracePt t="46471" x="2744788" y="3638550"/>
          <p14:tracePt t="46479" x="2716213" y="3657600"/>
          <p14:tracePt t="46487" x="2698750" y="3675063"/>
          <p14:tracePt t="46496" x="2671763" y="3721100"/>
          <p14:tracePt t="46502" x="2652713" y="3730625"/>
          <p14:tracePt t="46511" x="2635250" y="3757613"/>
          <p14:tracePt t="46518" x="2616200" y="3775075"/>
          <p14:tracePt t="46527" x="2598738" y="3803650"/>
          <p14:tracePt t="46535" x="2579688" y="3821113"/>
          <p14:tracePt t="46543" x="2570163" y="3830638"/>
          <p14:tracePt t="46550" x="2562225" y="3830638"/>
          <p14:tracePt t="46559" x="2543175" y="3830638"/>
          <p14:tracePt t="46566" x="2525713" y="3857625"/>
          <p14:tracePt t="46591" x="2516188" y="3857625"/>
          <p14:tracePt t="46618" x="2506663" y="3857625"/>
          <p14:tracePt t="47489" x="2506663" y="3848100"/>
          <p14:tracePt t="47671" x="2506663" y="3830638"/>
          <p14:tracePt t="47679" x="2516188" y="3811588"/>
          <p14:tracePt t="47687" x="2525713" y="3811588"/>
          <p14:tracePt t="47694" x="2533650" y="3811588"/>
          <p14:tracePt t="47703" x="2552700" y="3803650"/>
          <p14:tracePt t="47726" x="2562225" y="3803650"/>
          <p14:tracePt t="47921" x="2570163" y="3794125"/>
          <p14:tracePt t="49118" x="2579688" y="3794125"/>
          <p14:tracePt t="49257" x="2606675" y="3775075"/>
          <p14:tracePt t="49265" x="2606675" y="3767138"/>
          <p14:tracePt t="49272" x="2625725" y="3748088"/>
          <p14:tracePt t="49285" x="2662238" y="3738563"/>
          <p14:tracePt t="49288" x="2662238" y="3730625"/>
          <p14:tracePt t="49297" x="2671763" y="3730625"/>
          <p14:tracePt t="49312" x="2671763" y="3721100"/>
          <p14:tracePt t="49321" x="2679700" y="3711575"/>
          <p14:tracePt t="49343" x="2689225" y="3694113"/>
          <p14:tracePt t="49975" x="2698750" y="3694113"/>
          <p14:tracePt t="49982" x="2716213" y="3684588"/>
          <p14:tracePt t="49991" x="2735263" y="3684588"/>
          <p14:tracePt t="49998" x="2762250" y="3675063"/>
          <p14:tracePt t="50006" x="2808288" y="3675063"/>
          <p14:tracePt t="50014" x="2844800" y="3675063"/>
          <p14:tracePt t="50022" x="2862263" y="3675063"/>
          <p14:tracePt t="50031" x="2889250" y="3675063"/>
          <p14:tracePt t="50039" x="2908300" y="3675063"/>
          <p14:tracePt t="50054" x="2925763" y="3675063"/>
          <p14:tracePt t="50063" x="2935288" y="3675063"/>
          <p14:tracePt t="50080" x="2944813" y="3675063"/>
          <p14:tracePt t="50094" x="2954338" y="3675063"/>
          <p14:tracePt t="50103" x="2998788" y="3675063"/>
          <p14:tracePt t="50110" x="3090863" y="3675063"/>
          <p14:tracePt t="50118" x="3108325" y="3675063"/>
          <p14:tracePt t="50131" x="3190875" y="3675063"/>
          <p14:tracePt t="50136" x="3281363" y="3675063"/>
          <p14:tracePt t="50146" x="3382963" y="3694113"/>
          <p14:tracePt t="50152" x="3419475" y="3694113"/>
          <p14:tracePt t="50162" x="3463925" y="3694113"/>
          <p14:tracePt t="50168" x="3482975" y="3702050"/>
          <p14:tracePt t="50176" x="3500438" y="3702050"/>
          <p14:tracePt t="50305" x="3509963" y="3702050"/>
          <p14:tracePt t="50369" x="3519488" y="3711575"/>
          <p14:tracePt t="50446" x="3536950" y="3711575"/>
          <p14:tracePt t="50462" x="3546475" y="3711575"/>
          <p14:tracePt t="50686" x="3582988" y="3711575"/>
          <p14:tracePt t="50695" x="3600450" y="3711575"/>
          <p14:tracePt t="50703" x="3656013" y="3694113"/>
          <p14:tracePt t="50711" x="3673475" y="3684588"/>
          <p14:tracePt t="50719" x="3702050" y="3675063"/>
          <p14:tracePt t="50727" x="3746500" y="3665538"/>
          <p14:tracePt t="50735" x="3792538" y="3629025"/>
          <p14:tracePt t="50743" x="3819525" y="3621088"/>
          <p14:tracePt t="50751" x="3865563" y="3611563"/>
          <p14:tracePt t="50760" x="3929063" y="3584575"/>
          <p14:tracePt t="50767" x="3984625" y="3575050"/>
          <p14:tracePt t="50775" x="4029075" y="3565525"/>
          <p14:tracePt t="50782" x="4094163" y="3548063"/>
          <p14:tracePt t="50790" x="4121150" y="3538538"/>
          <p14:tracePt t="50799" x="4129088" y="3529013"/>
          <p14:tracePt t="50806" x="4138613" y="3529013"/>
          <p14:tracePt t="51050" x="4102100" y="3529013"/>
          <p14:tracePt t="51057" x="4094163" y="3538538"/>
          <p14:tracePt t="51063" x="4084638" y="3548063"/>
          <p14:tracePt t="51071" x="4057650" y="3575050"/>
          <p14:tracePt t="51079" x="4038600" y="3584575"/>
          <p14:tracePt t="51086" x="4011613" y="3602038"/>
          <p14:tracePt t="51096" x="3992563" y="3621088"/>
          <p14:tracePt t="51103" x="3984625" y="3657600"/>
          <p14:tracePt t="51111" x="3975100" y="3684588"/>
          <p14:tracePt t="51118" x="3965575" y="3711575"/>
          <p14:tracePt t="51127" x="3956050" y="3721100"/>
          <p14:tracePt t="51134" x="3948113" y="3730625"/>
          <p14:tracePt t="51143" x="3948113" y="3748088"/>
          <p14:tracePt t="51151" x="3948113" y="3757613"/>
          <p14:tracePt t="51167" x="3948113" y="3767138"/>
          <p14:tracePt t="51281" x="3948113" y="3784600"/>
          <p14:tracePt t="51289" x="3948113" y="3794125"/>
          <p14:tracePt t="51296" x="3948113" y="3803650"/>
          <p14:tracePt t="51304" x="3948113" y="3811588"/>
          <p14:tracePt t="51314" x="3948113" y="3830638"/>
          <p14:tracePt t="51320" x="3948113" y="3840163"/>
          <p14:tracePt t="51336" x="3956050" y="3848100"/>
          <p14:tracePt t="51347" x="3956050" y="3867150"/>
          <p14:tracePt t="51352" x="3965575" y="3875088"/>
          <p14:tracePt t="51364" x="3965575" y="3894138"/>
          <p14:tracePt t="51367" x="3975100" y="3921125"/>
          <p14:tracePt t="51375" x="3992563" y="3948113"/>
          <p14:tracePt t="51383" x="4011613" y="3984625"/>
          <p14:tracePt t="51391" x="4029075" y="4013200"/>
          <p14:tracePt t="51399" x="4065588" y="4067175"/>
          <p14:tracePt t="51409" x="4084638" y="4103688"/>
          <p14:tracePt t="51414" x="4129088" y="4149725"/>
          <p14:tracePt t="51422" x="4175125" y="4186238"/>
          <p14:tracePt t="51430" x="4211638" y="4213225"/>
          <p14:tracePt t="51438" x="4238625" y="4222750"/>
          <p14:tracePt t="51446" x="4284663" y="4259263"/>
          <p14:tracePt t="51455" x="4294188" y="4268788"/>
          <p14:tracePt t="51466" x="4330700" y="4295775"/>
          <p14:tracePt t="51481" x="4340225" y="4303713"/>
          <p14:tracePt t="51559" x="4357688" y="4303713"/>
          <p14:tracePt t="51567" x="4367213" y="4295775"/>
          <p14:tracePt t="51703" x="4384675" y="4286250"/>
          <p14:tracePt t="51711" x="4403725" y="4276725"/>
          <p14:tracePt t="51726" x="4440238" y="4259263"/>
          <p14:tracePt t="51731" x="4484688" y="4249738"/>
          <p14:tracePt t="51735" x="4557713" y="4232275"/>
          <p14:tracePt t="51745" x="4659313" y="4222750"/>
          <p14:tracePt t="51751" x="4767263" y="4195763"/>
          <p14:tracePt t="51761" x="4895850" y="4176713"/>
          <p14:tracePt t="51766" x="5078413" y="4176713"/>
          <p14:tracePt t="51774" x="5241925" y="4176713"/>
          <p14:tracePt t="51782" x="5405438" y="4176713"/>
          <p14:tracePt t="51790" x="5551488" y="4176713"/>
          <p14:tracePt t="51798" x="5661025" y="4176713"/>
          <p14:tracePt t="51806" x="5716588" y="4176713"/>
          <p14:tracePt t="51814" x="5734050" y="4176713"/>
          <p14:tracePt t="52086" x="5743575" y="4176713"/>
          <p14:tracePt t="52201" x="5734050" y="4176713"/>
          <p14:tracePt t="52207" x="5697538" y="4176713"/>
          <p14:tracePt t="52214" x="5653088" y="4176713"/>
          <p14:tracePt t="52222" x="5616575" y="4176713"/>
          <p14:tracePt t="52230" x="5570538" y="4176713"/>
          <p14:tracePt t="52238" x="5514975" y="4176713"/>
          <p14:tracePt t="52246" x="5461000" y="4176713"/>
          <p14:tracePt t="52255" x="5405438" y="4176713"/>
          <p14:tracePt t="52262" x="5351463" y="4176713"/>
          <p14:tracePt t="52271" x="5305425" y="4176713"/>
          <p14:tracePt t="52279" x="5268913" y="4176713"/>
          <p14:tracePt t="52287" x="5251450" y="4176713"/>
          <p14:tracePt t="52295" x="5241925" y="4167188"/>
          <p14:tracePt t="52312" x="5224463" y="4167188"/>
          <p14:tracePt t="52865" x="5214938" y="4159250"/>
          <p14:tracePt t="52873" x="5214938" y="4140200"/>
          <p14:tracePt t="52879" x="5214938" y="4086225"/>
          <p14:tracePt t="52888" x="5214938" y="4049713"/>
          <p14:tracePt t="52900" x="5214938" y="3994150"/>
          <p14:tracePt t="52904" x="5214938" y="3940175"/>
          <p14:tracePt t="52911" x="5214938" y="3921125"/>
          <p14:tracePt t="52919" x="5187950" y="3821113"/>
          <p14:tracePt t="52927" x="5187950" y="3767138"/>
          <p14:tracePt t="52934" x="5178425" y="3675063"/>
          <p14:tracePt t="52943" x="5132388" y="3519488"/>
          <p14:tracePt t="52950" x="5132388" y="3392488"/>
          <p14:tracePt t="52959" x="5105400" y="3246438"/>
          <p14:tracePt t="52966" x="5078413" y="3119438"/>
          <p14:tracePt t="52975" x="5059363" y="2973388"/>
          <p14:tracePt t="52982" x="4995863" y="2817813"/>
          <p14:tracePt t="52991" x="4986338" y="2708275"/>
          <p14:tracePt t="52999" x="4922838" y="2554288"/>
          <p14:tracePt t="53007" x="4913313" y="2444750"/>
          <p14:tracePt t="53017" x="4886325" y="2362200"/>
          <p14:tracePt t="53022" x="4859338" y="2306638"/>
          <p14:tracePt t="53030" x="4849813" y="2243138"/>
          <p14:tracePt t="53038" x="4840288" y="2206625"/>
          <p14:tracePt t="53046" x="4832350" y="2179638"/>
          <p14:tracePt t="53055" x="4832350" y="2152650"/>
          <p14:tracePt t="53062" x="4822825" y="2143125"/>
          <p14:tracePt t="53070" x="4813300" y="2143125"/>
          <p14:tracePt t="53199" x="4795838" y="2143125"/>
          <p14:tracePt t="53206" x="4767263" y="2143125"/>
          <p14:tracePt t="53215" x="4722813" y="2143125"/>
          <p14:tracePt t="53222" x="4695825" y="2143125"/>
          <p14:tracePt t="53231" x="4640263" y="2143125"/>
          <p14:tracePt t="53238" x="4586288" y="2143125"/>
          <p14:tracePt t="53246" x="4530725" y="2143125"/>
          <p14:tracePt t="53255" x="4430713" y="2170113"/>
          <p14:tracePt t="53263" x="4340225" y="2170113"/>
          <p14:tracePt t="53271" x="4211638" y="2189163"/>
          <p14:tracePt t="53279" x="4129088" y="2197100"/>
          <p14:tracePt t="53287" x="4057650" y="2197100"/>
          <p14:tracePt t="53296" x="4002088" y="2197100"/>
          <p14:tracePt t="53303" x="3965575" y="2197100"/>
          <p14:tracePt t="53311" x="3902075" y="2225675"/>
          <p14:tracePt t="53319" x="3892550" y="2225675"/>
          <p14:tracePt t="53328" x="3883025" y="2225675"/>
          <p14:tracePt t="53335" x="3875088" y="2233613"/>
          <p14:tracePt t="53411" x="3865563" y="2233613"/>
          <p14:tracePt t="53419" x="3856038" y="2233613"/>
          <p14:tracePt t="53428" x="3838575" y="2233613"/>
          <p14:tracePt t="53430" x="3819525" y="2233613"/>
          <p14:tracePt t="53438" x="3810000" y="2233613"/>
          <p14:tracePt t="53446" x="3802063" y="2233613"/>
          <p14:tracePt t="53455" x="3792538" y="2233613"/>
          <p14:tracePt t="53462" x="3783013" y="2233613"/>
          <p14:tracePt t="53802" x="3756025" y="2243138"/>
          <p14:tracePt t="53809" x="3729038" y="2243138"/>
          <p14:tracePt t="53815" x="3673475" y="2243138"/>
          <p14:tracePt t="53824" x="3646488" y="2243138"/>
          <p14:tracePt t="53832" x="3629025" y="2243138"/>
          <p14:tracePt t="53848" x="3609975" y="2243138"/>
          <p14:tracePt t="54414" x="3702050" y="2243138"/>
          <p14:tracePt t="54424" x="3846513" y="2243138"/>
          <p14:tracePt t="54432" x="4048125" y="2243138"/>
          <p14:tracePt t="54441" x="4267200" y="2243138"/>
          <p14:tracePt t="54447" x="4530725" y="2243138"/>
          <p14:tracePt t="54457" x="4895850" y="2243138"/>
          <p14:tracePt t="54462" x="5059363" y="2243138"/>
          <p14:tracePt t="54471" x="5224463" y="2243138"/>
          <p14:tracePt t="54479" x="5368925" y="2243138"/>
          <p14:tracePt t="54487" x="5441950" y="2243138"/>
          <p14:tracePt t="54495" x="5478463" y="2243138"/>
          <p14:tracePt t="54881" x="5470525" y="2225675"/>
          <p14:tracePt t="54888" x="5441950" y="2225675"/>
          <p14:tracePt t="54895" x="5414963" y="2206625"/>
          <p14:tracePt t="54905" x="5341938" y="2170113"/>
          <p14:tracePt t="54911" x="5324475" y="2160588"/>
          <p14:tracePt t="54919" x="5305425" y="2143125"/>
          <p14:tracePt t="54928" x="5287963" y="2133600"/>
          <p14:tracePt t="54934" x="5251450" y="2116138"/>
          <p14:tracePt t="54975" x="5251450" y="2106613"/>
          <p14:tracePt t="55007" x="5251450" y="2089150"/>
          <p14:tracePt t="55031" x="5251450" y="2079625"/>
          <p14:tracePt t="55038" x="5251450" y="2070100"/>
          <p14:tracePt t="55055" x="5251450" y="2060575"/>
          <p14:tracePt t="55215" x="5251450" y="2070100"/>
          <p14:tracePt t="55223" x="5251450" y="2089150"/>
          <p14:tracePt t="55231" x="5241925" y="2116138"/>
          <p14:tracePt t="55239" x="5241925" y="2125663"/>
          <p14:tracePt t="55246" x="5241925" y="2152650"/>
          <p14:tracePt t="55254" x="5241925" y="2170113"/>
          <p14:tracePt t="55262" x="5241925" y="2206625"/>
          <p14:tracePt t="55270" x="5241925" y="2225675"/>
          <p14:tracePt t="55278" x="5241925" y="2270125"/>
          <p14:tracePt t="55286" x="5241925" y="2306638"/>
          <p14:tracePt t="55295" x="5241925" y="2343150"/>
          <p14:tracePt t="55303" x="5224463" y="2379663"/>
          <p14:tracePt t="55311" x="5224463" y="2444750"/>
          <p14:tracePt t="55319" x="5224463" y="2489200"/>
          <p14:tracePt t="55329" x="5224463" y="2525713"/>
          <p14:tracePt t="55334" x="5224463" y="2571750"/>
          <p14:tracePt t="55343" x="5224463" y="2608263"/>
          <p14:tracePt t="55350" x="5224463" y="2625725"/>
          <p14:tracePt t="55359" x="5224463" y="2662238"/>
          <p14:tracePt t="55367" x="5224463" y="2671763"/>
          <p14:tracePt t="55375" x="5224463" y="2681288"/>
          <p14:tracePt t="55399" x="5224463" y="2698750"/>
          <p14:tracePt t="55618" x="5214938" y="2698750"/>
          <p14:tracePt t="55632" x="5205413" y="2681288"/>
          <p14:tracePt t="55647" x="5178425" y="2662238"/>
          <p14:tracePt t="55655" x="5168900" y="2654300"/>
          <p14:tracePt t="55662" x="5151438" y="2654300"/>
          <p14:tracePt t="55670" x="5105400" y="2635250"/>
          <p14:tracePt t="55678" x="5078413" y="2617788"/>
          <p14:tracePt t="55686" x="5032375" y="2589213"/>
          <p14:tracePt t="55695" x="4986338" y="2554288"/>
          <p14:tracePt t="55703" x="4941888" y="2535238"/>
          <p14:tracePt t="55712" x="4913313" y="2498725"/>
          <p14:tracePt t="55718" x="4876800" y="2481263"/>
          <p14:tracePt t="55727" x="4832350" y="2444750"/>
          <p14:tracePt t="55734" x="4822825" y="2444750"/>
          <p14:tracePt t="55743" x="4813300" y="2425700"/>
          <p14:tracePt t="55750" x="4803775" y="2408238"/>
          <p14:tracePt t="55759" x="4786313" y="2371725"/>
          <p14:tracePt t="55767" x="4786313" y="2362200"/>
          <p14:tracePt t="55775" x="4776788" y="2352675"/>
          <p14:tracePt t="55783" x="4759325" y="2306638"/>
          <p14:tracePt t="55791" x="4749800" y="2279650"/>
          <p14:tracePt t="55799" x="4730750" y="2252663"/>
          <p14:tracePt t="55807" x="4686300" y="2206625"/>
          <p14:tracePt t="55815" x="4640263" y="2170113"/>
          <p14:tracePt t="55823" x="4586288" y="2143125"/>
          <p14:tracePt t="55830" x="4530725" y="2116138"/>
          <p14:tracePt t="55838" x="4467225" y="2079625"/>
          <p14:tracePt t="55846" x="4367213" y="2052638"/>
          <p14:tracePt t="55854" x="4303713" y="2024063"/>
          <p14:tracePt t="55862" x="4267200" y="2016125"/>
          <p14:tracePt t="55871" x="4202113" y="1997075"/>
          <p14:tracePt t="55879" x="4148138" y="1987550"/>
          <p14:tracePt t="55895" x="4057650" y="1970088"/>
          <p14:tracePt t="55903" x="4038600" y="1970088"/>
          <p14:tracePt t="55910" x="4002088" y="1951038"/>
          <p14:tracePt t="55919" x="3975100" y="1943100"/>
          <p14:tracePt t="55928" x="3938588" y="1943100"/>
          <p14:tracePt t="55934" x="3892550" y="1933575"/>
          <p14:tracePt t="55945" x="3838575" y="1933575"/>
          <p14:tracePt t="55950" x="3765550" y="1933575"/>
          <p14:tracePt t="55960" x="3692525" y="1933575"/>
          <p14:tracePt t="55966" x="3592513" y="1906588"/>
          <p14:tracePt t="55974" x="3519488" y="1906588"/>
          <p14:tracePt t="55982" x="3463925" y="1906588"/>
          <p14:tracePt t="55992" x="3390900" y="1906588"/>
          <p14:tracePt t="56001" x="3346450" y="1906588"/>
          <p14:tracePt t="56008" x="3290888" y="1906588"/>
          <p14:tracePt t="56016" x="3254375" y="1906588"/>
          <p14:tracePt t="56024" x="3208338" y="1906588"/>
          <p14:tracePt t="56034" x="3181350" y="1914525"/>
          <p14:tracePt t="56040" x="3127375" y="1933575"/>
          <p14:tracePt t="56049" x="3100388" y="1951038"/>
          <p14:tracePt t="56054" x="3063875" y="1951038"/>
          <p14:tracePt t="56063" x="3035300" y="1960563"/>
          <p14:tracePt t="56071" x="3017838" y="1970088"/>
          <p14:tracePt t="56080" x="2998788" y="1970088"/>
          <p14:tracePt t="56086" x="2990850" y="1970088"/>
          <p14:tracePt t="56095" x="2971800" y="1979613"/>
          <p14:tracePt t="56102" x="2935288" y="1997075"/>
          <p14:tracePt t="56110" x="2898775" y="1997075"/>
          <p14:tracePt t="56118" x="2862263" y="2024063"/>
          <p14:tracePt t="56127" x="2817813" y="2033588"/>
          <p14:tracePt t="56135" x="2771775" y="2052638"/>
          <p14:tracePt t="56143" x="2725738" y="2079625"/>
          <p14:tracePt t="56151" x="2671763" y="2089150"/>
          <p14:tracePt t="56159" x="2635250" y="2125663"/>
          <p14:tracePt t="56166" x="2589213" y="2143125"/>
          <p14:tracePt t="56175" x="2543175" y="2179638"/>
          <p14:tracePt t="56183" x="2498725" y="2206625"/>
          <p14:tracePt t="56191" x="2470150" y="2225675"/>
          <p14:tracePt t="56199" x="2462213" y="2233613"/>
          <p14:tracePt t="56207" x="2443163" y="2243138"/>
          <p14:tracePt t="56215" x="2433638" y="2243138"/>
          <p14:tracePt t="56264" x="2433638" y="2252663"/>
          <p14:tracePt t="58399" x="2433638" y="2262188"/>
          <p14:tracePt t="58408" x="2462213" y="2262188"/>
          <p14:tracePt t="58414" x="2516188" y="2243138"/>
          <p14:tracePt t="58424" x="2543175" y="2243138"/>
          <p14:tracePt t="58430" x="2589213" y="2243138"/>
          <p14:tracePt t="58440" x="2606675" y="2225675"/>
          <p14:tracePt t="58456" x="2616200" y="2225675"/>
          <p14:tracePt t="58736" x="2625725" y="2216150"/>
          <p14:tracePt t="58742" x="2662238" y="2216150"/>
          <p14:tracePt t="58750" x="2817813" y="2216150"/>
          <p14:tracePt t="58759" x="2981325" y="2216150"/>
          <p14:tracePt t="58767" x="3144838" y="2216150"/>
          <p14:tracePt t="58776" x="3336925" y="2216150"/>
          <p14:tracePt t="58783" x="3482975" y="2216150"/>
          <p14:tracePt t="58791" x="3629025" y="2216150"/>
          <p14:tracePt t="58799" x="3719513" y="2216150"/>
          <p14:tracePt t="58807" x="3802063" y="2216150"/>
          <p14:tracePt t="58815" x="3829050" y="2216150"/>
          <p14:tracePt t="58823" x="3838575" y="2206625"/>
          <p14:tracePt t="59215" x="3819525" y="2216150"/>
          <p14:tracePt t="59223" x="3802063" y="2225675"/>
          <p14:tracePt t="59233" x="3765550" y="2243138"/>
          <p14:tracePt t="59240" x="3719513" y="2262188"/>
          <p14:tracePt t="59249" x="3719513" y="2270125"/>
          <p14:tracePt t="59255" x="3709988" y="2279650"/>
          <p14:tracePt t="59625" x="3709988" y="2270125"/>
          <p14:tracePt t="59631" x="3729038" y="2262188"/>
          <p14:tracePt t="59639" x="3729038" y="2252663"/>
          <p14:tracePt t="59646" x="3729038" y="2243138"/>
          <p14:tracePt t="59654" x="3738563" y="2233613"/>
          <p14:tracePt t="59671" x="3746500" y="2225675"/>
          <p14:tracePt t="59865" x="3738563" y="2225675"/>
          <p14:tracePt t="59888" x="3729038" y="2233613"/>
          <p14:tracePt t="59896" x="3719513" y="2243138"/>
          <p14:tracePt t="59911" x="3702050" y="2252663"/>
          <p14:tracePt t="59920" x="3692525" y="2252663"/>
          <p14:tracePt t="59929" x="3683000" y="2262188"/>
          <p14:tracePt t="59935" x="3673475" y="2270125"/>
          <p14:tracePt t="59952" x="3673475" y="2279650"/>
          <p14:tracePt t="59968" x="3665538" y="2289175"/>
          <p14:tracePt t="60191" x="3656013" y="2270125"/>
          <p14:tracePt t="60198" x="3629025" y="2225675"/>
          <p14:tracePt t="60206" x="3619500" y="2206625"/>
          <p14:tracePt t="60215" x="3609975" y="2170113"/>
          <p14:tracePt t="60223" x="3592513" y="2143125"/>
          <p14:tracePt t="60231" x="3592513" y="2116138"/>
          <p14:tracePt t="60239" x="3592513" y="2106613"/>
          <p14:tracePt t="60247" x="3582988" y="2079625"/>
          <p14:tracePt t="60263" x="3582988" y="2070100"/>
          <p14:tracePt t="60273" x="3582988" y="2060575"/>
          <p14:tracePt t="60278" x="3582988" y="2043113"/>
          <p14:tracePt t="60286" x="3582988" y="2033588"/>
          <p14:tracePt t="60295" x="3582988" y="2016125"/>
          <p14:tracePt t="60302" x="3592513" y="2006600"/>
          <p14:tracePt t="60310" x="3600450" y="2006600"/>
          <p14:tracePt t="60319" x="3609975" y="1997075"/>
          <p14:tracePt t="60335" x="3629025" y="1979613"/>
          <p14:tracePt t="60351" x="3636963" y="1979613"/>
          <p14:tracePt t="60365" x="3646488" y="1970088"/>
          <p14:tracePt t="60376" x="3673475" y="1970088"/>
          <p14:tracePt t="60382" x="3683000" y="1970088"/>
          <p14:tracePt t="60393" x="3719513" y="1970088"/>
          <p14:tracePt t="60398" x="3738563" y="1970088"/>
          <p14:tracePt t="60410" x="3765550" y="1970088"/>
          <p14:tracePt t="60414" x="3783013" y="1970088"/>
          <p14:tracePt t="60423" x="3810000" y="1970088"/>
          <p14:tracePt t="60430" x="3829050" y="1970088"/>
          <p14:tracePt t="60438" x="3875088" y="1970088"/>
          <p14:tracePt t="60446" x="3911600" y="1970088"/>
          <p14:tracePt t="60455" x="3956050" y="1970088"/>
          <p14:tracePt t="60462" x="3984625" y="1997075"/>
          <p14:tracePt t="60478" x="4011613" y="2016125"/>
          <p14:tracePt t="60511" x="4011613" y="2033588"/>
          <p14:tracePt t="60535" x="4011613" y="2043113"/>
          <p14:tracePt t="60550" x="4011613" y="2052638"/>
          <p14:tracePt t="60566" x="4011613" y="2070100"/>
          <p14:tracePt t="60575" x="4011613" y="2089150"/>
          <p14:tracePt t="60583" x="4002088" y="2097088"/>
          <p14:tracePt t="60590" x="4002088" y="2116138"/>
          <p14:tracePt t="60598" x="3984625" y="2133600"/>
          <p14:tracePt t="60606" x="3984625" y="2143125"/>
          <p14:tracePt t="60615" x="3975100" y="2143125"/>
          <p14:tracePt t="60623" x="3965575" y="2160588"/>
          <p14:tracePt t="60630" x="3956050" y="2170113"/>
          <p14:tracePt t="60638" x="3938588" y="2189163"/>
          <p14:tracePt t="60646" x="3929063" y="2197100"/>
          <p14:tracePt t="60655" x="3919538" y="2206625"/>
          <p14:tracePt t="60663" x="3883025" y="2225675"/>
          <p14:tracePt t="60679" x="3865563" y="2243138"/>
          <p14:tracePt t="60687" x="3846513" y="2262188"/>
          <p14:tracePt t="60703" x="3810000" y="2279650"/>
          <p14:tracePt t="60719" x="3792538" y="2298700"/>
          <p14:tracePt t="60727" x="3783013" y="2306638"/>
          <p14:tracePt t="60744" x="3765550" y="2306638"/>
          <p14:tracePt t="60752" x="3756025" y="2316163"/>
          <p14:tracePt t="60767" x="3746500" y="2316163"/>
          <p14:tracePt t="60960" x="3756025" y="2316163"/>
          <p14:tracePt t="60972" x="3765550" y="2316163"/>
          <p14:tracePt t="60982" x="3783013" y="2306638"/>
          <p14:tracePt t="60991" x="3792538" y="2298700"/>
          <p14:tracePt t="60998" x="3792538" y="2289175"/>
          <p14:tracePt t="61006" x="3792538" y="2279650"/>
          <p14:tracePt t="61015" x="3792538" y="2262188"/>
          <p14:tracePt t="61023" x="3792538" y="2225675"/>
          <p14:tracePt t="61032" x="3792538" y="2216150"/>
          <p14:tracePt t="61038" x="3792538" y="2206625"/>
          <p14:tracePt t="61046" x="3792538" y="2189163"/>
          <p14:tracePt t="61063" x="3783013" y="2170113"/>
          <p14:tracePt t="61079" x="3775075" y="2160588"/>
          <p14:tracePt t="61095" x="3765550" y="2152650"/>
          <p14:tracePt t="61136" x="3756025" y="2152650"/>
          <p14:tracePt t="61145" x="3746500" y="2152650"/>
          <p14:tracePt t="61152" x="3738563" y="2152650"/>
          <p14:tracePt t="61162" x="3719513" y="2152650"/>
          <p14:tracePt t="61179" x="3709988" y="2152650"/>
          <p14:tracePt t="61223" x="3702050" y="2160588"/>
          <p14:tracePt t="61231" x="3692525" y="2170113"/>
          <p14:tracePt t="61255" x="3673475" y="2189163"/>
          <p14:tracePt t="61271" x="3673475" y="2197100"/>
          <p14:tracePt t="61279" x="3673475" y="2206625"/>
          <p14:tracePt t="61287" x="3673475" y="2216150"/>
          <p14:tracePt t="61303" x="3673475" y="2225675"/>
          <p14:tracePt t="61489" x="3683000" y="2216150"/>
          <p14:tracePt t="61520" x="3683000" y="2206625"/>
          <p14:tracePt t="61528" x="3692525" y="2206625"/>
          <p14:tracePt t="61936" x="3709988" y="2197100"/>
          <p14:tracePt t="61946" x="3729038" y="2197100"/>
          <p14:tracePt t="61955" x="3765550" y="2197100"/>
          <p14:tracePt t="61964" x="3802063" y="2197100"/>
          <p14:tracePt t="61967" x="3810000" y="2197100"/>
          <p14:tracePt t="61978" x="3819525" y="2197100"/>
          <p14:tracePt t="61984" x="3838575" y="2197100"/>
          <p14:tracePt t="62137" x="3829050" y="2197100"/>
          <p14:tracePt t="62145" x="3810000" y="2197100"/>
          <p14:tracePt t="62152" x="3792538" y="2197100"/>
          <p14:tracePt t="62163" x="3775075" y="2197100"/>
          <p14:tracePt t="62180" x="3756025" y="2197100"/>
          <p14:tracePt t="62194" x="3746500" y="2197100"/>
          <p14:tracePt t="62207" x="3738563" y="2197100"/>
          <p14:tracePt t="62215" x="3729038" y="2197100"/>
          <p14:tracePt t="62223" x="3719513" y="2206625"/>
          <p14:tracePt t="62231" x="3709988" y="2206625"/>
          <p14:tracePt t="62273" x="3702050" y="2216150"/>
          <p14:tracePt t="62279" x="3692525" y="2216150"/>
          <p14:tracePt t="62303" x="3673475" y="2225675"/>
          <p14:tracePt t="62320" x="3673475" y="2233613"/>
          <p14:tracePt t="62335" x="3656013" y="2252663"/>
          <p14:tracePt t="62343" x="3646488" y="2252663"/>
          <p14:tracePt t="62358" x="3636963" y="2262188"/>
          <p14:tracePt t="62521" x="3646488" y="2252663"/>
          <p14:tracePt t="62528" x="3656013" y="2243138"/>
          <p14:tracePt t="62538" x="3673475" y="2233613"/>
          <p14:tracePt t="62567" x="3683000" y="2233613"/>
          <p14:tracePt t="62599" x="3702050" y="2225675"/>
          <p14:tracePt t="63009" x="3709988" y="2216150"/>
          <p14:tracePt t="63018" x="3729038" y="2216150"/>
          <p14:tracePt t="63026" x="3765550" y="2216150"/>
          <p14:tracePt t="63032" x="3783013" y="2216150"/>
          <p14:tracePt t="63039" x="3819525" y="2197100"/>
          <p14:tracePt t="63055" x="3829050" y="2197100"/>
          <p14:tracePt t="63063" x="3846513" y="2197100"/>
          <p14:tracePt t="63826" x="3856038" y="2197100"/>
          <p14:tracePt t="66808" x="3865563" y="2197100"/>
          <p14:tracePt t="66817" x="3911600" y="2197100"/>
          <p14:tracePt t="66826" x="4029075" y="2252663"/>
          <p14:tracePt t="66835" x="4148138" y="2298700"/>
          <p14:tracePt t="66840" x="4275138" y="2306638"/>
          <p14:tracePt t="66848" x="4348163" y="2335213"/>
          <p14:tracePt t="66855" x="4413250" y="2362200"/>
          <p14:tracePt t="66863" x="4457700" y="2371725"/>
          <p14:tracePt t="66897" x="4476750" y="2379663"/>
          <p14:tracePt t="66905" x="4476750" y="2408238"/>
          <p14:tracePt t="66911" x="4467225" y="2416175"/>
          <p14:tracePt t="66920" x="4448175" y="2425700"/>
          <p14:tracePt t="66926" x="4440238" y="2435225"/>
          <p14:tracePt t="66935" x="4384675" y="2452688"/>
          <p14:tracePt t="66943" x="4357688" y="2471738"/>
          <p14:tracePt t="66951" x="4311650" y="2508250"/>
          <p14:tracePt t="66959" x="4284663" y="2525713"/>
          <p14:tracePt t="66967" x="4221163" y="2544763"/>
          <p14:tracePt t="66977" x="4175125" y="2581275"/>
          <p14:tracePt t="66983" x="4138613" y="2598738"/>
          <p14:tracePt t="66993" x="4084638" y="2625725"/>
          <p14:tracePt t="66999" x="4057650" y="2654300"/>
          <p14:tracePt t="67007" x="4011613" y="2671763"/>
          <p14:tracePt t="67015" x="3992563" y="2681288"/>
          <p14:tracePt t="67023" x="3965575" y="2681288"/>
          <p14:tracePt t="67032" x="3956050" y="2681288"/>
          <p14:tracePt t="67071" x="3929063" y="2681288"/>
          <p14:tracePt t="67080" x="3919538" y="2681288"/>
          <p14:tracePt t="67087" x="3892550" y="2671763"/>
          <p14:tracePt t="67095" x="3892550" y="2662238"/>
          <p14:tracePt t="67103" x="3875088" y="2625725"/>
          <p14:tracePt t="67112" x="3865563" y="2617788"/>
          <p14:tracePt t="67120" x="3846513" y="2581275"/>
          <p14:tracePt t="67127" x="3846513" y="2544763"/>
          <p14:tracePt t="67135" x="3829050" y="2498725"/>
          <p14:tracePt t="67144" x="3829050" y="2471738"/>
          <p14:tracePt t="67151" x="3829050" y="2444750"/>
          <p14:tracePt t="67161" x="3829050" y="2398713"/>
          <p14:tracePt t="67168" x="3829050" y="2379663"/>
          <p14:tracePt t="67178" x="3829050" y="2352675"/>
          <p14:tracePt t="67183" x="3829050" y="2335213"/>
          <p14:tracePt t="67194" x="3829050" y="2298700"/>
          <p14:tracePt t="67199" x="3829050" y="2279650"/>
          <p14:tracePt t="67210" x="3846513" y="2233613"/>
          <p14:tracePt t="67215" x="3856038" y="2216150"/>
          <p14:tracePt t="67223" x="3865563" y="2197100"/>
          <p14:tracePt t="67231" x="3883025" y="2160588"/>
          <p14:tracePt t="67239" x="3892550" y="2160588"/>
          <p14:tracePt t="67247" x="3902075" y="2143125"/>
          <p14:tracePt t="67255" x="3911600" y="2133600"/>
          <p14:tracePt t="67263" x="3948113" y="2089150"/>
          <p14:tracePt t="67271" x="3984625" y="2070100"/>
          <p14:tracePt t="67279" x="3984625" y="2060575"/>
          <p14:tracePt t="67288" x="4011613" y="2033588"/>
          <p14:tracePt t="67295" x="4029075" y="2024063"/>
          <p14:tracePt t="67303" x="4075113" y="1997075"/>
          <p14:tracePt t="67311" x="4121150" y="1979613"/>
          <p14:tracePt t="67319" x="4138613" y="1970088"/>
          <p14:tracePt t="67329" x="4184650" y="1970088"/>
          <p14:tracePt t="67336" x="4238625" y="1970088"/>
          <p14:tracePt t="67345" x="4275138" y="1970088"/>
          <p14:tracePt t="67354" x="4330700" y="1970088"/>
          <p14:tracePt t="67364" x="4348163" y="1970088"/>
          <p14:tracePt t="67368" x="4376738" y="1970088"/>
          <p14:tracePt t="67379" x="4413250" y="1997075"/>
          <p14:tracePt t="67383" x="4440238" y="2024063"/>
          <p14:tracePt t="67393" x="4457700" y="2060575"/>
          <p14:tracePt t="67398" x="4467225" y="2097088"/>
          <p14:tracePt t="67406" x="4467225" y="2143125"/>
          <p14:tracePt t="67414" x="4494213" y="2170113"/>
          <p14:tracePt t="67422" x="4503738" y="2216150"/>
          <p14:tracePt t="67430" x="4513263" y="2252663"/>
          <p14:tracePt t="67438" x="4513263" y="2270125"/>
          <p14:tracePt t="67446" x="4513263" y="2316163"/>
          <p14:tracePt t="67454" x="4513263" y="2343150"/>
          <p14:tracePt t="67462" x="4513263" y="2362200"/>
          <p14:tracePt t="67470" x="4513263" y="2398713"/>
          <p14:tracePt t="67478" x="4513263" y="2408238"/>
          <p14:tracePt t="67487" x="4513263" y="2425700"/>
          <p14:tracePt t="67494" x="4513263" y="2444750"/>
          <p14:tracePt t="67502" x="4513263" y="2452688"/>
          <p14:tracePt t="67510" x="4513263" y="2481263"/>
          <p14:tracePt t="67527" x="4503738" y="2498725"/>
          <p14:tracePt t="67535" x="4494213" y="2508250"/>
          <p14:tracePt t="67552" x="4484688" y="2508250"/>
          <p14:tracePt t="67562" x="4467225" y="2525713"/>
          <p14:tracePt t="67568" x="4457700" y="2525713"/>
          <p14:tracePt t="67582" x="4421188" y="2544763"/>
          <p14:tracePt t="67592" x="4403725" y="2544763"/>
          <p14:tracePt t="67598" x="4357688" y="2554288"/>
          <p14:tracePt t="67607" x="4284663" y="2554288"/>
          <p14:tracePt t="67614" x="4238625" y="2581275"/>
          <p14:tracePt t="67622" x="4184650" y="2581275"/>
          <p14:tracePt t="67631" x="4129088" y="2581275"/>
          <p14:tracePt t="67639" x="4065588" y="2581275"/>
          <p14:tracePt t="67646" x="4011613" y="2581275"/>
          <p14:tracePt t="67654" x="3975100" y="2581275"/>
          <p14:tracePt t="67662" x="3965575" y="2581275"/>
          <p14:tracePt t="67670" x="3956050" y="2581275"/>
          <p14:tracePt t="67702" x="3938588" y="2571750"/>
          <p14:tracePt t="67711" x="3929063" y="2554288"/>
          <p14:tracePt t="67719" x="3929063" y="2525713"/>
          <p14:tracePt t="67727" x="3929063" y="2498725"/>
          <p14:tracePt t="67735" x="3919538" y="2452688"/>
          <p14:tracePt t="67743" x="3919538" y="2425700"/>
          <p14:tracePt t="67752" x="3911600" y="2371725"/>
          <p14:tracePt t="67760" x="3911600" y="2325688"/>
          <p14:tracePt t="67767" x="3911600" y="2270125"/>
          <p14:tracePt t="67776" x="3911600" y="2233613"/>
          <p14:tracePt t="67783" x="3911600" y="2179638"/>
          <p14:tracePt t="67795" x="3911600" y="2116138"/>
          <p14:tracePt t="67802" x="3911600" y="2079625"/>
          <p14:tracePt t="67810" x="3911600" y="2052638"/>
          <p14:tracePt t="67816" x="3919538" y="2016125"/>
          <p14:tracePt t="67824" x="3929063" y="1979613"/>
          <p14:tracePt t="67831" x="3938588" y="1970088"/>
          <p14:tracePt t="67840" x="3948113" y="1960563"/>
          <p14:tracePt t="67847" x="3965575" y="1943100"/>
          <p14:tracePt t="67920" x="3975100" y="1943100"/>
          <p14:tracePt t="67928" x="4021138" y="1943100"/>
          <p14:tracePt t="67936" x="4111625" y="1943100"/>
          <p14:tracePt t="67945" x="4221163" y="1979613"/>
          <p14:tracePt t="67952" x="4303713" y="2006600"/>
          <p14:tracePt t="67961" x="4440238" y="2052638"/>
          <p14:tracePt t="67968" x="4467225" y="2060575"/>
          <p14:tracePt t="67978" x="4513263" y="2079625"/>
          <p14:tracePt t="67985" x="4540250" y="2097088"/>
          <p14:tracePt t="67995" x="4549775" y="2106613"/>
          <p14:tracePt t="68009" x="4549775" y="2133600"/>
          <p14:tracePt t="68026" x="4549775" y="2143125"/>
          <p14:tracePt t="68032" x="4549775" y="2152650"/>
          <p14:tracePt t="68048" x="4549775" y="2160588"/>
          <p14:tracePt t="68063" x="4549775" y="2170113"/>
          <p14:tracePt t="68095" x="4549775" y="2179638"/>
          <p14:tracePt t="69302" x="4530725" y="2197100"/>
          <p14:tracePt t="69310" x="4513263" y="2243138"/>
          <p14:tracePt t="69318" x="4513263" y="2289175"/>
          <p14:tracePt t="69327" x="4513263" y="2335213"/>
          <p14:tracePt t="69334" x="4513263" y="2398713"/>
          <p14:tracePt t="69342" x="4476750" y="2489200"/>
          <p14:tracePt t="69350" x="4476750" y="2562225"/>
          <p14:tracePt t="69358" x="4476750" y="2654300"/>
          <p14:tracePt t="69366" x="4476750" y="2735263"/>
          <p14:tracePt t="69375" x="4476750" y="2790825"/>
          <p14:tracePt t="69383" x="4476750" y="2881313"/>
          <p14:tracePt t="69395" x="4476750" y="2973388"/>
          <p14:tracePt t="69398" x="4476750" y="3046413"/>
          <p14:tracePt t="69410" x="4476750" y="3100388"/>
          <p14:tracePt t="69414" x="4476750" y="3146425"/>
          <p14:tracePt t="69422" x="4476750" y="3182938"/>
          <p14:tracePt t="69430" x="4467225" y="3200400"/>
          <p14:tracePt t="69438" x="4467225" y="3228975"/>
          <p14:tracePt t="69446" x="4467225" y="3246438"/>
          <p14:tracePt t="69454" x="4467225" y="3255963"/>
          <p14:tracePt t="69462" x="4457700" y="3282950"/>
          <p14:tracePt t="69502" x="4457700" y="3292475"/>
          <p14:tracePt t="69510" x="4457700" y="3302000"/>
          <p14:tracePt t="69527" x="4457700" y="3319463"/>
          <p14:tracePt t="69543" x="4457700" y="3328988"/>
          <p14:tracePt t="69567" x="4457700" y="3338513"/>
          <p14:tracePt t="69575" x="4457700" y="3355975"/>
          <p14:tracePt t="69583" x="4457700" y="3365500"/>
          <p14:tracePt t="69599" x="4457700" y="3375025"/>
          <p14:tracePt t="69609" x="4457700" y="3382963"/>
          <p14:tracePt t="69624" x="4457700" y="3392488"/>
          <p14:tracePt t="69754" x="4457700" y="3402013"/>
          <p14:tracePt t="69760" x="4440238" y="3419475"/>
          <p14:tracePt t="69767" x="4430713" y="3429000"/>
          <p14:tracePt t="69778" x="4413250" y="3446463"/>
          <p14:tracePt t="69783" x="4413250" y="3455988"/>
          <p14:tracePt t="69794" x="4394200" y="3475038"/>
          <p14:tracePt t="69799" x="4384675" y="3492500"/>
          <p14:tracePt t="69810" x="4376738" y="3502025"/>
          <p14:tracePt t="69815" x="4376738" y="3511550"/>
          <p14:tracePt t="69824" x="4367213" y="3511550"/>
          <p14:tracePt t="69831" x="4367213" y="3519488"/>
          <p14:tracePt t="69839" x="4367213" y="3529013"/>
          <p14:tracePt t="69855" x="4348163" y="3548063"/>
          <p14:tracePt t="69879" x="4340225" y="3565525"/>
          <p14:tracePt t="69895" x="4330700" y="3592513"/>
          <p14:tracePt t="70568" x="4330700" y="3584575"/>
          <p14:tracePt t="70575" x="4348163" y="3565525"/>
          <p14:tracePt t="70583" x="4348163" y="3556000"/>
          <p14:tracePt t="70591" x="4348163" y="3548063"/>
          <p14:tracePt t="70598" x="4348163" y="3529013"/>
          <p14:tracePt t="70615" x="4348163" y="3519488"/>
          <p14:tracePt t="70639" x="4348163" y="3511550"/>
          <p14:tracePt t="70664" x="4348163" y="3502025"/>
          <p14:tracePt t="70680" x="4348163" y="3492500"/>
          <p14:tracePt t="70696" x="4348163" y="3482975"/>
          <p14:tracePt t="70706" x="4348163" y="3465513"/>
          <p14:tracePt t="70712" x="4348163" y="3455988"/>
          <p14:tracePt t="70729" x="4348163" y="3446463"/>
          <p14:tracePt t="70768" x="4348163" y="3429000"/>
          <p14:tracePt t="70788" x="4348163" y="3419475"/>
          <p14:tracePt t="70911" x="4348163" y="3411538"/>
          <p14:tracePt t="74744" x="4340225" y="3419475"/>
          <p14:tracePt t="74753" x="4303713" y="3438525"/>
          <p14:tracePt t="74760" x="4257675" y="3465513"/>
          <p14:tracePt t="74772" x="4238625" y="3482975"/>
          <p14:tracePt t="74779" x="4230688" y="3492500"/>
          <p14:tracePt t="74783" x="4221163" y="3511550"/>
          <p14:tracePt t="74792" x="4202113" y="3519488"/>
          <p14:tracePt t="74800" x="4194175" y="3519488"/>
          <p14:tracePt t="74960" x="4184650" y="3519488"/>
          <p14:tracePt t="74968" x="4165600" y="3519488"/>
          <p14:tracePt t="74979" x="4111625" y="3519488"/>
          <p14:tracePt t="74985" x="4057650" y="3519488"/>
          <p14:tracePt t="74993" x="4011613" y="3519488"/>
          <p14:tracePt t="75000" x="3984625" y="3519488"/>
          <p14:tracePt t="75010" x="3956050" y="3519488"/>
          <p14:tracePt t="75015" x="3938588" y="3519488"/>
          <p14:tracePt t="75031" x="3929063" y="3519488"/>
          <p14:tracePt t="75055" x="3919538" y="3511550"/>
          <p14:tracePt t="75081" x="3911600" y="3502025"/>
          <p14:tracePt t="75153" x="3902075" y="3502025"/>
          <p14:tracePt t="75175" x="3875088" y="3492500"/>
          <p14:tracePt t="75184" x="3875088" y="3482975"/>
          <p14:tracePt t="75193" x="3865563" y="3465513"/>
          <p14:tracePt t="75200" x="3856038" y="3455988"/>
          <p14:tracePt t="75216" x="3846513" y="3438525"/>
          <p14:tracePt t="75232" x="3829050" y="3419475"/>
          <p14:tracePt t="75449" x="3911600" y="3402013"/>
          <p14:tracePt t="75459" x="4011613" y="3402013"/>
          <p14:tracePt t="75465" x="4148138" y="3402013"/>
          <p14:tracePt t="75472" x="4275138" y="3402013"/>
          <p14:tracePt t="75478" x="4403725" y="3402013"/>
          <p14:tracePt t="75486" x="4549775" y="3402013"/>
          <p14:tracePt t="75494" x="4640263" y="3402013"/>
          <p14:tracePt t="75502" x="4722813" y="3402013"/>
          <p14:tracePt t="75510" x="4749800" y="3402013"/>
          <p14:tracePt t="75518" x="4767263" y="3402013"/>
          <p14:tracePt t="76738" x="4803775" y="3402013"/>
          <p14:tracePt t="76745" x="4840288" y="3411538"/>
          <p14:tracePt t="76753" x="4876800" y="3419475"/>
          <p14:tracePt t="76762" x="4905375" y="3438525"/>
          <p14:tracePt t="76768" x="4949825" y="3455988"/>
          <p14:tracePt t="76778" x="4986338" y="3482975"/>
          <p14:tracePt t="76786" x="5014913" y="3492500"/>
          <p14:tracePt t="76791" x="5022850" y="3492500"/>
          <p14:tracePt t="76800" x="5041900" y="3502025"/>
          <p14:tracePt t="76807" x="5059363" y="3511550"/>
          <p14:tracePt t="76872" x="5049838" y="3529013"/>
          <p14:tracePt t="76880" x="5041900" y="3538538"/>
          <p14:tracePt t="76894" x="5022850" y="3548063"/>
          <p14:tracePt t="76898" x="5014913" y="3565525"/>
          <p14:tracePt t="76904" x="5005388" y="3565525"/>
          <p14:tracePt t="76920" x="4995863" y="3575050"/>
          <p14:tracePt t="76931" x="4995863" y="3584575"/>
          <p14:tracePt t="76934" x="4986338" y="3592513"/>
          <p14:tracePt t="76942" x="4968875" y="3602038"/>
          <p14:tracePt t="76958" x="4968875" y="3611563"/>
          <p14:tracePt t="76967" x="4968875" y="3621088"/>
          <p14:tracePt t="76982" x="4959350" y="3629025"/>
          <p14:tracePt t="76991" x="4949825" y="3629025"/>
          <p14:tracePt t="76999" x="4949825" y="3638550"/>
          <p14:tracePt t="77009" x="4932363" y="3657600"/>
          <p14:tracePt t="77023" x="4922838" y="3665538"/>
          <p14:tracePt t="77056" x="4913313" y="3675063"/>
          <p14:tracePt t="77063" x="4913313" y="3684588"/>
          <p14:tracePt t="77152" x="4905375" y="3694113"/>
          <p14:tracePt t="77160" x="4895850" y="3694113"/>
          <p14:tracePt t="77169" x="4822825" y="3694113"/>
          <p14:tracePt t="77176" x="4713288" y="3694113"/>
          <p14:tracePt t="77183" x="4603750" y="3694113"/>
          <p14:tracePt t="77192" x="4457700" y="3694113"/>
          <p14:tracePt t="77199" x="4238625" y="3694113"/>
          <p14:tracePt t="77208" x="4038600" y="3694113"/>
          <p14:tracePt t="77215" x="3856038" y="3694113"/>
          <p14:tracePt t="77223" x="3692525" y="3694113"/>
          <p14:tracePt t="77231" x="3582988" y="3694113"/>
          <p14:tracePt t="77239" x="3473450" y="3694113"/>
          <p14:tracePt t="77247" x="3382963" y="3694113"/>
          <p14:tracePt t="77255" x="3327400" y="3694113"/>
          <p14:tracePt t="77263" x="3309938" y="3694113"/>
          <p14:tracePt t="77271" x="3290888" y="3694113"/>
          <p14:tracePt t="77330" x="3281363" y="3694113"/>
          <p14:tracePt t="77336" x="3244850" y="3694113"/>
          <p14:tracePt t="77343" x="3217863" y="3702050"/>
          <p14:tracePt t="77353" x="3171825" y="3711575"/>
          <p14:tracePt t="77362" x="3136900" y="3721100"/>
          <p14:tracePt t="77367" x="3117850" y="3721100"/>
          <p14:tracePt t="77375" x="3071813" y="3721100"/>
          <p14:tracePt t="77383" x="3044825" y="3738563"/>
          <p14:tracePt t="77392" x="3035300" y="3738563"/>
          <p14:tracePt t="77462" x="3027363" y="3738563"/>
          <p14:tracePt t="77626" x="3017838" y="3748088"/>
          <p14:tracePt t="77641" x="2990850" y="3757613"/>
          <p14:tracePt t="77649" x="2962275" y="3767138"/>
          <p14:tracePt t="77658" x="2908300" y="3794125"/>
          <p14:tracePt t="77664" x="2862263" y="3803650"/>
          <p14:tracePt t="77672" x="2808288" y="3811588"/>
          <p14:tracePt t="77678" x="2762250" y="3821113"/>
          <p14:tracePt t="77686" x="2698750" y="3848100"/>
          <p14:tracePt t="77694" x="2662238" y="3857625"/>
          <p14:tracePt t="77702" x="2625725" y="3857625"/>
          <p14:tracePt t="77710" x="2598738" y="3867150"/>
          <p14:tracePt t="77719" x="2570163" y="3875088"/>
          <p14:tracePt t="77726" x="2552700" y="3875088"/>
          <p14:tracePt t="77743" x="2533650" y="3884613"/>
          <p14:tracePt t="77856" x="2525713" y="3867150"/>
          <p14:tracePt t="77865" x="2516188" y="3857625"/>
          <p14:tracePt t="77873" x="2516188" y="3830638"/>
          <p14:tracePt t="77881" x="2506663" y="3811588"/>
          <p14:tracePt t="77899" x="2498725" y="3757613"/>
          <p14:tracePt t="77903" x="2498725" y="3738563"/>
          <p14:tracePt t="77913" x="2498725" y="3730625"/>
          <p14:tracePt t="77919" x="2498725" y="3711575"/>
          <p14:tracePt t="77927" x="2498725" y="3694113"/>
          <p14:tracePt t="77936" x="2498725" y="3684588"/>
          <p14:tracePt t="77943" x="2498725" y="3675063"/>
          <p14:tracePt t="77952" x="2498725" y="3665538"/>
          <p14:tracePt t="77967" x="2498725" y="3657600"/>
          <p14:tracePt t="78391" x="2498725" y="3638550"/>
          <p14:tracePt t="78398" x="2498725" y="3629025"/>
          <p14:tracePt t="78409" x="2498725" y="3602038"/>
          <p14:tracePt t="78423" x="2506663" y="3592513"/>
          <p14:tracePt t="78430" x="2506663" y="3584575"/>
          <p14:tracePt t="78553" x="2516188" y="3575050"/>
          <p14:tracePt t="78559" x="2543175" y="3565525"/>
          <p14:tracePt t="78568" x="2552700" y="3556000"/>
          <p14:tracePt t="78584" x="2562225" y="3556000"/>
          <p14:tracePt t="78616" x="2579688" y="3556000"/>
          <p14:tracePt t="78627" x="2598738" y="3556000"/>
          <p14:tracePt t="78634" x="2635250" y="3556000"/>
          <p14:tracePt t="78640" x="2689225" y="3556000"/>
          <p14:tracePt t="78647" x="2744788" y="3556000"/>
          <p14:tracePt t="78655" x="2808288" y="3556000"/>
          <p14:tracePt t="78662" x="2844800" y="3556000"/>
          <p14:tracePt t="78670" x="2871788" y="3556000"/>
          <p14:tracePt t="78678" x="2917825" y="3556000"/>
          <p14:tracePt t="78686" x="2944813" y="3556000"/>
          <p14:tracePt t="78694" x="2954338" y="3556000"/>
          <p14:tracePt t="78702" x="2971800" y="3556000"/>
          <p14:tracePt t="78710" x="2998788" y="3556000"/>
          <p14:tracePt t="78726" x="3008313" y="3556000"/>
          <p14:tracePt t="78769" x="3017838" y="3556000"/>
          <p14:tracePt t="78777" x="3035300" y="3556000"/>
          <p14:tracePt t="78787" x="3054350" y="3556000"/>
          <p14:tracePt t="78794" x="3054350" y="3575050"/>
          <p14:tracePt t="78802" x="3100388" y="3584575"/>
          <p14:tracePt t="78812" x="3100388" y="3675063"/>
          <p14:tracePt t="78817" x="3163888" y="3702050"/>
          <p14:tracePt t="78827" x="3236913" y="3711575"/>
          <p14:tracePt t="78830" x="3281363" y="3748088"/>
          <p14:tracePt t="78839" x="3346450" y="3748088"/>
          <p14:tracePt t="78846" x="3382963" y="3748088"/>
          <p14:tracePt t="78854" x="3400425" y="3748088"/>
          <p14:tracePt t="78862" x="3419475" y="3748088"/>
          <p14:tracePt t="79175" x="3427413" y="3748088"/>
          <p14:tracePt t="79182" x="3446463" y="3748088"/>
          <p14:tracePt t="79190" x="3473450" y="3738563"/>
          <p14:tracePt t="79198" x="3490913" y="3738563"/>
          <p14:tracePt t="79208" x="3519488" y="3730625"/>
          <p14:tracePt t="79215" x="3527425" y="3730625"/>
          <p14:tracePt t="79223" x="3556000" y="3721100"/>
          <p14:tracePt t="79230" x="3563938" y="3721100"/>
          <p14:tracePt t="79239" x="3582988" y="3721100"/>
          <p14:tracePt t="79247" x="3609975" y="3702050"/>
          <p14:tracePt t="79263" x="3619500" y="3694113"/>
          <p14:tracePt t="79288" x="3636963" y="3684588"/>
          <p14:tracePt t="79299" x="3636963" y="3675063"/>
          <p14:tracePt t="79313" x="3656013" y="3675063"/>
          <p14:tracePt t="79320" x="3673475" y="3657600"/>
          <p14:tracePt t="79329" x="3692525" y="3648075"/>
          <p14:tracePt t="79336" x="3729038" y="3629025"/>
          <p14:tracePt t="79345" x="3756025" y="3602038"/>
          <p14:tracePt t="79352" x="3765550" y="3602038"/>
          <p14:tracePt t="79359" x="3783013" y="3584575"/>
          <p14:tracePt t="79367" x="3810000" y="3548063"/>
          <p14:tracePt t="79377" x="3819525" y="3538538"/>
          <p14:tracePt t="79383" x="3846513" y="3511550"/>
          <p14:tracePt t="79396" x="3856038" y="3492500"/>
          <p14:tracePt t="79398" x="3865563" y="3475038"/>
          <p14:tracePt t="79409" x="3865563" y="3465513"/>
          <p14:tracePt t="79414" x="3883025" y="3438525"/>
          <p14:tracePt t="79438" x="3883025" y="3429000"/>
          <p14:tracePt t="79455" x="3883025" y="3419475"/>
          <p14:tracePt t="79470" x="3883025" y="3411538"/>
          <p14:tracePt t="79478" x="3883025" y="3402013"/>
          <p14:tracePt t="79503" x="3865563" y="3402013"/>
          <p14:tracePt t="79511" x="3856038" y="3402013"/>
          <p14:tracePt t="79519" x="3846513" y="3402013"/>
          <p14:tracePt t="79527" x="3838575" y="3402013"/>
          <p14:tracePt t="79535" x="3819525" y="3402013"/>
          <p14:tracePt t="79551" x="3810000" y="3402013"/>
          <p14:tracePt t="79567" x="3802063" y="3402013"/>
          <p14:tracePt t="79583" x="3783013" y="3402013"/>
          <p14:tracePt t="79599" x="3775075" y="3402013"/>
          <p14:tracePt t="79610" x="3765550" y="3402013"/>
          <p14:tracePt t="79626" x="3746500" y="3411538"/>
          <p14:tracePt t="79640" x="3746500" y="3419475"/>
          <p14:tracePt t="79647" x="3738563" y="3419475"/>
          <p14:tracePt t="79655" x="3729038" y="3429000"/>
          <p14:tracePt t="79679" x="3719513" y="3429000"/>
          <p14:tracePt t="80382" x="3702050" y="3429000"/>
          <p14:tracePt t="80399" x="3692525" y="3429000"/>
          <p14:tracePt t="80414" x="3683000" y="3429000"/>
          <p14:tracePt t="80423" x="3665538" y="3429000"/>
          <p14:tracePt t="80430" x="3656013" y="3429000"/>
          <p14:tracePt t="80439" x="3646488" y="3429000"/>
          <p14:tracePt t="80446" x="3636963" y="3438525"/>
          <p14:tracePt t="80615" x="3709988" y="3465513"/>
          <p14:tracePt t="80623" x="3846513" y="3465513"/>
          <p14:tracePt t="80630" x="3992563" y="3465513"/>
          <p14:tracePt t="80639" x="4138613" y="3465513"/>
          <p14:tracePt t="80647" x="4248150" y="3465513"/>
          <p14:tracePt t="80655" x="4357688" y="3465513"/>
          <p14:tracePt t="80663" x="4440238" y="3465513"/>
          <p14:tracePt t="80671" x="4476750" y="3465513"/>
          <p14:tracePt t="80679" x="4484688" y="3465513"/>
          <p14:tracePt t="80686" x="4503738" y="3465513"/>
          <p14:tracePt t="80991" x="4513263" y="3465513"/>
          <p14:tracePt t="80999" x="4549775" y="3465513"/>
          <p14:tracePt t="81007" x="4576763" y="3465513"/>
          <p14:tracePt t="81015" x="4613275" y="3465513"/>
          <p14:tracePt t="81025" x="4686300" y="3482975"/>
          <p14:tracePt t="81032" x="4786313" y="3529013"/>
          <p14:tracePt t="81039" x="4859338" y="3538538"/>
          <p14:tracePt t="81048" x="4959350" y="3602038"/>
          <p14:tracePt t="81055" x="5005388" y="3611563"/>
          <p14:tracePt t="81063" x="5032375" y="3629025"/>
          <p14:tracePt t="81071" x="5049838" y="3648075"/>
          <p14:tracePt t="81095" x="5049838" y="3657600"/>
          <p14:tracePt t="81112" x="5049838" y="3665538"/>
          <p14:tracePt t="81129" x="5049838" y="3675063"/>
          <p14:tracePt t="81183" x="5049838" y="3684588"/>
          <p14:tracePt t="81199" x="5049838" y="3694113"/>
          <p14:tracePt t="81215" x="5049838" y="3702050"/>
          <p14:tracePt t="81223" x="5049838" y="3721100"/>
          <p14:tracePt t="81231" x="5049838" y="3730625"/>
          <p14:tracePt t="81247" x="5049838" y="3738563"/>
          <p14:tracePt t="81430" x="5049838" y="3730625"/>
          <p14:tracePt t="81446" x="5041900" y="3721100"/>
          <p14:tracePt t="81857" x="5022850" y="3721100"/>
          <p14:tracePt t="81952" x="5014913" y="3721100"/>
          <p14:tracePt t="82161" x="4995863" y="3721100"/>
          <p14:tracePt t="82168" x="4978400" y="3721100"/>
          <p14:tracePt t="82178" x="4959350" y="3730625"/>
          <p14:tracePt t="82184" x="4949825" y="3738563"/>
          <p14:tracePt t="82191" x="4913313" y="3757613"/>
          <p14:tracePt t="82199" x="4868863" y="3794125"/>
          <p14:tracePt t="82207" x="4813300" y="3803650"/>
          <p14:tracePt t="82215" x="4730750" y="3848100"/>
          <p14:tracePt t="82224" x="4667250" y="3857625"/>
          <p14:tracePt t="82231" x="4594225" y="3867150"/>
          <p14:tracePt t="82239" x="4494213" y="3911600"/>
          <p14:tracePt t="82247" x="4421188" y="3921125"/>
          <p14:tracePt t="82255" x="4340225" y="3948113"/>
          <p14:tracePt t="82263" x="4230688" y="3976688"/>
          <p14:tracePt t="82271" x="4165600" y="3994150"/>
          <p14:tracePt t="82279" x="4084638" y="4021138"/>
          <p14:tracePt t="82287" x="4011613" y="4049713"/>
          <p14:tracePt t="82295" x="3948113" y="4057650"/>
          <p14:tracePt t="82302" x="3938588" y="4057650"/>
          <p14:tracePt t="82313" x="3892550" y="4057650"/>
          <p14:tracePt t="82320" x="3838575" y="4057650"/>
          <p14:tracePt t="82331" x="3746500" y="4057650"/>
          <p14:tracePt t="82336" x="3719513" y="4057650"/>
          <p14:tracePt t="82344" x="3683000" y="4057650"/>
          <p14:tracePt t="82353" x="3656013" y="4049713"/>
          <p14:tracePt t="82361" x="3636963" y="4040188"/>
          <p14:tracePt t="82367" x="3592513" y="4003675"/>
          <p14:tracePt t="82378" x="3563938" y="3967163"/>
          <p14:tracePt t="82383" x="3527425" y="3940175"/>
          <p14:tracePt t="82391" x="3509963" y="3921125"/>
          <p14:tracePt t="82398" x="3490913" y="3875088"/>
          <p14:tracePt t="82409" x="3463925" y="3830638"/>
          <p14:tracePt t="82414" x="3463925" y="3821113"/>
          <p14:tracePt t="82424" x="3455988" y="3784600"/>
          <p14:tracePt t="82431" x="3455988" y="3748088"/>
          <p14:tracePt t="82438" x="3455988" y="3730625"/>
          <p14:tracePt t="82446" x="3446463" y="3684588"/>
          <p14:tracePt t="82454" x="3446463" y="3675063"/>
          <p14:tracePt t="82462" x="3446463" y="3638550"/>
          <p14:tracePt t="82471" x="3446463" y="3611563"/>
          <p14:tracePt t="82478" x="3446463" y="3592513"/>
          <p14:tracePt t="82486" x="3446463" y="3556000"/>
          <p14:tracePt t="82494" x="3446463" y="3538538"/>
          <p14:tracePt t="82502" x="3446463" y="3511550"/>
          <p14:tracePt t="82511" x="3446463" y="3492500"/>
          <p14:tracePt t="82519" x="3446463" y="3455988"/>
          <p14:tracePt t="82527" x="3473450" y="3429000"/>
          <p14:tracePt t="82535" x="3500438" y="3402013"/>
          <p14:tracePt t="82544" x="3519488" y="3375025"/>
          <p14:tracePt t="82551" x="3536950" y="3355975"/>
          <p14:tracePt t="82561" x="3563938" y="3328988"/>
          <p14:tracePt t="82567" x="3592513" y="3292475"/>
          <p14:tracePt t="82575" x="3629025" y="3273425"/>
          <p14:tracePt t="82584" x="3673475" y="3255963"/>
          <p14:tracePt t="82601" x="3802063" y="3219450"/>
          <p14:tracePt t="82611" x="3846513" y="3192463"/>
          <p14:tracePt t="82616" x="3919538" y="3182938"/>
          <p14:tracePt t="82629" x="4029075" y="3182938"/>
          <p14:tracePt t="82630" x="4121150" y="3163888"/>
          <p14:tracePt t="82638" x="4221163" y="3163888"/>
          <p14:tracePt t="82647" x="4348163" y="3163888"/>
          <p14:tracePt t="82654" x="4457700" y="3163888"/>
          <p14:tracePt t="82662" x="4530725" y="3163888"/>
          <p14:tracePt t="82670" x="4603750" y="3173413"/>
          <p14:tracePt t="82678" x="4649788" y="3192463"/>
          <p14:tracePt t="82687" x="4667250" y="3200400"/>
          <p14:tracePt t="82696" x="4722813" y="3228975"/>
          <p14:tracePt t="82706" x="4749800" y="3246438"/>
          <p14:tracePt t="82714" x="4749800" y="3255963"/>
          <p14:tracePt t="82724" x="4759325" y="3265488"/>
          <p14:tracePt t="82727" x="4776788" y="3282950"/>
          <p14:tracePt t="82743" x="4786313" y="3319463"/>
          <p14:tracePt t="82752" x="4795838" y="3328988"/>
          <p14:tracePt t="82759" x="4795838" y="3355975"/>
          <p14:tracePt t="82767" x="4795838" y="3375025"/>
          <p14:tracePt t="82776" x="4803775" y="3419475"/>
          <p14:tracePt t="82784" x="4813300" y="3438525"/>
          <p14:tracePt t="82793" x="4813300" y="3465513"/>
          <p14:tracePt t="82799" x="4822825" y="3511550"/>
          <p14:tracePt t="82807" x="4822825" y="3519488"/>
          <p14:tracePt t="82815" x="4849813" y="3565525"/>
          <p14:tracePt t="82827" x="4859338" y="3584575"/>
          <p14:tracePt t="82832" x="4859338" y="3629025"/>
          <p14:tracePt t="82843" x="4859338" y="3665538"/>
          <p14:tracePt t="82848" x="4859338" y="3684588"/>
          <p14:tracePt t="82856" x="4859338" y="3711575"/>
          <p14:tracePt t="82863" x="4859338" y="3730625"/>
          <p14:tracePt t="82871" x="4859338" y="3748088"/>
          <p14:tracePt t="82879" x="4859338" y="3767138"/>
          <p14:tracePt t="82887" x="4859338" y="3775075"/>
          <p14:tracePt t="82895" x="4859338" y="3803650"/>
          <p14:tracePt t="82903" x="4859338" y="3811588"/>
          <p14:tracePt t="82911" x="4859338" y="3830638"/>
          <p14:tracePt t="82921" x="4859338" y="3840163"/>
          <p14:tracePt t="82937" x="4849813" y="3848100"/>
          <p14:tracePt t="82943" x="4840288" y="3867150"/>
          <p14:tracePt t="82951" x="4832350" y="3894138"/>
          <p14:tracePt t="82958" x="4822825" y="3903663"/>
          <p14:tracePt t="82967" x="4803775" y="3921125"/>
          <p14:tracePt t="82977" x="4776788" y="3940175"/>
          <p14:tracePt t="82984" x="4740275" y="3967163"/>
          <p14:tracePt t="82990" x="4703763" y="3994150"/>
          <p14:tracePt t="83000" x="4686300" y="4003675"/>
          <p14:tracePt t="83010" x="4640263" y="4021138"/>
          <p14:tracePt t="83016" x="4594225" y="4040188"/>
          <p14:tracePt t="83024" x="4567238" y="4049713"/>
          <p14:tracePt t="83030" x="4549775" y="4057650"/>
          <p14:tracePt t="83039" x="4540250" y="4057650"/>
          <p14:tracePt t="83046" x="4521200" y="4057650"/>
          <p14:tracePt t="83059" x="4513263" y="4067175"/>
          <p14:tracePt t="83070" x="4494213" y="4076700"/>
          <p14:tracePt t="83112" x="4484688" y="4086225"/>
          <p14:tracePt t="83154" x="4476750" y="4086225"/>
          <p14:tracePt t="83168" x="4467225" y="4086225"/>
          <p14:tracePt t="83177" x="4457700" y="4086225"/>
          <p14:tracePt t="83256" x="4448175" y="4076700"/>
          <p14:tracePt t="83288" x="4440238" y="4049713"/>
          <p14:tracePt t="83328" x="4430713" y="4040188"/>
          <p14:tracePt t="84535" x="4413250" y="4040188"/>
          <p14:tracePt t="84543" x="4367213" y="4086225"/>
          <p14:tracePt t="84551" x="4348163" y="4103688"/>
          <p14:tracePt t="84567" x="4348163" y="4113213"/>
          <p14:tracePt t="84873" x="4348163" y="4103688"/>
          <p14:tracePt t="84881" x="4348163" y="4094163"/>
          <p14:tracePt t="84889" x="4367213" y="4049713"/>
          <p14:tracePt t="84899" x="4384675" y="4030663"/>
          <p14:tracePt t="84904" x="4403725" y="3994150"/>
          <p14:tracePt t="84911" x="4440238" y="3948113"/>
          <p14:tracePt t="84919" x="4448175" y="3940175"/>
          <p14:tracePt t="84927" x="4484688" y="3903663"/>
          <p14:tracePt t="84936" x="4494213" y="3884613"/>
          <p14:tracePt t="84942" x="4513263" y="3840163"/>
          <p14:tracePt t="84950" x="4521200" y="3811588"/>
          <p14:tracePt t="84958" x="4549775" y="3794125"/>
          <p14:tracePt t="84967" x="4549775" y="3767138"/>
          <p14:tracePt t="84974" x="4576763" y="3730625"/>
          <p14:tracePt t="84983" x="4586288" y="3684588"/>
          <p14:tracePt t="84991" x="4594225" y="3684588"/>
          <p14:tracePt t="85001" x="4622800" y="3638550"/>
          <p14:tracePt t="85010" x="4630738" y="3602038"/>
          <p14:tracePt t="85017" x="4640263" y="3592513"/>
          <p14:tracePt t="85027" x="4676775" y="3529013"/>
          <p14:tracePt t="85033" x="4695825" y="3492500"/>
          <p14:tracePt t="85042" x="4703763" y="3455988"/>
          <p14:tracePt t="85048" x="4740275" y="3419475"/>
          <p14:tracePt t="85057" x="4759325" y="3365500"/>
          <p14:tracePt t="85066" x="4803775" y="3302000"/>
          <p14:tracePt t="85073" x="4840288" y="3236913"/>
          <p14:tracePt t="85082" x="4859338" y="3192463"/>
          <p14:tracePt t="85086" x="4886325" y="3146425"/>
          <p14:tracePt t="85095" x="4905375" y="3082925"/>
          <p14:tracePt t="85103" x="4913313" y="3063875"/>
          <p14:tracePt t="85110" x="4913313" y="3017838"/>
          <p14:tracePt t="85118" x="4913313" y="2990850"/>
          <p14:tracePt t="85126" x="4922838" y="2973388"/>
          <p14:tracePt t="85134" x="4922838" y="2936875"/>
          <p14:tracePt t="85142" x="4922838" y="2917825"/>
          <p14:tracePt t="85151" x="4922838" y="2890838"/>
          <p14:tracePt t="85159" x="4922838" y="2873375"/>
          <p14:tracePt t="85167" x="4922838" y="2836863"/>
          <p14:tracePt t="85175" x="4922838" y="2817813"/>
          <p14:tracePt t="85183" x="4913313" y="2790825"/>
          <p14:tracePt t="85190" x="4895850" y="2771775"/>
          <p14:tracePt t="85208" x="4895850" y="2744788"/>
          <p14:tracePt t="85215" x="4886325" y="2727325"/>
          <p14:tracePt t="85225" x="4886325" y="2698750"/>
          <p14:tracePt t="85232" x="4868863" y="2662238"/>
          <p14:tracePt t="85243" x="4859338" y="2644775"/>
          <p14:tracePt t="85248" x="4849813" y="2617788"/>
          <p14:tracePt t="85257" x="4849813" y="2598738"/>
          <p14:tracePt t="85266" x="4813300" y="2554288"/>
          <p14:tracePt t="85272" x="4803775" y="2525713"/>
          <p14:tracePt t="85282" x="4795838" y="2489200"/>
          <p14:tracePt t="85287" x="4786313" y="2452688"/>
          <p14:tracePt t="85295" x="4759325" y="2416175"/>
          <p14:tracePt t="85303" x="4749800" y="2398713"/>
          <p14:tracePt t="85311" x="4740275" y="2371725"/>
          <p14:tracePt t="85320" x="4730750" y="2352675"/>
          <p14:tracePt t="85330" x="4713288" y="2335213"/>
          <p14:tracePt t="85342" x="4703763" y="2325688"/>
          <p14:tracePt t="85482" x="4695825" y="2306638"/>
          <p14:tracePt t="86297" x="4730750" y="2398713"/>
          <p14:tracePt t="86305" x="4803775" y="2481263"/>
          <p14:tracePt t="86314" x="4859338" y="2562225"/>
          <p14:tracePt t="86321" x="4895850" y="2608263"/>
          <p14:tracePt t="86332" x="4932363" y="2671763"/>
          <p14:tracePt t="86336" x="4959350" y="2754313"/>
          <p14:tracePt t="86344" x="4986338" y="2817813"/>
          <p14:tracePt t="86353" x="4995863" y="2854325"/>
          <p14:tracePt t="86362" x="4995863" y="2927350"/>
          <p14:tracePt t="86366" x="4995863" y="2973388"/>
          <p14:tracePt t="86375" x="4995863" y="3027363"/>
          <p14:tracePt t="86383" x="4995863" y="3100388"/>
          <p14:tracePt t="86390" x="4995863" y="3146425"/>
          <p14:tracePt t="86398" x="4995863" y="3192463"/>
          <p14:tracePt t="86409" x="4959350" y="3273425"/>
          <p14:tracePt t="86414" x="4949825" y="3338513"/>
          <p14:tracePt t="86424" x="4941888" y="3392488"/>
          <p14:tracePt t="86430" x="4905375" y="3455988"/>
          <p14:tracePt t="86441" x="4876800" y="3519488"/>
          <p14:tracePt t="86448" x="4849813" y="3565525"/>
          <p14:tracePt t="86460" x="4832350" y="3592513"/>
          <p14:tracePt t="86466" x="4813300" y="3629025"/>
          <p14:tracePt t="86476" x="4795838" y="3648075"/>
          <p14:tracePt t="86479" x="4776788" y="3665538"/>
          <p14:tracePt t="86487" x="4749800" y="3684588"/>
          <p14:tracePt t="86495" x="4749800" y="3694113"/>
          <p14:tracePt t="86503" x="4740275" y="3702050"/>
          <p14:tracePt t="86511" x="4730750" y="3711575"/>
          <p14:tracePt t="102336" x="4730750" y="3721100"/>
          <p14:tracePt t="102354" x="4730750" y="3730625"/>
          <p14:tracePt t="102360" x="4730750" y="3830638"/>
          <p14:tracePt t="102368" x="4730750" y="4030663"/>
          <p14:tracePt t="102377" x="4730750" y="4195763"/>
          <p14:tracePt t="102383" x="4730750" y="4376738"/>
          <p14:tracePt t="102391" x="4703763" y="4505325"/>
          <p14:tracePt t="102399" x="4686300" y="4632325"/>
          <p14:tracePt t="102406" x="4676775" y="4768850"/>
          <p14:tracePt t="102415" x="4659313" y="4878388"/>
          <p14:tracePt t="102424" x="4630738" y="4987925"/>
          <p14:tracePt t="102432" x="4630738" y="5043488"/>
          <p14:tracePt t="102442" x="4630738" y="5106988"/>
          <p14:tracePt t="102448" x="4630738" y="5143500"/>
          <p14:tracePt t="102464" x="4630738" y="5153025"/>
          <p14:tracePt t="102478" x="4640263" y="5160963"/>
          <p14:tracePt t="102527" x="4667250" y="5126038"/>
          <p14:tracePt t="102579" x="4667250" y="5116513"/>
          <p14:tracePt t="102664" x="4686300" y="5089525"/>
          <p14:tracePt t="102673" x="4730750" y="5053013"/>
          <p14:tracePt t="102682" x="4749800" y="5043488"/>
          <p14:tracePt t="102691" x="4767263" y="5024438"/>
          <p14:tracePt t="102695" x="4795838" y="5016500"/>
          <p14:tracePt t="102703" x="4813300" y="4997450"/>
          <p14:tracePt t="102710" x="4822825" y="4987925"/>
          <p14:tracePt t="102718" x="4840288" y="4970463"/>
          <p14:tracePt t="102726" x="4868863" y="4960938"/>
          <p14:tracePt t="102734" x="4876800" y="4951413"/>
          <p14:tracePt t="102742" x="4922838" y="4933950"/>
          <p14:tracePt t="102760" x="4941888" y="4914900"/>
          <p14:tracePt t="102775" x="4949825" y="4914900"/>
          <p14:tracePt t="102790" x="4959350" y="4906963"/>
          <p14:tracePt t="102798" x="4968875" y="4906963"/>
          <p14:tracePt t="102806" x="4986338" y="4906963"/>
          <p14:tracePt t="102823" x="5005388" y="4906963"/>
          <p14:tracePt t="102831" x="5032375" y="4906963"/>
          <p14:tracePt t="102840" x="5068888" y="4906963"/>
          <p14:tracePt t="102848" x="5122863" y="4906963"/>
          <p14:tracePt t="102855" x="5224463" y="4906963"/>
          <p14:tracePt t="102862" x="5351463" y="4906963"/>
          <p14:tracePt t="102872" x="5461000" y="4906963"/>
          <p14:tracePt t="102878" x="5570538" y="4906963"/>
          <p14:tracePt t="102886" x="5643563" y="4906963"/>
          <p14:tracePt t="102905" x="5761038" y="4914900"/>
          <p14:tracePt t="102910" x="5789613" y="4933950"/>
          <p14:tracePt t="102919" x="5807075" y="4943475"/>
          <p14:tracePt t="103529" x="5816600" y="4960938"/>
          <p14:tracePt t="103537" x="5816600" y="4979988"/>
          <p14:tracePt t="103545" x="5816600" y="4987925"/>
          <p14:tracePt t="103553" x="5816600" y="5006975"/>
          <p14:tracePt t="103559" x="5816600" y="5053013"/>
          <p14:tracePt t="103567" x="5789613" y="5080000"/>
          <p14:tracePt t="103574" x="5753100" y="5116513"/>
          <p14:tracePt t="103583" x="5707063" y="5160963"/>
          <p14:tracePt t="103591" x="5653088" y="5197475"/>
          <p14:tracePt t="103599" x="5607050" y="5226050"/>
          <p14:tracePt t="103607" x="5561013" y="5262563"/>
          <p14:tracePt t="103615" x="5543550" y="5289550"/>
          <p14:tracePt t="103624" x="5514975" y="5307013"/>
          <p14:tracePt t="103631" x="5497513" y="5326063"/>
          <p14:tracePt t="103640" x="5470525" y="5353050"/>
          <p14:tracePt t="103785" x="5461000" y="5353050"/>
          <p14:tracePt t="103807" x="5441950" y="5353050"/>
          <p14:tracePt t="103815" x="5434013" y="5353050"/>
          <p14:tracePt t="103849" x="5424488" y="5353050"/>
          <p14:tracePt t="103865" x="5397500" y="5353050"/>
          <p14:tracePt t="103874" x="5378450" y="5343525"/>
          <p14:tracePt t="103880" x="5334000" y="5299075"/>
          <p14:tracePt t="103892" x="5287963" y="5262563"/>
          <p14:tracePt t="103895" x="5241925" y="5243513"/>
          <p14:tracePt t="103903" x="5178425" y="5216525"/>
          <p14:tracePt t="103911" x="5159375" y="5207000"/>
          <p14:tracePt t="103919" x="5105400" y="5189538"/>
          <p14:tracePt t="103927" x="5068888" y="5160963"/>
          <p14:tracePt t="103935" x="5041900" y="5143500"/>
          <p14:tracePt t="103943" x="4995863" y="5133975"/>
          <p14:tracePt t="103951" x="4978400" y="5116513"/>
          <p14:tracePt t="103958" x="4949825" y="5106988"/>
          <p14:tracePt t="103967" x="4941888" y="5097463"/>
          <p14:tracePt t="103975" x="4913313" y="5097463"/>
          <p14:tracePt t="103991" x="4895850" y="5089525"/>
          <p14:tracePt t="104353" x="4886325" y="5080000"/>
          <p14:tracePt t="104358" x="4886325" y="5070475"/>
          <p14:tracePt t="104366" x="4886325" y="5053013"/>
          <p14:tracePt t="104374" x="4913313" y="4997450"/>
          <p14:tracePt t="104382" x="4959350" y="4960938"/>
          <p14:tracePt t="104391" x="4968875" y="4943475"/>
          <p14:tracePt t="104398" x="4986338" y="4914900"/>
          <p14:tracePt t="104414" x="4986338" y="4906963"/>
          <p14:tracePt t="104423" x="4995863" y="4897438"/>
          <p14:tracePt t="104968" x="4978400" y="4897438"/>
          <p14:tracePt t="104977" x="4968875" y="4897438"/>
          <p14:tracePt t="104985" x="4932363" y="4897438"/>
          <p14:tracePt t="105224" x="4932363" y="4870450"/>
          <p14:tracePt t="105233" x="4932363" y="4860925"/>
          <p14:tracePt t="105240" x="4941888" y="4851400"/>
          <p14:tracePt t="105248" x="4959350" y="4814888"/>
          <p14:tracePt t="105259" x="4968875" y="4805363"/>
          <p14:tracePt t="105264" x="4978400" y="4778375"/>
          <p14:tracePt t="105279" x="4986338" y="4751388"/>
          <p14:tracePt t="105288" x="4995863" y="4732338"/>
          <p14:tracePt t="105295" x="5005388" y="4724400"/>
          <p14:tracePt t="105303" x="5014913" y="4705350"/>
          <p14:tracePt t="105311" x="5014913" y="4697413"/>
          <p14:tracePt t="105319" x="5022850" y="4687888"/>
          <p14:tracePt t="105675" x="5041900" y="4668838"/>
          <p14:tracePt t="105681" x="5059363" y="4651375"/>
          <p14:tracePt t="105688" x="5105400" y="4641850"/>
          <p14:tracePt t="105711" x="5105400" y="4632325"/>
          <p14:tracePt t="105719" x="5114925" y="4624388"/>
          <p14:tracePt t="105735" x="5141913" y="4614863"/>
          <p14:tracePt t="105977" x="5151438" y="4651375"/>
          <p14:tracePt t="105982" x="5151438" y="4678363"/>
          <p14:tracePt t="105990" x="5151438" y="4687888"/>
          <p14:tracePt t="105998" x="5159375" y="4705350"/>
          <p14:tracePt t="106007" x="5159375" y="4724400"/>
          <p14:tracePt t="106023" x="5159375" y="4732338"/>
          <p14:tracePt t="106032" x="5159375" y="4741863"/>
          <p14:tracePt t="106073" x="5159375" y="4751388"/>
          <p14:tracePt t="106087" x="5168900" y="4760913"/>
          <p14:tracePt t="106095" x="5168900" y="4768850"/>
          <p14:tracePt t="106110" x="5168900" y="4778375"/>
          <p14:tracePt t="106126" x="5168900" y="4787900"/>
          <p14:tracePt t="106598" x="5168900" y="4805363"/>
          <p14:tracePt t="107256" x="5168900" y="4814888"/>
          <p14:tracePt t="107264" x="5151438" y="4814888"/>
          <p14:tracePt t="107281" x="5141913" y="4814888"/>
          <p14:tracePt t="107295" x="5122863" y="4814888"/>
          <p14:tracePt t="107303" x="5114925" y="4814888"/>
          <p14:tracePt t="107761" x="5105400" y="4824413"/>
          <p14:tracePt t="107770" x="5078413" y="4851400"/>
          <p14:tracePt t="107775" x="5049838" y="4860925"/>
          <p14:tracePt t="107782" x="5022850" y="4887913"/>
          <p14:tracePt t="107790" x="5014913" y="4887913"/>
          <p14:tracePt t="107798" x="5005388" y="4897438"/>
          <p14:tracePt t="107806" x="4995863" y="4897438"/>
          <p14:tracePt t="107815" x="4978400" y="4906963"/>
          <p14:tracePt t="107830" x="4968875" y="4914900"/>
          <p14:tracePt t="107840" x="4959350" y="4914900"/>
          <p14:tracePt t="107856" x="4949825" y="4914900"/>
          <p14:tracePt t="107993" x="4978400" y="4914900"/>
          <p14:tracePt t="108000" x="4986338" y="4897438"/>
          <p14:tracePt t="108008" x="4986338" y="4870450"/>
          <p14:tracePt t="108016" x="4995863" y="4851400"/>
          <p14:tracePt t="108025" x="5005388" y="4841875"/>
          <p14:tracePt t="108033" x="5014913" y="4814888"/>
          <p14:tracePt t="108040" x="5022850" y="4805363"/>
          <p14:tracePt t="108056" x="5032375" y="4797425"/>
          <p14:tracePt t="108875" x="5041900" y="4797425"/>
          <p14:tracePt t="108881" x="5068888" y="4797425"/>
          <p14:tracePt t="108890" x="5095875" y="4778375"/>
          <p14:tracePt t="108895" x="5114925" y="4768850"/>
          <p14:tracePt t="108909" x="5132388" y="4751388"/>
          <p14:tracePt t="108911" x="5141913" y="4741863"/>
          <p14:tracePt t="108919" x="5159375" y="4714875"/>
          <p14:tracePt t="108935" x="5168900" y="4705350"/>
          <p14:tracePt t="109288" x="5168900" y="4714875"/>
          <p14:tracePt t="109296" x="5159375" y="4760913"/>
          <p14:tracePt t="109306" x="5132388" y="4805363"/>
          <p14:tracePt t="109311" x="5132388" y="4833938"/>
          <p14:tracePt t="109318" x="5095875" y="4887913"/>
          <p14:tracePt t="109326" x="5078413" y="4933950"/>
          <p14:tracePt t="109334" x="5078413" y="4979988"/>
          <p14:tracePt t="109343" x="5041900" y="5006975"/>
          <p14:tracePt t="109351" x="5032375" y="5053013"/>
          <p14:tracePt t="109358" x="5022850" y="5080000"/>
          <p14:tracePt t="109367" x="5022850" y="5089525"/>
          <p14:tracePt t="109374" x="5005388" y="5116513"/>
          <p14:tracePt t="109382" x="5005388" y="5133975"/>
          <p14:tracePt t="109392" x="5005388" y="5143500"/>
          <p14:tracePt t="109408" x="4995863" y="5170488"/>
          <p14:tracePt t="109422" x="4995863" y="5180013"/>
          <p14:tracePt t="109721" x="4995863" y="5170488"/>
          <p14:tracePt t="109728" x="4995863" y="5160963"/>
          <p14:tracePt t="109736" x="4995863" y="5153025"/>
          <p14:tracePt t="109752" x="4995863" y="5143500"/>
          <p14:tracePt t="109767" x="5005388" y="5126038"/>
          <p14:tracePt t="109982" x="5005388" y="5153025"/>
          <p14:tracePt t="109990" x="5005388" y="5207000"/>
          <p14:tracePt t="109998" x="5005388" y="5262563"/>
          <p14:tracePt t="110008" x="5005388" y="5316538"/>
          <p14:tracePt t="110017" x="5005388" y="5372100"/>
          <p14:tracePt t="110026" x="5005388" y="5416550"/>
          <p14:tracePt t="110033" x="5005388" y="5472113"/>
          <p14:tracePt t="110042" x="5005388" y="5489575"/>
          <p14:tracePt t="110049" x="5005388" y="5518150"/>
          <p14:tracePt t="110058" x="5005388" y="5535613"/>
          <p14:tracePt t="110077" x="5005388" y="5554663"/>
          <p14:tracePt t="110129" x="5005388" y="5535613"/>
          <p14:tracePt t="110136" x="5005388" y="5518150"/>
          <p14:tracePt t="110144" x="5014913" y="5472113"/>
          <p14:tracePt t="110153" x="5059363" y="5389563"/>
          <p14:tracePt t="110159" x="5059363" y="5380038"/>
          <p14:tracePt t="110167" x="5068888" y="5343525"/>
          <p14:tracePt t="110175" x="5078413" y="5307013"/>
          <p14:tracePt t="110182" x="5086350" y="5289550"/>
          <p14:tracePt t="110191" x="5086350" y="5270500"/>
          <p14:tracePt t="110296" x="5086350" y="5262563"/>
          <p14:tracePt t="110504" x="5086350" y="5253038"/>
          <p14:tracePt t="110512" x="5086350" y="5243513"/>
          <p14:tracePt t="110526" x="5086350" y="5226050"/>
          <p14:tracePt t="110848" x="5086350" y="5262563"/>
          <p14:tracePt t="110857" x="5086350" y="5289550"/>
          <p14:tracePt t="110862" x="5086350" y="5307013"/>
          <p14:tracePt t="110871" x="5086350" y="5326063"/>
          <p14:tracePt t="110879" x="5086350" y="5353050"/>
          <p14:tracePt t="110887" x="5086350" y="5372100"/>
          <p14:tracePt t="110894" x="5049838" y="5408613"/>
          <p14:tracePt t="110910" x="5022850" y="5426075"/>
          <p14:tracePt t="110943" x="5014913" y="5426075"/>
          <p14:tracePt t="110984" x="5005388" y="5426075"/>
          <p14:tracePt t="111304" x="4995863" y="5426075"/>
          <p14:tracePt t="111316" x="4995863" y="5416550"/>
          <p14:tracePt t="111337" x="4995863" y="5408613"/>
          <p14:tracePt t="111344" x="5014913" y="5389563"/>
          <p14:tracePt t="111353" x="5014913" y="5380038"/>
          <p14:tracePt t="111367" x="5014913" y="5372100"/>
          <p14:tracePt t="111399" x="5014913" y="5362575"/>
          <p14:tracePt t="111577" x="4995863" y="5353050"/>
          <p14:tracePt t="111586" x="4886325" y="5353050"/>
          <p14:tracePt t="111593" x="4759325" y="5353050"/>
          <p14:tracePt t="111600" x="4630738" y="5353050"/>
          <p14:tracePt t="111607" x="4484688" y="5353050"/>
          <p14:tracePt t="111615" x="4394200" y="5353050"/>
          <p14:tracePt t="111623" x="4284663" y="5353050"/>
          <p14:tracePt t="111631" x="4184650" y="5353050"/>
          <p14:tracePt t="111639" x="4094163" y="5353050"/>
          <p14:tracePt t="111647" x="4021138" y="5353050"/>
          <p14:tracePt t="111656" x="3948113" y="5353050"/>
          <p14:tracePt t="111663" x="3892550" y="5353050"/>
          <p14:tracePt t="111671" x="3846513" y="5353050"/>
          <p14:tracePt t="111679" x="3810000" y="5353050"/>
          <p14:tracePt t="111688" x="3802063" y="5353050"/>
          <p14:tracePt t="111695" x="3792538" y="5353050"/>
          <p14:tracePt t="111704" x="3783013" y="5353050"/>
          <p14:tracePt t="111719" x="3775075" y="5343525"/>
          <p14:tracePt t="111743" x="3746500" y="5316538"/>
          <p14:tracePt t="111753" x="3719513" y="5299075"/>
          <p14:tracePt t="111759" x="3673475" y="5253038"/>
          <p14:tracePt t="111767" x="3592513" y="5197475"/>
          <p14:tracePt t="111775" x="3463925" y="5126038"/>
          <p14:tracePt t="111783" x="3346450" y="5053013"/>
          <p14:tracePt t="111791" x="3208338" y="4979988"/>
          <p14:tracePt t="111801" x="3035300" y="4897438"/>
          <p14:tracePt t="111806" x="2889250" y="4824413"/>
          <p14:tracePt t="111814" x="2716213" y="4760913"/>
          <p14:tracePt t="111822" x="2589213" y="4724400"/>
          <p14:tracePt t="111830" x="2506663" y="4678363"/>
          <p14:tracePt t="111839" x="2406650" y="4651375"/>
          <p14:tracePt t="111846" x="2352675" y="4624388"/>
          <p14:tracePt t="111854" x="2316163" y="4624388"/>
          <p14:tracePt t="111862" x="2287588" y="4624388"/>
          <p14:tracePt t="112176" x="2279650" y="4632325"/>
          <p14:tracePt t="112188" x="2279650" y="4651375"/>
          <p14:tracePt t="112224" x="2279650" y="4660900"/>
          <p14:tracePt t="112256" x="2279650" y="4668838"/>
          <p14:tracePt t="112264" x="2279650" y="4678363"/>
          <p14:tracePt t="112275" x="2279650" y="4705350"/>
          <p14:tracePt t="112280" x="2270125" y="4714875"/>
          <p14:tracePt t="112289" x="2270125" y="4741863"/>
          <p14:tracePt t="112296" x="2270125" y="4751388"/>
          <p14:tracePt t="112305" x="2270125" y="4787900"/>
          <p14:tracePt t="112319" x="2270125" y="4805363"/>
          <p14:tracePt t="112327" x="2270125" y="4851400"/>
          <p14:tracePt t="112335" x="2270125" y="4860925"/>
          <p14:tracePt t="112343" x="2251075" y="4878388"/>
          <p14:tracePt t="112367" x="2251075" y="4887913"/>
          <p14:tracePt t="112665" x="2251075" y="4897438"/>
          <p14:tracePt t="112675" x="2316163" y="4870450"/>
          <p14:tracePt t="112683" x="2379663" y="4851400"/>
          <p14:tracePt t="112691" x="2425700" y="4814888"/>
          <p14:tracePt t="112697" x="2489200" y="4787900"/>
          <p14:tracePt t="112709" x="2506663" y="4768850"/>
          <p14:tracePt t="112711" x="2525713" y="4751388"/>
          <p14:tracePt t="112721" x="2552700" y="4714875"/>
          <p14:tracePt t="112728" x="2579688" y="4705350"/>
          <p14:tracePt t="112740" x="2579688" y="4697413"/>
          <p14:tracePt t="112945" x="2570163" y="4705350"/>
          <p14:tracePt t="112952" x="2562225" y="4714875"/>
          <p14:tracePt t="112960" x="2562225" y="4724400"/>
          <p14:tracePt t="112967" x="2543175" y="4732338"/>
          <p14:tracePt t="112975" x="2533650" y="4751388"/>
          <p14:tracePt t="112983" x="2525713" y="4760913"/>
          <p14:tracePt t="113023" x="2516188" y="4768850"/>
          <p14:tracePt t="113617" x="2516188" y="4751388"/>
          <p14:tracePt t="113625" x="2516188" y="4741863"/>
          <p14:tracePt t="113632" x="2516188" y="4724400"/>
          <p14:tracePt t="113649" x="2516188" y="4705350"/>
          <p14:tracePt t="113687" x="2516188" y="4687888"/>
          <p14:tracePt t="114898" x="2516188" y="4678363"/>
          <p14:tracePt t="114905" x="2516188" y="4668838"/>
          <p14:tracePt t="114912" x="2516188" y="4660900"/>
          <p14:tracePt t="114919" x="2516188" y="4641850"/>
          <p14:tracePt t="115304" x="2516188" y="4660900"/>
          <p14:tracePt t="115310" x="2516188" y="4668838"/>
          <p14:tracePt t="115318" x="2516188" y="4687888"/>
          <p14:tracePt t="115326" x="2516188" y="4705350"/>
          <p14:tracePt t="115334" x="2516188" y="4714875"/>
          <p14:tracePt t="115342" x="2516188" y="4732338"/>
          <p14:tracePt t="115351" x="2516188" y="4760913"/>
          <p14:tracePt t="115358" x="2516188" y="4768850"/>
          <p14:tracePt t="115375" x="2498725" y="4787900"/>
          <p14:tracePt t="115383" x="2498725" y="4797425"/>
          <p14:tracePt t="115391" x="2498725" y="4805363"/>
          <p14:tracePt t="115401" x="2498725" y="4814888"/>
          <p14:tracePt t="115408" x="2498725" y="4833938"/>
          <p14:tracePt t="115633" x="2489200" y="4851400"/>
          <p14:tracePt t="115641" x="2416175" y="4924425"/>
          <p14:tracePt t="115649" x="2279650" y="4987925"/>
          <p14:tracePt t="115656" x="2179638" y="5043488"/>
          <p14:tracePt t="115663" x="2097088" y="5106988"/>
          <p14:tracePt t="115671" x="2051050" y="5143500"/>
          <p14:tracePt t="115678" x="2005013" y="5170488"/>
          <p14:tracePt t="115687" x="1978025" y="5197475"/>
          <p14:tracePt t="115694" x="1968500" y="5207000"/>
          <p14:tracePt t="115703" x="1960563" y="5226050"/>
          <p14:tracePt t="115710" x="1951038" y="5243513"/>
          <p14:tracePt t="115976" x="1951038" y="5226050"/>
          <p14:tracePt t="115988" x="2014538" y="5160963"/>
          <p14:tracePt t="115995" x="2060575" y="5116513"/>
          <p14:tracePt t="116004" x="2106613" y="5060950"/>
          <p14:tracePt t="116008" x="2133600" y="5016500"/>
          <p14:tracePt t="116015" x="2143125" y="4987925"/>
          <p14:tracePt t="116022" x="2160588" y="4979988"/>
          <p14:tracePt t="116030" x="2179638" y="4933950"/>
          <p14:tracePt t="116184" x="2179638" y="4970463"/>
          <p14:tracePt t="116193" x="2179638" y="5024438"/>
          <p14:tracePt t="116200" x="2160588" y="5060950"/>
          <p14:tracePt t="116207" x="2143125" y="5089525"/>
          <p14:tracePt t="116216" x="2143125" y="5126038"/>
          <p14:tracePt t="116224" x="2143125" y="5170488"/>
          <p14:tracePt t="116233" x="2143125" y="5189538"/>
          <p14:tracePt t="116242" x="2143125" y="5216525"/>
          <p14:tracePt t="116248" x="2143125" y="5226050"/>
          <p14:tracePt t="116257" x="2143125" y="5233988"/>
          <p14:tracePt t="116368" x="2143125" y="5243513"/>
          <p14:tracePt t="116377" x="2160588" y="5233988"/>
          <p14:tracePt t="116383" x="2179638" y="5197475"/>
          <p14:tracePt t="116392" x="2197100" y="5170488"/>
          <p14:tracePt t="116401" x="2206625" y="5143500"/>
          <p14:tracePt t="116409" x="2224088" y="5106988"/>
          <p14:tracePt t="116416" x="2251075" y="5060950"/>
          <p14:tracePt t="116424" x="2260600" y="5043488"/>
          <p14:tracePt t="116431" x="2260600" y="5033963"/>
          <p14:tracePt t="116438" x="2270125" y="5006975"/>
          <p14:tracePt t="116455" x="2270125" y="4997450"/>
          <p14:tracePt t="116462" x="2270125" y="4987925"/>
          <p14:tracePt t="116478" x="2270125" y="4979988"/>
          <p14:tracePt t="116784" x="2279650" y="4979988"/>
          <p14:tracePt t="116806" x="2279650" y="4987925"/>
          <p14:tracePt t="116889" x="2279650" y="4997450"/>
          <p14:tracePt t="116898" x="2279650" y="5006975"/>
          <p14:tracePt t="116912" x="2279650" y="5016500"/>
          <p14:tracePt t="116920" x="2279650" y="5053013"/>
          <p14:tracePt t="116928" x="2279650" y="5070475"/>
          <p14:tracePt t="116934" x="2243138" y="5106988"/>
          <p14:tracePt t="116942" x="2179638" y="5143500"/>
          <p14:tracePt t="116950" x="2170113" y="5153025"/>
          <p14:tracePt t="116958" x="2143125" y="5180013"/>
          <p14:tracePt t="116966" x="2124075" y="5189538"/>
          <p14:tracePt t="116974" x="2114550" y="5189538"/>
          <p14:tracePt t="116983" x="2106613" y="5189538"/>
          <p14:tracePt t="117132" x="2133600" y="5189538"/>
          <p14:tracePt t="117134" x="2151063" y="5189538"/>
          <p14:tracePt t="117142" x="2170113" y="5189538"/>
          <p14:tracePt t="117150" x="2179638" y="5189538"/>
          <p14:tracePt t="117166" x="2187575" y="5189538"/>
          <p14:tracePt t="117175" x="2206625" y="5189538"/>
          <p14:tracePt t="117183" x="2224088" y="5189538"/>
          <p14:tracePt t="117191" x="2233613" y="5189538"/>
          <p14:tracePt t="117199" x="2251075" y="5189538"/>
          <p14:tracePt t="117209" x="2270125" y="5189538"/>
          <p14:tracePt t="117214" x="2297113" y="5189538"/>
          <p14:tracePt t="117222" x="2324100" y="5189538"/>
          <p14:tracePt t="117230" x="2370138" y="5170488"/>
          <p14:tracePt t="117239" x="2425700" y="5160963"/>
          <p14:tracePt t="117246" x="2489200" y="5153025"/>
          <p14:tracePt t="117255" x="2525713" y="5133975"/>
          <p14:tracePt t="117262" x="2570163" y="5116513"/>
          <p14:tracePt t="117270" x="2606675" y="5097463"/>
          <p14:tracePt t="117280" x="2662238" y="5060950"/>
          <p14:tracePt t="117290" x="2698750" y="5043488"/>
          <p14:tracePt t="117296" x="2716213" y="5033963"/>
          <p14:tracePt t="117308" x="2762250" y="4997450"/>
          <p14:tracePt t="117311" x="2781300" y="4979988"/>
          <p14:tracePt t="117323" x="2798763" y="4943475"/>
          <p14:tracePt t="117328" x="2798763" y="4906963"/>
          <p14:tracePt t="117336" x="2798763" y="4887913"/>
          <p14:tracePt t="117345" x="2798763" y="4870450"/>
          <p14:tracePt t="117360" x="2798763" y="4860925"/>
          <p14:tracePt t="117368" x="2798763" y="4851400"/>
          <p14:tracePt t="117376" x="2798763" y="4824413"/>
          <p14:tracePt t="117384" x="2798763" y="4805363"/>
          <p14:tracePt t="117399" x="2798763" y="4778375"/>
          <p14:tracePt t="117411" x="2798763" y="4760913"/>
          <p14:tracePt t="117414" x="2798763" y="4741863"/>
          <p14:tracePt t="117422" x="2798763" y="4732338"/>
          <p14:tracePt t="117430" x="2798763" y="4724400"/>
          <p14:tracePt t="117440" x="2798763" y="4687888"/>
          <p14:tracePt t="117448" x="2808288" y="4668838"/>
          <p14:tracePt t="117457" x="2817813" y="4660900"/>
          <p14:tracePt t="117464" x="2825750" y="4651375"/>
          <p14:tracePt t="117473" x="2871788" y="4614863"/>
          <p14:tracePt t="117481" x="2935288" y="4578350"/>
          <p14:tracePt t="117490" x="2962275" y="4568825"/>
          <p14:tracePt t="117494" x="3017838" y="4551363"/>
          <p14:tracePt t="117504" x="3054350" y="4522788"/>
          <p14:tracePt t="117510" x="3063875" y="4522788"/>
          <p14:tracePt t="117526" x="3071813" y="4514850"/>
          <p14:tracePt t="117728" x="3081338" y="4514850"/>
          <p14:tracePt t="117739" x="3108325" y="4514850"/>
          <p14:tracePt t="117746" x="3127375" y="4514850"/>
          <p14:tracePt t="117752" x="3144838" y="4522788"/>
          <p14:tracePt t="117758" x="3154363" y="4522788"/>
          <p14:tracePt t="117766" x="3163888" y="4532313"/>
          <p14:tracePt t="117798" x="3171825" y="4532313"/>
          <p14:tracePt t="117815" x="3190875" y="4532313"/>
          <p14:tracePt t="117823" x="3208338" y="4541838"/>
          <p14:tracePt t="117831" x="3236913" y="4559300"/>
          <p14:tracePt t="117839" x="3244850" y="4568825"/>
          <p14:tracePt t="117847" x="3263900" y="4578350"/>
          <p14:tracePt t="117856" x="3290888" y="4587875"/>
          <p14:tracePt t="117862" x="3317875" y="4624388"/>
          <p14:tracePt t="117871" x="3354388" y="4632325"/>
          <p14:tracePt t="117890" x="3409950" y="4668838"/>
          <p14:tracePt t="117894" x="3436938" y="4687888"/>
          <p14:tracePt t="117904" x="3455988" y="4705350"/>
          <p14:tracePt t="117919" x="3463925" y="4714875"/>
          <p14:tracePt t="118408" x="3509963" y="4714875"/>
          <p14:tracePt t="118414" x="3636963" y="4714875"/>
          <p14:tracePt t="118423" x="3783013" y="4714875"/>
          <p14:tracePt t="118430" x="3929063" y="4714875"/>
          <p14:tracePt t="118438" x="4075113" y="4714875"/>
          <p14:tracePt t="118446" x="4202113" y="4714875"/>
          <p14:tracePt t="118454" x="4275138" y="4714875"/>
          <p14:tracePt t="118462" x="4330700" y="4714875"/>
          <p14:tracePt t="118471" x="4357688" y="4714875"/>
          <p14:tracePt t="119014" x="4367213" y="4751388"/>
          <p14:tracePt t="119023" x="4367213" y="4814888"/>
          <p14:tracePt t="119031" x="4367213" y="4860925"/>
          <p14:tracePt t="119039" x="4367213" y="4914900"/>
          <p14:tracePt t="119046" x="4340225" y="4987925"/>
          <p14:tracePt t="119054" x="4330700" y="5053013"/>
          <p14:tracePt t="119062" x="4303713" y="5116513"/>
          <p14:tracePt t="119070" x="4303713" y="5189538"/>
          <p14:tracePt t="119078" x="4294188" y="5233988"/>
          <p14:tracePt t="119090" x="4294188" y="5243513"/>
          <p14:tracePt t="119096" x="4294188" y="5262563"/>
          <p14:tracePt t="119195" x="4294188" y="5270500"/>
          <p14:tracePt t="119224" x="4284663" y="5289550"/>
          <p14:tracePt t="119249" x="4284663" y="5307013"/>
          <p14:tracePt t="119399" x="4267200" y="5299075"/>
          <p14:tracePt t="119407" x="4257675" y="5270500"/>
          <p14:tracePt t="119423" x="4248150" y="5262563"/>
          <p14:tracePt t="119430" x="4238625" y="5253038"/>
          <p14:tracePt t="119438" x="4211638" y="5233988"/>
          <p14:tracePt t="119446" x="4202113" y="5226050"/>
          <p14:tracePt t="119454" x="4175125" y="5226050"/>
          <p14:tracePt t="119462" x="4138613" y="5216525"/>
          <p14:tracePt t="119470" x="4121150" y="5216525"/>
          <p14:tracePt t="119478" x="4094163" y="5216525"/>
          <p14:tracePt t="119487" x="4057650" y="5216525"/>
          <p14:tracePt t="119494" x="4029075" y="5207000"/>
          <p14:tracePt t="119505" x="4021138" y="5207000"/>
          <p14:tracePt t="119511" x="4011613" y="5207000"/>
          <p14:tracePt t="119521" x="4002088" y="5207000"/>
          <p14:tracePt t="119527" x="3992563" y="5207000"/>
          <p14:tracePt t="119803" x="3984625" y="5197475"/>
          <p14:tracePt t="119809" x="3984625" y="5133975"/>
          <p14:tracePt t="119816" x="3992563" y="5060950"/>
          <p14:tracePt t="119823" x="3992563" y="4951413"/>
          <p14:tracePt t="119831" x="3992563" y="4841875"/>
          <p14:tracePt t="119840" x="3992563" y="4697413"/>
          <p14:tracePt t="119847" x="3992563" y="4514850"/>
          <p14:tracePt t="119855" x="3992563" y="4332288"/>
          <p14:tracePt t="119863" x="3992563" y="4149725"/>
          <p14:tracePt t="119872" x="3992563" y="3967163"/>
          <p14:tracePt t="119879" x="3992563" y="3821113"/>
          <p14:tracePt t="119888" x="3992563" y="3702050"/>
          <p14:tracePt t="119907" x="3992563" y="3475038"/>
          <p14:tracePt t="119911" x="3992563" y="3419475"/>
          <p14:tracePt t="119921" x="3992563" y="3365500"/>
          <p14:tracePt t="119927" x="3992563" y="3309938"/>
          <p14:tracePt t="119935" x="3992563" y="3292475"/>
          <p14:tracePt t="119943" x="3992563" y="3236913"/>
          <p14:tracePt t="119951" x="3992563" y="3192463"/>
          <p14:tracePt t="119959" x="3992563" y="3163888"/>
          <p14:tracePt t="119967" x="3992563" y="3136900"/>
          <p14:tracePt t="119975" x="3992563" y="3109913"/>
          <p14:tracePt t="119983" x="4011613" y="3063875"/>
          <p14:tracePt t="119991" x="4011613" y="3046413"/>
          <p14:tracePt t="119999" x="4011613" y="3017838"/>
          <p14:tracePt t="120007" x="4011613" y="3000375"/>
          <p14:tracePt t="120015" x="4011613" y="2963863"/>
          <p14:tracePt t="120023" x="4011613" y="2946400"/>
          <p14:tracePt t="120031" x="4011613" y="2927350"/>
          <p14:tracePt t="120039" x="4021138" y="2909888"/>
          <p14:tracePt t="120047" x="4021138" y="2900363"/>
          <p14:tracePt t="120054" x="4021138" y="2881313"/>
          <p14:tracePt t="120063" x="4021138" y="2863850"/>
          <p14:tracePt t="120072" x="4021138" y="2854325"/>
          <p14:tracePt t="120080" x="4038600" y="2817813"/>
          <p14:tracePt t="120088" x="4038600" y="2808288"/>
          <p14:tracePt t="120095" x="4038600" y="2781300"/>
          <p14:tracePt t="120105" x="4038600" y="2771775"/>
          <p14:tracePt t="120111" x="4048125" y="2735263"/>
          <p14:tracePt t="120120" x="4048125" y="2717800"/>
          <p14:tracePt t="120127" x="4048125" y="2690813"/>
          <p14:tracePt t="120135" x="4065588" y="2671763"/>
          <p14:tracePt t="120143" x="4065588" y="2654300"/>
          <p14:tracePt t="120151" x="4084638" y="2635250"/>
          <p14:tracePt t="120159" x="4084638" y="2625725"/>
          <p14:tracePt t="120167" x="4084638" y="2608263"/>
          <p14:tracePt t="120183" x="4084638" y="2598738"/>
          <p14:tracePt t="120537" x="4084638" y="2581275"/>
          <p14:tracePt t="120542" x="4075113" y="2562225"/>
          <p14:tracePt t="120552" x="4065588" y="2554288"/>
          <p14:tracePt t="120558" x="4038600" y="2535238"/>
          <p14:tracePt t="120567" x="4011613" y="2517775"/>
          <p14:tracePt t="120574" x="3992563" y="2517775"/>
          <p14:tracePt t="120582" x="3984625" y="2508250"/>
          <p14:tracePt t="120590" x="3965575" y="2508250"/>
          <p14:tracePt t="120910" x="4002088" y="2508250"/>
          <p14:tracePt t="120919" x="4065588" y="2508250"/>
          <p14:tracePt t="120926" x="4148138" y="2508250"/>
          <p14:tracePt t="120935" x="4238625" y="2508250"/>
          <p14:tracePt t="120943" x="4321175" y="2535238"/>
          <p14:tracePt t="120955" x="4357688" y="2535238"/>
          <p14:tracePt t="120958" x="4376738" y="2535238"/>
          <p14:tracePt t="120967" x="4384675" y="2535238"/>
          <p14:tracePt t="120974" x="4403725" y="2535238"/>
          <p14:tracePt t="121079" x="4421188" y="2535238"/>
          <p14:tracePt t="121087" x="4457700" y="2535238"/>
          <p14:tracePt t="121094" x="4513263" y="2535238"/>
          <p14:tracePt t="121104" x="4586288" y="2535238"/>
          <p14:tracePt t="121112" x="4640263" y="2535238"/>
          <p14:tracePt t="121123" x="4713288" y="2535238"/>
          <p14:tracePt t="121128" x="4776788" y="2517775"/>
          <p14:tracePt t="121141" x="4822825" y="2517775"/>
          <p14:tracePt t="121143" x="4859338" y="2517775"/>
          <p14:tracePt t="121154" x="4876800" y="2498725"/>
          <p14:tracePt t="121158" x="4895850" y="2498725"/>
          <p14:tracePt t="121280" x="4905375" y="2525713"/>
          <p14:tracePt t="121286" x="4895850" y="2581275"/>
          <p14:tracePt t="121294" x="4832350" y="2698750"/>
          <p14:tracePt t="121303" x="4776788" y="2800350"/>
          <p14:tracePt t="121311" x="4740275" y="2890838"/>
          <p14:tracePt t="121320" x="4676775" y="2990850"/>
          <p14:tracePt t="121326" x="4622800" y="3090863"/>
          <p14:tracePt t="121334" x="4530725" y="3228975"/>
          <p14:tracePt t="121343" x="4457700" y="3328988"/>
          <p14:tracePt t="121354" x="4394200" y="3429000"/>
          <p14:tracePt t="121358" x="4340225" y="3492500"/>
          <p14:tracePt t="121367" x="4284663" y="3575050"/>
          <p14:tracePt t="121374" x="4248150" y="3621088"/>
          <p14:tracePt t="121382" x="4230688" y="3638550"/>
          <p14:tracePt t="121392" x="4221163" y="3665538"/>
          <p14:tracePt t="121398" x="4211638" y="3665538"/>
          <p14:tracePt t="122086" x="4211638" y="3684588"/>
          <p14:tracePt t="122094" x="4211638" y="3730625"/>
          <p14:tracePt t="122103" x="4211638" y="3784600"/>
          <p14:tracePt t="122110" x="4165600" y="3894138"/>
          <p14:tracePt t="122119" x="4157663" y="3994150"/>
          <p14:tracePt t="122127" x="4111625" y="4122738"/>
          <p14:tracePt t="122135" x="4084638" y="4222750"/>
          <p14:tracePt t="122144" x="4057650" y="4368800"/>
          <p14:tracePt t="122151" x="4011613" y="4495800"/>
          <p14:tracePt t="122159" x="3984625" y="4614863"/>
          <p14:tracePt t="122167" x="3938588" y="4741863"/>
          <p14:tracePt t="122175" x="3911600" y="4878388"/>
          <p14:tracePt t="122183" x="3865563" y="5006975"/>
          <p14:tracePt t="122192" x="3838575" y="5106988"/>
          <p14:tracePt t="122200" x="3810000" y="5197475"/>
          <p14:tracePt t="122207" x="3792538" y="5280025"/>
          <p14:tracePt t="122214" x="3783013" y="5335588"/>
          <p14:tracePt t="122223" x="3775075" y="5399088"/>
          <p14:tracePt t="122230" x="3775075" y="5426075"/>
          <p14:tracePt t="122238" x="3775075" y="5445125"/>
          <p14:tracePt t="122246" x="3756025" y="5472113"/>
          <p14:tracePt t="122447" x="3756025" y="5445125"/>
          <p14:tracePt t="122454" x="3756025" y="5426075"/>
          <p14:tracePt t="122463" x="3756025" y="5399088"/>
          <p14:tracePt t="122471" x="3756025" y="5380038"/>
          <p14:tracePt t="122478" x="3756025" y="5353050"/>
          <p14:tracePt t="122487" x="3756025" y="5335588"/>
          <p14:tracePt t="122495" x="3756025" y="5307013"/>
          <p14:tracePt t="122504" x="3756025" y="5280025"/>
          <p14:tracePt t="122510" x="3756025" y="5262563"/>
          <p14:tracePt t="122521" x="3765550" y="5243513"/>
          <p14:tracePt t="122526" x="3765550" y="5216525"/>
          <p14:tracePt t="122534" x="3775075" y="5197475"/>
          <p14:tracePt t="122543" x="3783013" y="5160963"/>
          <p14:tracePt t="122552" x="3792538" y="5153025"/>
          <p14:tracePt t="122576" x="3792538" y="5143500"/>
          <p14:tracePt t="122592" x="3792538" y="5133975"/>
          <p14:tracePt t="122777" x="3802063" y="5126038"/>
          <p14:tracePt t="122785" x="3865563" y="5126038"/>
          <p14:tracePt t="122792" x="3975100" y="5126038"/>
          <p14:tracePt t="122800" x="4065588" y="5126038"/>
          <p14:tracePt t="122807" x="4157663" y="5126038"/>
          <p14:tracePt t="122815" x="4230688" y="5126038"/>
          <p14:tracePt t="122823" x="4303713" y="5126038"/>
          <p14:tracePt t="122831" x="4367213" y="5126038"/>
          <p14:tracePt t="122839" x="4394200" y="5126038"/>
          <p14:tracePt t="122847" x="4413250" y="5126038"/>
          <p14:tracePt t="122855" x="4430713" y="5126038"/>
          <p14:tracePt t="122930" x="4440238" y="5126038"/>
          <p14:tracePt t="122944" x="4457700" y="5116513"/>
          <p14:tracePt t="122952" x="4503738" y="5106988"/>
          <p14:tracePt t="122960" x="4530725" y="5097463"/>
          <p14:tracePt t="122976" x="4540250" y="5097463"/>
          <p14:tracePt t="122984" x="4549775" y="5089525"/>
          <p14:tracePt t="123003" x="4557713" y="5080000"/>
          <p14:tracePt t="123289" x="4557713" y="5089525"/>
          <p14:tracePt t="123294" x="4557713" y="5126038"/>
          <p14:tracePt t="123303" x="4576763" y="5160963"/>
          <p14:tracePt t="123310" x="4594225" y="5189538"/>
          <p14:tracePt t="123320" x="4630738" y="5253038"/>
          <p14:tracePt t="123326" x="4667250" y="5299075"/>
          <p14:tracePt t="123335" x="4722813" y="5362575"/>
          <p14:tracePt t="123343" x="4767263" y="5399088"/>
          <p14:tracePt t="123351" x="4795838" y="5416550"/>
          <p14:tracePt t="123358" x="4813300" y="5435600"/>
          <p14:tracePt t="123368" x="4832350" y="5445125"/>
          <p14:tracePt t="123378" x="4859338" y="5462588"/>
          <p14:tracePt t="123438" x="4876800" y="5462588"/>
          <p14:tracePt t="123446" x="4895850" y="5435600"/>
          <p14:tracePt t="123454" x="4913313" y="5389563"/>
          <p14:tracePt t="123463" x="4941888" y="5326063"/>
          <p14:tracePt t="123470" x="4978400" y="5253038"/>
          <p14:tracePt t="123479" x="4978400" y="5207000"/>
          <p14:tracePt t="123487" x="5005388" y="5153025"/>
          <p14:tracePt t="123495" x="5049838" y="5053013"/>
          <p14:tracePt t="123504" x="5078413" y="5006975"/>
          <p14:tracePt t="123511" x="5132388" y="4951413"/>
          <p14:tracePt t="123520" x="5168900" y="4887913"/>
          <p14:tracePt t="123527" x="5224463" y="4824413"/>
          <p14:tracePt t="123535" x="5251450" y="4760913"/>
          <p14:tracePt t="123543" x="5287963" y="4697413"/>
          <p14:tracePt t="123554" x="5305425" y="4651375"/>
          <p14:tracePt t="123559" x="5341938" y="4605338"/>
          <p14:tracePt t="123567" x="5341938" y="4587875"/>
          <p14:tracePt t="123576" x="5351463" y="4551363"/>
          <p14:tracePt t="123719" x="5351463" y="4568825"/>
          <p14:tracePt t="123726" x="5351463" y="4624388"/>
          <p14:tracePt t="123735" x="5341938" y="4687888"/>
          <p14:tracePt t="123743" x="5324475" y="4741863"/>
          <p14:tracePt t="123751" x="5314950" y="4824413"/>
          <p14:tracePt t="123759" x="5314950" y="4878388"/>
          <p14:tracePt t="123767" x="5297488" y="4924425"/>
          <p14:tracePt t="123775" x="5278438" y="4979988"/>
          <p14:tracePt t="123783" x="5278438" y="5024438"/>
          <p14:tracePt t="123791" x="5278438" y="5053013"/>
          <p14:tracePt t="123799" x="5278438" y="5060950"/>
          <p14:tracePt t="123806" x="5278438" y="5080000"/>
          <p14:tracePt t="123817" x="5278438" y="5089525"/>
          <p14:tracePt t="123840" x="5278438" y="5097463"/>
          <p14:tracePt t="123880" x="5268913" y="5116513"/>
          <p14:tracePt t="123889" x="5268913" y="5160963"/>
          <p14:tracePt t="123896" x="5260975" y="5197475"/>
          <p14:tracePt t="123903" x="5260975" y="5216525"/>
          <p14:tracePt t="123910" x="5260975" y="5243513"/>
          <p14:tracePt t="123919" x="5260975" y="5289550"/>
          <p14:tracePt t="123926" x="5241925" y="5307013"/>
          <p14:tracePt t="123934" x="5241925" y="5353050"/>
          <p14:tracePt t="123942" x="5232400" y="5372100"/>
          <p14:tracePt t="123950" x="5232400" y="5399088"/>
          <p14:tracePt t="123958" x="5232400" y="5408613"/>
          <p14:tracePt t="123966" x="5232400" y="5435600"/>
          <p14:tracePt t="124216" x="5232400" y="5416550"/>
          <p14:tracePt t="124225" x="5232400" y="5399088"/>
          <p14:tracePt t="124230" x="5241925" y="5372100"/>
          <p14:tracePt t="124238" x="5241925" y="5353050"/>
          <p14:tracePt t="124246" x="5241925" y="5316538"/>
          <p14:tracePt t="124254" x="5251450" y="5316538"/>
          <p14:tracePt t="124262" x="5260975" y="5299075"/>
          <p14:tracePt t="124270" x="5260975" y="5280025"/>
          <p14:tracePt t="124278" x="5287963" y="5253038"/>
          <p14:tracePt t="124302" x="5297488" y="5253038"/>
          <p14:tracePt t="124719" x="5297488" y="5243513"/>
          <p14:tracePt t="124728" x="5287963" y="5243513"/>
          <p14:tracePt t="124736" x="5251450" y="5243513"/>
          <p14:tracePt t="124744" x="5232400" y="5243513"/>
          <p14:tracePt t="124760" x="5205413" y="5243513"/>
          <p14:tracePt t="124768" x="5168900" y="5226050"/>
          <p14:tracePt t="124776" x="5151438" y="5226050"/>
          <p14:tracePt t="124786" x="5095875" y="5207000"/>
          <p14:tracePt t="124792" x="5059363" y="5197475"/>
          <p14:tracePt t="124800" x="5014913" y="5189538"/>
          <p14:tracePt t="124806" x="4968875" y="5170488"/>
          <p14:tracePt t="124814" x="4922838" y="5143500"/>
          <p14:tracePt t="124822" x="4895850" y="5116513"/>
          <p14:tracePt t="124830" x="4876800" y="5116513"/>
          <p14:tracePt t="124838" x="4813300" y="5097463"/>
          <p14:tracePt t="124846" x="4759325" y="5089525"/>
          <p14:tracePt t="124854" x="4703763" y="5089525"/>
          <p14:tracePt t="124863" x="4659313" y="5080000"/>
          <p14:tracePt t="124872" x="4594225" y="5053013"/>
          <p14:tracePt t="124879" x="4521200" y="5043488"/>
          <p14:tracePt t="124892" x="4467225" y="5043488"/>
          <p14:tracePt t="124896" x="4384675" y="5024438"/>
          <p14:tracePt t="124906" x="4330700" y="5016500"/>
          <p14:tracePt t="124912" x="4267200" y="5006975"/>
          <p14:tracePt t="124923" x="4221163" y="4979988"/>
          <p14:tracePt t="124928" x="4184650" y="4970463"/>
          <p14:tracePt t="124937" x="4165600" y="4970463"/>
          <p14:tracePt t="124943" x="4138613" y="4970463"/>
          <p14:tracePt t="124951" x="4102100" y="4960938"/>
          <p14:tracePt t="124958" x="4094163" y="4960938"/>
          <p14:tracePt t="124966" x="4075113" y="4960938"/>
          <p14:tracePt t="124974" x="4029075" y="4960938"/>
          <p14:tracePt t="124982" x="3965575" y="4960938"/>
          <p14:tracePt t="124990" x="3838575" y="4960938"/>
          <p14:tracePt t="124998" x="3702050" y="4979988"/>
          <p14:tracePt t="125006" x="3573463" y="4997450"/>
          <p14:tracePt t="125015" x="3463925" y="4997450"/>
          <p14:tracePt t="125023" x="3317875" y="5024438"/>
          <p14:tracePt t="125032" x="3208338" y="5024438"/>
          <p14:tracePt t="125039" x="3100388" y="5024438"/>
          <p14:tracePt t="125048" x="3008313" y="5024438"/>
          <p14:tracePt t="125054" x="2944813" y="5024438"/>
          <p14:tracePt t="125063" x="2908300" y="5024438"/>
          <p14:tracePt t="125070" x="2889250" y="5033963"/>
          <p14:tracePt t="125079" x="2881313" y="5033963"/>
          <p14:tracePt t="125087" x="2862263" y="5033963"/>
          <p14:tracePt t="125272" x="2852738" y="5043488"/>
          <p14:tracePt t="125304" x="2844800" y="5070475"/>
          <p14:tracePt t="125313" x="2835275" y="5097463"/>
          <p14:tracePt t="125321" x="2808288" y="5143500"/>
          <p14:tracePt t="125329" x="2789238" y="5170488"/>
          <p14:tracePt t="125340" x="2781300" y="5207000"/>
          <p14:tracePt t="125344" x="2752725" y="5253038"/>
          <p14:tracePt t="125353" x="2744788" y="5270500"/>
          <p14:tracePt t="125366" x="2698750" y="5335588"/>
          <p14:tracePt t="125375" x="2679700" y="5353050"/>
          <p14:tracePt t="125383" x="2662238" y="5380038"/>
          <p14:tracePt t="125390" x="2635250" y="5408613"/>
          <p14:tracePt t="125398" x="2635250" y="5416550"/>
          <p14:tracePt t="125408" x="2625725" y="5426075"/>
          <p14:tracePt t="125414" x="2606675" y="5435600"/>
          <p14:tracePt t="125430" x="2598738" y="5445125"/>
          <p14:tracePt t="125538" x="2579688" y="5435600"/>
          <p14:tracePt t="125545" x="2525713" y="5389563"/>
          <p14:tracePt t="125554" x="2462213" y="5362575"/>
          <p14:tracePt t="125561" x="2416175" y="5326063"/>
          <p14:tracePt t="125567" x="2352675" y="5299075"/>
          <p14:tracePt t="125575" x="2306638" y="5270500"/>
          <p14:tracePt t="125583" x="2243138" y="5226050"/>
          <p14:tracePt t="125591" x="2233613" y="5216525"/>
          <p14:tracePt t="125599" x="2206625" y="5197475"/>
          <p14:tracePt t="125607" x="2170113" y="5170488"/>
          <p14:tracePt t="125615" x="2160588" y="5160963"/>
          <p14:tracePt t="125623" x="2160588" y="5153025"/>
          <p14:tracePt t="125631" x="2160588" y="5143500"/>
          <p14:tracePt t="125649" x="2160588" y="5126038"/>
          <p14:tracePt t="125654" x="2160588" y="5106988"/>
          <p14:tracePt t="125664" x="2160588" y="5089525"/>
          <p14:tracePt t="125670" x="2160588" y="5060950"/>
          <p14:tracePt t="125679" x="2160588" y="5043488"/>
          <p14:tracePt t="125687" x="2160588" y="4997450"/>
          <p14:tracePt t="125694" x="2160588" y="4979988"/>
          <p14:tracePt t="125703" x="2170113" y="4943475"/>
          <p14:tracePt t="125710" x="2179638" y="4897438"/>
          <p14:tracePt t="125720" x="2197100" y="4870450"/>
          <p14:tracePt t="125726" x="2206625" y="4851400"/>
          <p14:tracePt t="125735" x="2233613" y="4814888"/>
          <p14:tracePt t="125743" x="2251075" y="4768850"/>
          <p14:tracePt t="125751" x="2251075" y="4760913"/>
          <p14:tracePt t="125759" x="2270125" y="4732338"/>
          <p14:tracePt t="125767" x="2279650" y="4705350"/>
          <p14:tracePt t="125775" x="2316163" y="4678363"/>
          <p14:tracePt t="125784" x="2324100" y="4641850"/>
          <p14:tracePt t="125790" x="2352675" y="4595813"/>
          <p14:tracePt t="125798" x="2370138" y="4568825"/>
          <p14:tracePt t="125806" x="2389188" y="4541838"/>
          <p14:tracePt t="125814" x="2406650" y="4505325"/>
          <p14:tracePt t="125823" x="2425700" y="4478338"/>
          <p14:tracePt t="125839" x="2433638" y="4468813"/>
          <p14:tracePt t="125898" x="2443163" y="4468813"/>
          <p14:tracePt t="125992" x="2452688" y="4495800"/>
          <p14:tracePt t="126000" x="2452688" y="4541838"/>
          <p14:tracePt t="126008" x="2452688" y="4578350"/>
          <p14:tracePt t="126016" x="2452688" y="4624388"/>
          <p14:tracePt t="126024" x="2452688" y="4651375"/>
          <p14:tracePt t="126031" x="2452688" y="4687888"/>
          <p14:tracePt t="126039" x="2452688" y="4741863"/>
          <p14:tracePt t="126048" x="2452688" y="4787900"/>
          <p14:tracePt t="126055" x="2452688" y="4805363"/>
          <p14:tracePt t="126066" x="2452688" y="4833938"/>
          <p14:tracePt t="126070" x="2452688" y="4851400"/>
          <p14:tracePt t="126078" x="2452688" y="4878388"/>
          <p14:tracePt t="126086" x="2452688" y="4887913"/>
          <p14:tracePt t="126095" x="2452688" y="4897438"/>
          <p14:tracePt t="126103" x="2452688" y="4914900"/>
          <p14:tracePt t="126111" x="2452688" y="4924425"/>
          <p14:tracePt t="126122" x="2443163" y="4924425"/>
          <p14:tracePt t="126128" x="2443163" y="4933950"/>
          <p14:tracePt t="126138" x="2433638" y="4951413"/>
          <p14:tracePt t="126144" x="2425700" y="4970463"/>
          <p14:tracePt t="126152" x="2416175" y="4979988"/>
          <p14:tracePt t="126160" x="2397125" y="5006975"/>
          <p14:tracePt t="126167" x="2389188" y="5024438"/>
          <p14:tracePt t="126175" x="2379663" y="5033963"/>
          <p14:tracePt t="126183" x="2360613" y="5053013"/>
          <p14:tracePt t="126191" x="2352675" y="5070475"/>
          <p14:tracePt t="126210" x="2352675" y="5080000"/>
          <p14:tracePt t="126391" x="2379663" y="5080000"/>
          <p14:tracePt t="126398" x="2462213" y="5080000"/>
          <p14:tracePt t="126409" x="2625725" y="5080000"/>
          <p14:tracePt t="126414" x="2825750" y="5080000"/>
          <p14:tracePt t="126422" x="3044825" y="5153025"/>
          <p14:tracePt t="126430" x="3546475" y="5226050"/>
          <p14:tracePt t="126438" x="3865563" y="5262563"/>
          <p14:tracePt t="126447" x="4065588" y="5262563"/>
          <p14:tracePt t="126455" x="4284663" y="5262563"/>
          <p14:tracePt t="126462" x="4448175" y="5262563"/>
          <p14:tracePt t="126471" x="4576763" y="5262563"/>
          <p14:tracePt t="126478" x="4649788" y="5262563"/>
          <p14:tracePt t="126486" x="4686300" y="5262563"/>
          <p14:tracePt t="126495" x="4713288" y="5253038"/>
          <p14:tracePt t="126584" x="4730750" y="5253038"/>
          <p14:tracePt t="126592" x="4740275" y="5253038"/>
          <p14:tracePt t="126600" x="4749800" y="5253038"/>
          <p14:tracePt t="126608" x="4767263" y="5243513"/>
          <p14:tracePt t="126616" x="4776788" y="5243513"/>
          <p14:tracePt t="126625" x="4795838" y="5243513"/>
          <p14:tracePt t="126632" x="4813300" y="5243513"/>
          <p14:tracePt t="126639" x="4832350" y="5243513"/>
          <p14:tracePt t="126647" x="4859338" y="5243513"/>
          <p14:tracePt t="126658" x="4876800" y="5243513"/>
          <p14:tracePt t="126662" x="4913313" y="5243513"/>
          <p14:tracePt t="126673" x="4959350" y="5243513"/>
          <p14:tracePt t="126680" x="5014913" y="5243513"/>
          <p14:tracePt t="126690" x="5041900" y="5243513"/>
          <p14:tracePt t="126695" x="5095875" y="5243513"/>
          <p14:tracePt t="126705" x="5132388" y="5243513"/>
          <p14:tracePt t="126711" x="5178425" y="5233988"/>
          <p14:tracePt t="126722" x="5224463" y="5226050"/>
          <p14:tracePt t="126727" x="5251450" y="5207000"/>
          <p14:tracePt t="126737" x="5268913" y="5207000"/>
          <p14:tracePt t="126743" x="5278438" y="5197475"/>
          <p14:tracePt t="127144" x="5297488" y="5197475"/>
          <p14:tracePt t="127152" x="5405438" y="5170488"/>
          <p14:tracePt t="127162" x="5543550" y="5116513"/>
          <p14:tracePt t="127166" x="5680075" y="5053013"/>
          <p14:tracePt t="127175" x="5789613" y="4997450"/>
          <p14:tracePt t="127182" x="5907088" y="4951413"/>
          <p14:tracePt t="127190" x="5989638" y="4914900"/>
          <p14:tracePt t="127198" x="6080125" y="4878388"/>
          <p14:tracePt t="127206" x="6126163" y="4860925"/>
          <p14:tracePt t="127214" x="6172200" y="4841875"/>
          <p14:tracePt t="127222" x="6199188" y="4824413"/>
          <p14:tracePt t="127759" x="6208713" y="4824413"/>
          <p14:tracePt t="127767" x="6281738" y="4824413"/>
          <p14:tracePt t="127775" x="6445250" y="4824413"/>
          <p14:tracePt t="127783" x="6664325" y="4824413"/>
          <p14:tracePt t="127791" x="6892925" y="4824413"/>
          <p14:tracePt t="127799" x="7156450" y="4824413"/>
          <p14:tracePt t="127807" x="7385050" y="4824413"/>
          <p14:tracePt t="127815" x="7648575" y="4824413"/>
          <p14:tracePt t="127823" x="7821613" y="4824413"/>
          <p14:tracePt t="127831" x="7977188" y="4797425"/>
          <p14:tracePt t="127839" x="8123238" y="4768850"/>
          <p14:tracePt t="127847" x="8232775" y="4751388"/>
          <p14:tracePt t="127855" x="8305800" y="4751388"/>
          <p14:tracePt t="127863" x="8342313" y="4732338"/>
          <p14:tracePt t="127872" x="8350250" y="4732338"/>
          <p14:tracePt t="127887" x="8350250" y="4724400"/>
          <p14:tracePt t="127905" x="8369300" y="4714875"/>
          <p14:tracePt t="127910" x="8396288" y="4705350"/>
          <p14:tracePt t="127920" x="8432800" y="4705350"/>
          <p14:tracePt t="127926" x="8496300" y="4687888"/>
          <p14:tracePt t="127936" x="8569325" y="4678363"/>
          <p14:tracePt t="127942" x="8678863" y="4660900"/>
          <p14:tracePt t="127950" x="8797925" y="4614863"/>
          <p14:tracePt t="127958" x="8907463" y="4614863"/>
          <p14:tracePt t="127966" x="9034463" y="4605338"/>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等価回路</a:t>
            </a:r>
          </a:p>
        </p:txBody>
      </p:sp>
      <p:pic>
        <p:nvPicPr>
          <p:cNvPr id="211970" name="Picture 2" descr="C:\Users\hideo\Documents\講義\電子回路基礎\電子回路（培風館）PNG図\第04章\図04_30.png"/>
          <p:cNvPicPr>
            <a:picLocks noChangeAspect="1" noChangeArrowheads="1"/>
          </p:cNvPicPr>
          <p:nvPr/>
        </p:nvPicPr>
        <p:blipFill>
          <a:blip r:embed="rId5" cstate="print"/>
          <a:srcRect/>
          <a:stretch>
            <a:fillRect/>
          </a:stretch>
        </p:blipFill>
        <p:spPr bwMode="auto">
          <a:xfrm>
            <a:off x="124501" y="2031999"/>
            <a:ext cx="8892482" cy="2409371"/>
          </a:xfrm>
          <a:prstGeom prst="rect">
            <a:avLst/>
          </a:prstGeom>
          <a:noFill/>
        </p:spPr>
      </p:pic>
      <p:sp>
        <p:nvSpPr>
          <p:cNvPr id="3" name="テキスト ボックス 2"/>
          <p:cNvSpPr txBox="1"/>
          <p:nvPr/>
        </p:nvSpPr>
        <p:spPr>
          <a:xfrm>
            <a:off x="668738" y="5281684"/>
            <a:ext cx="7443063" cy="646331"/>
          </a:xfrm>
          <a:prstGeom prst="rect">
            <a:avLst/>
          </a:prstGeom>
          <a:noFill/>
        </p:spPr>
        <p:txBody>
          <a:bodyPr wrap="none" rtlCol="0">
            <a:spAutoFit/>
          </a:bodyPr>
          <a:lstStyle/>
          <a:p>
            <a:r>
              <a:rPr kumimoji="1" lang="en-US" altLang="ja-JP" dirty="0"/>
              <a:t>RG1,</a:t>
            </a:r>
            <a:r>
              <a:rPr kumimoji="1" lang="ja-JP" altLang="en-US" dirty="0"/>
              <a:t> </a:t>
            </a:r>
            <a:r>
              <a:rPr kumimoji="1" lang="en-US" altLang="ja-JP" dirty="0"/>
              <a:t>RG2</a:t>
            </a:r>
            <a:r>
              <a:rPr kumimoji="1" lang="ja-JP" altLang="en-US" dirty="0"/>
              <a:t>は</a:t>
            </a:r>
            <a:r>
              <a:rPr kumimoji="1" lang="en-US" altLang="ja-JP" dirty="0" err="1"/>
              <a:t>vgs</a:t>
            </a:r>
            <a:r>
              <a:rPr kumimoji="1" lang="ja-JP" altLang="en-US" dirty="0" err="1"/>
              <a:t>には</a:t>
            </a:r>
            <a:r>
              <a:rPr kumimoji="1" lang="ja-JP" altLang="en-US" dirty="0"/>
              <a:t>影響を与えない</a:t>
            </a:r>
            <a:endParaRPr kumimoji="1" lang="en-US" altLang="ja-JP" dirty="0"/>
          </a:p>
          <a:p>
            <a:r>
              <a:rPr lang="en-US" altLang="ja-JP" dirty="0"/>
              <a:t>V2</a:t>
            </a:r>
            <a:r>
              <a:rPr lang="ja-JP" altLang="en-US" dirty="0"/>
              <a:t>は</a:t>
            </a:r>
            <a:r>
              <a:rPr lang="en-US" altLang="ja-JP" dirty="0"/>
              <a:t>gm1vgs</a:t>
            </a:r>
            <a:r>
              <a:rPr lang="ja-JP" altLang="en-US" dirty="0"/>
              <a:t>の電流による</a:t>
            </a:r>
            <a:r>
              <a:rPr lang="en-US" altLang="ja-JP" dirty="0"/>
              <a:t>3</a:t>
            </a:r>
            <a:r>
              <a:rPr lang="ja-JP" altLang="en-US" dirty="0" err="1"/>
              <a:t>つの</a:t>
            </a:r>
            <a:r>
              <a:rPr lang="ja-JP" altLang="en-US" dirty="0"/>
              <a:t>抵抗の並列接続の電圧降下で求められる</a:t>
            </a:r>
            <a:endParaRPr kumimoji="1" lang="ja-JP" altLang="en-US" dirty="0"/>
          </a:p>
        </p:txBody>
      </p:sp>
      <p:pic>
        <p:nvPicPr>
          <p:cNvPr id="4" name="オーディオ 3">
            <a:hlinkClick r:id="" action="ppaction://media"/>
            <a:extLst>
              <a:ext uri="{FF2B5EF4-FFF2-40B4-BE49-F238E27FC236}">
                <a16:creationId xmlns:a16="http://schemas.microsoft.com/office/drawing/2014/main" id="{F94632CD-2F9B-46E1-A0BB-6E04688A94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93735260"/>
      </p:ext>
    </p:extLst>
  </p:cSld>
  <p:clrMapOvr>
    <a:masterClrMapping/>
  </p:clrMapOvr>
  <mc:AlternateContent xmlns:mc="http://schemas.openxmlformats.org/markup-compatibility/2006" xmlns:p14="http://schemas.microsoft.com/office/powerpoint/2010/main">
    <mc:Choice Requires="p14">
      <p:transition spd="slow" p14:dur="2000" advTm="87020"/>
    </mc:Choice>
    <mc:Fallback xmlns="">
      <p:transition spd="slow" advTm="87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660" x="8951913" y="4213225"/>
          <p14:tracePt t="666" x="8897938" y="4222750"/>
          <p14:tracePt t="675" x="8878888" y="4222750"/>
          <p14:tracePt t="683" x="8851900" y="4222750"/>
          <p14:tracePt t="691" x="8842375" y="4222750"/>
          <p14:tracePt t="747" x="8815388" y="4222750"/>
          <p14:tracePt t="757" x="8788400" y="4222750"/>
          <p14:tracePt t="764" x="8697913" y="4232275"/>
          <p14:tracePt t="772" x="8624888" y="4249738"/>
          <p14:tracePt t="780" x="8532813" y="4249738"/>
          <p14:tracePt t="788" x="8405813" y="4249738"/>
          <p14:tracePt t="796" x="8277225" y="4249738"/>
          <p14:tracePt t="804" x="8186738" y="4249738"/>
          <p14:tracePt t="813" x="8059738" y="4249738"/>
          <p14:tracePt t="820" x="7950200" y="4249738"/>
          <p14:tracePt t="827" x="7877175" y="4249738"/>
          <p14:tracePt t="835" x="7804150" y="4249738"/>
          <p14:tracePt t="843" x="7712075" y="4249738"/>
          <p14:tracePt t="851" x="7631113" y="4249738"/>
          <p14:tracePt t="859" x="7602538" y="4249738"/>
          <p14:tracePt t="867" x="7567613" y="4249738"/>
          <p14:tracePt t="875" x="7531100" y="4249738"/>
          <p14:tracePt t="995" x="7521575" y="4249738"/>
          <p14:tracePt t="2236" x="7512050" y="4249738"/>
          <p14:tracePt t="2244" x="7475538" y="4268788"/>
          <p14:tracePt t="2253" x="7448550" y="4268788"/>
          <p14:tracePt t="2263" x="7412038" y="4268788"/>
          <p14:tracePt t="2266" x="7375525" y="4276725"/>
          <p14:tracePt t="2275" x="7319963" y="4276725"/>
          <p14:tracePt t="2283" x="7256463" y="4276725"/>
          <p14:tracePt t="2291" x="7202488" y="4276725"/>
          <p14:tracePt t="2299" x="7129463" y="4276725"/>
          <p14:tracePt t="2307" x="7073900" y="4276725"/>
          <p14:tracePt t="2315" x="7019925" y="4276725"/>
          <p14:tracePt t="2325" x="6973888" y="4276725"/>
          <p14:tracePt t="2331" x="6937375" y="4276725"/>
          <p14:tracePt t="2341" x="6919913" y="4276725"/>
          <p14:tracePt t="2347" x="6900863" y="4276725"/>
          <p14:tracePt t="2363" x="6883400" y="4276725"/>
          <p14:tracePt t="2453" x="6873875" y="4276725"/>
          <p14:tracePt t="2463" x="6837363" y="4276725"/>
          <p14:tracePt t="2466" x="6810375" y="4276725"/>
          <p14:tracePt t="2475" x="6783388" y="4276725"/>
          <p14:tracePt t="2483" x="6718300" y="4268788"/>
          <p14:tracePt t="2491" x="6664325" y="4249738"/>
          <p14:tracePt t="2499" x="6573838" y="4240213"/>
          <p14:tracePt t="2507" x="6537325" y="4240213"/>
          <p14:tracePt t="2515" x="6481763" y="4213225"/>
          <p14:tracePt t="2525" x="6408738" y="4213225"/>
          <p14:tracePt t="2532" x="6362700" y="4203700"/>
          <p14:tracePt t="2541" x="6291263" y="4203700"/>
          <p14:tracePt t="2548" x="6262688" y="4195763"/>
          <p14:tracePt t="2555" x="6218238" y="4195763"/>
          <p14:tracePt t="2563" x="6199188" y="4186238"/>
          <p14:tracePt t="2571" x="6172200" y="4186238"/>
          <p14:tracePt t="2949" x="6153150" y="4176713"/>
          <p14:tracePt t="2957" x="6145213" y="4159250"/>
          <p14:tracePt t="3108" x="6135688" y="4159250"/>
          <p14:tracePt t="3123" x="6116638" y="4159250"/>
          <p14:tracePt t="3139" x="6089650" y="4159250"/>
          <p14:tracePt t="3147" x="6072188" y="4159250"/>
          <p14:tracePt t="3155" x="6053138" y="4159250"/>
          <p14:tracePt t="3163" x="6035675" y="4159250"/>
          <p14:tracePt t="3171" x="6007100" y="4159250"/>
          <p14:tracePt t="3179" x="5989638" y="4159250"/>
          <p14:tracePt t="3187" x="5980113" y="4159250"/>
          <p14:tracePt t="3203" x="5962650" y="4159250"/>
          <p14:tracePt t="3291" x="5953125" y="4159250"/>
          <p14:tracePt t="3307" x="5943600" y="4159250"/>
          <p14:tracePt t="3324" x="5926138" y="4159250"/>
          <p14:tracePt t="3342" x="5916613" y="4159250"/>
          <p14:tracePt t="3982" x="5889625" y="4159250"/>
          <p14:tracePt t="3988" x="5862638" y="4159250"/>
          <p14:tracePt t="3997" x="5816600" y="4149725"/>
          <p14:tracePt t="4007" x="5797550" y="4149725"/>
          <p14:tracePt t="4012" x="5780088" y="4149725"/>
          <p14:tracePt t="4022" x="5761038" y="4149725"/>
          <p14:tracePt t="4028" x="5734050" y="4140200"/>
          <p14:tracePt t="4036" x="5716588" y="4140200"/>
          <p14:tracePt t="4044" x="5688013" y="4122738"/>
          <p14:tracePt t="4052" x="5661025" y="4103688"/>
          <p14:tracePt t="4060" x="5597525" y="4094163"/>
          <p14:tracePt t="4068" x="5543550" y="4086225"/>
          <p14:tracePt t="4075" x="5497513" y="4086225"/>
          <p14:tracePt t="4083" x="5414963" y="4049713"/>
          <p14:tracePt t="4091" x="5314950" y="4030663"/>
          <p14:tracePt t="4099" x="5241925" y="4021138"/>
          <p14:tracePt t="4107" x="5159375" y="3994150"/>
          <p14:tracePt t="4115" x="5068888" y="3984625"/>
          <p14:tracePt t="4123" x="4986338" y="3957638"/>
          <p14:tracePt t="4131" x="4913313" y="3930650"/>
          <p14:tracePt t="4140" x="4832350" y="3911600"/>
          <p14:tracePt t="4147" x="4740275" y="3903663"/>
          <p14:tracePt t="4155" x="4649788" y="3884613"/>
          <p14:tracePt t="4163" x="4576763" y="3884613"/>
          <p14:tracePt t="4171" x="4513263" y="3867150"/>
          <p14:tracePt t="4179" x="4403725" y="3848100"/>
          <p14:tracePt t="4189" x="4340225" y="3840163"/>
          <p14:tracePt t="4196" x="4267200" y="3840163"/>
          <p14:tracePt t="4206" x="4157663" y="3821113"/>
          <p14:tracePt t="4212" x="4057650" y="3784600"/>
          <p14:tracePt t="4222" x="3992563" y="3767138"/>
          <p14:tracePt t="4228" x="3902075" y="3767138"/>
          <p14:tracePt t="4237" x="3829050" y="3757613"/>
          <p14:tracePt t="4243" x="3775075" y="3757613"/>
          <p14:tracePt t="4251" x="3738563" y="3738563"/>
          <p14:tracePt t="4259" x="3702050" y="3730625"/>
          <p14:tracePt t="4267" x="3673475" y="3721100"/>
          <p14:tracePt t="4459" x="3656013" y="3721100"/>
          <p14:tracePt t="4470" x="3609975" y="3721100"/>
          <p14:tracePt t="4475" x="3556000" y="3721100"/>
          <p14:tracePt t="4483" x="3482975" y="3721100"/>
          <p14:tracePt t="4491" x="3409950" y="3721100"/>
          <p14:tracePt t="4499" x="3317875" y="3721100"/>
          <p14:tracePt t="4507" x="3217863" y="3702050"/>
          <p14:tracePt t="4515" x="3144838" y="3675063"/>
          <p14:tracePt t="4524" x="3044825" y="3665538"/>
          <p14:tracePt t="4531" x="3017838" y="3657600"/>
          <p14:tracePt t="4541" x="2962275" y="3657600"/>
          <p14:tracePt t="4547" x="2925763" y="3638550"/>
          <p14:tracePt t="4557" x="2889250" y="3638550"/>
          <p14:tracePt t="4563" x="2881313" y="3638550"/>
          <p14:tracePt t="7885" x="2871788" y="3629025"/>
          <p14:tracePt t="7893" x="2862263" y="3629025"/>
          <p14:tracePt t="7900" x="2852738" y="3629025"/>
          <p14:tracePt t="7909" x="2817813" y="3638550"/>
          <p14:tracePt t="7917" x="2744788" y="3648075"/>
          <p14:tracePt t="7927" x="2679700" y="3648075"/>
          <p14:tracePt t="7933" x="2643188" y="3648075"/>
          <p14:tracePt t="7944" x="2616200" y="3648075"/>
          <p14:tracePt t="7948" x="2570163" y="3648075"/>
          <p14:tracePt t="7957" x="2562225" y="3648075"/>
          <p14:tracePt t="7964" x="2543175" y="3648075"/>
          <p14:tracePt t="7980" x="2525713" y="3648075"/>
          <p14:tracePt t="7996" x="2516188" y="3648075"/>
          <p14:tracePt t="8012" x="2498725" y="3648075"/>
          <p14:tracePt t="8203" x="2470150" y="3648075"/>
          <p14:tracePt t="8211" x="2425700" y="3648075"/>
          <p14:tracePt t="8219" x="2352675" y="3621088"/>
          <p14:tracePt t="8227" x="2287588" y="3611563"/>
          <p14:tracePt t="8235" x="2206625" y="3584575"/>
          <p14:tracePt t="8243" x="2151063" y="3556000"/>
          <p14:tracePt t="8251" x="2106613" y="3548063"/>
          <p14:tracePt t="8259" x="2041525" y="3519488"/>
          <p14:tracePt t="8268" x="1997075" y="3502025"/>
          <p14:tracePt t="8277" x="1960563" y="3492500"/>
          <p14:tracePt t="8284" x="1941513" y="3482975"/>
          <p14:tracePt t="8294" x="1905000" y="3465513"/>
          <p14:tracePt t="8332" x="1895475" y="3465513"/>
          <p14:tracePt t="8341" x="1895475" y="3455988"/>
          <p14:tracePt t="8348" x="1895475" y="3438525"/>
          <p14:tracePt t="8358" x="1895475" y="3411538"/>
          <p14:tracePt t="8364" x="1887538" y="3392488"/>
          <p14:tracePt t="8372" x="1878013" y="3355975"/>
          <p14:tracePt t="8380" x="1878013" y="3328988"/>
          <p14:tracePt t="8388" x="1860550" y="3302000"/>
          <p14:tracePt t="8396" x="1860550" y="3292475"/>
          <p14:tracePt t="8404" x="1860550" y="3265488"/>
          <p14:tracePt t="8412" x="1860550" y="3246438"/>
          <p14:tracePt t="8420" x="1860550" y="3219450"/>
          <p14:tracePt t="8428" x="1860550" y="3200400"/>
          <p14:tracePt t="8436" x="1860550" y="3182938"/>
          <p14:tracePt t="8444" x="1860550" y="3163888"/>
          <p14:tracePt t="8452" x="1868488" y="3136900"/>
          <p14:tracePt t="8460" x="1878013" y="3127375"/>
          <p14:tracePt t="8468" x="1895475" y="3100388"/>
          <p14:tracePt t="8477" x="1905000" y="3082925"/>
          <p14:tracePt t="8483" x="1914525" y="3073400"/>
          <p14:tracePt t="8491" x="1924050" y="3046413"/>
          <p14:tracePt t="8499" x="1931988" y="3027363"/>
          <p14:tracePt t="8507" x="1941513" y="3017838"/>
          <p14:tracePt t="8515" x="1951038" y="3009900"/>
          <p14:tracePt t="8524" x="1968500" y="2982913"/>
          <p14:tracePt t="8531" x="1987550" y="2982913"/>
          <p14:tracePt t="8547" x="1987550" y="2963863"/>
          <p14:tracePt t="8556" x="2024063" y="2946400"/>
          <p14:tracePt t="8563" x="2041525" y="2936875"/>
          <p14:tracePt t="8571" x="2114550" y="2900363"/>
          <p14:tracePt t="8579" x="2143125" y="2881313"/>
          <p14:tracePt t="8587" x="2214563" y="2863850"/>
          <p14:tracePt t="8595" x="2297113" y="2836863"/>
          <p14:tracePt t="8603" x="2352675" y="2836863"/>
          <p14:tracePt t="8611" x="2443163" y="2817813"/>
          <p14:tracePt t="8619" x="2506663" y="2808288"/>
          <p14:tracePt t="8628" x="2562225" y="2808288"/>
          <p14:tracePt t="8636" x="2589213" y="2808288"/>
          <p14:tracePt t="8644" x="2606675" y="2808288"/>
          <p14:tracePt t="8652" x="2625725" y="2808288"/>
          <p14:tracePt t="8660" x="2635250" y="2808288"/>
          <p14:tracePt t="8668" x="2643188" y="2817813"/>
          <p14:tracePt t="8692" x="2652713" y="2827338"/>
          <p14:tracePt t="8700" x="2652713" y="2836863"/>
          <p14:tracePt t="8707" x="2662238" y="2836863"/>
          <p14:tracePt t="8716" x="2679700" y="2854325"/>
          <p14:tracePt t="8726" x="2689225" y="2863850"/>
          <p14:tracePt t="8731" x="2708275" y="2873375"/>
          <p14:tracePt t="8740" x="2752725" y="2909888"/>
          <p14:tracePt t="8747" x="2771775" y="2917825"/>
          <p14:tracePt t="8755" x="2789238" y="2927350"/>
          <p14:tracePt t="8763" x="2835275" y="2963863"/>
          <p14:tracePt t="8771" x="2844800" y="2963863"/>
          <p14:tracePt t="8779" x="2862263" y="2973388"/>
          <p14:tracePt t="8795" x="2862263" y="2982913"/>
          <p14:tracePt t="8843" x="2871788" y="2990850"/>
          <p14:tracePt t="8851" x="2871788" y="3000375"/>
          <p14:tracePt t="8859" x="2871788" y="3009900"/>
          <p14:tracePt t="8867" x="2871788" y="3017838"/>
          <p14:tracePt t="8875" x="2871788" y="3027363"/>
          <p14:tracePt t="8883" x="2908300" y="3063875"/>
          <p14:tracePt t="8891" x="2917825" y="3073400"/>
          <p14:tracePt t="8899" x="2935288" y="3100388"/>
          <p14:tracePt t="8907" x="2954338" y="3119438"/>
          <p14:tracePt t="8915" x="2971800" y="3127375"/>
          <p14:tracePt t="8924" x="2981325" y="3146425"/>
          <p14:tracePt t="8931" x="2990850" y="3155950"/>
          <p14:tracePt t="8940" x="3008313" y="3173413"/>
          <p14:tracePt t="8955" x="3008313" y="3182938"/>
          <p14:tracePt t="9011" x="3008313" y="3192463"/>
          <p14:tracePt t="9019" x="3008313" y="3209925"/>
          <p14:tracePt t="9027" x="3008313" y="3219450"/>
          <p14:tracePt t="9043" x="3008313" y="3228975"/>
          <p14:tracePt t="9052" x="3008313" y="3236913"/>
          <p14:tracePt t="9060" x="3008313" y="3246438"/>
          <p14:tracePt t="9068" x="3008313" y="3265488"/>
          <p14:tracePt t="9076" x="3008313" y="3273425"/>
          <p14:tracePt t="9084" x="3008313" y="3292475"/>
          <p14:tracePt t="9091" x="3008313" y="3302000"/>
          <p14:tracePt t="9100" x="3008313" y="3319463"/>
          <p14:tracePt t="9108" x="3008313" y="3338513"/>
          <p14:tracePt t="9116" x="3008313" y="3355975"/>
          <p14:tracePt t="9132" x="3008313" y="3375025"/>
          <p14:tracePt t="9142" x="3008313" y="3382963"/>
          <p14:tracePt t="9148" x="3008313" y="3392488"/>
          <p14:tracePt t="9157" x="3008313" y="3419475"/>
          <p14:tracePt t="9173" x="3008313" y="3429000"/>
          <p14:tracePt t="9212" x="2998788" y="3446463"/>
          <p14:tracePt t="9228" x="2990850" y="3465513"/>
          <p14:tracePt t="9235" x="2981325" y="3475038"/>
          <p14:tracePt t="9251" x="2954338" y="3482975"/>
          <p14:tracePt t="9259" x="2935288" y="3492500"/>
          <p14:tracePt t="9267" x="2925763" y="3502025"/>
          <p14:tracePt t="9275" x="2908300" y="3519488"/>
          <p14:tracePt t="9291" x="2898775" y="3519488"/>
          <p14:tracePt t="9299" x="2889250" y="3529013"/>
          <p14:tracePt t="9331" x="2881313" y="3538538"/>
          <p14:tracePt t="9356" x="2862263" y="3556000"/>
          <p14:tracePt t="9372" x="2852738" y="3565525"/>
          <p14:tracePt t="9380" x="2835275" y="3565525"/>
          <p14:tracePt t="9390" x="2825750" y="3565525"/>
          <p14:tracePt t="9396" x="2808288" y="3575050"/>
          <p14:tracePt t="9404" x="2789238" y="3575050"/>
          <p14:tracePt t="9412" x="2781300" y="3575050"/>
          <p14:tracePt t="9420" x="2771775" y="3584575"/>
          <p14:tracePt t="9428" x="2762250" y="3592513"/>
          <p14:tracePt t="9436" x="2744788" y="3592513"/>
          <p14:tracePt t="9444" x="2735263" y="3592513"/>
          <p14:tracePt t="9453" x="2716213" y="3602038"/>
          <p14:tracePt t="9476" x="2698750" y="3602038"/>
          <p14:tracePt t="9484" x="2679700" y="3602038"/>
          <p14:tracePt t="9492" x="2662238" y="3602038"/>
          <p14:tracePt t="9509" x="2643188" y="3602038"/>
          <p14:tracePt t="9516" x="2616200" y="3602038"/>
          <p14:tracePt t="9527" x="2598738" y="3602038"/>
          <p14:tracePt t="9532" x="2579688" y="3602038"/>
          <p14:tracePt t="9544" x="2562225" y="3602038"/>
          <p14:tracePt t="9548" x="2533650" y="3602038"/>
          <p14:tracePt t="9556" x="2525713" y="3602038"/>
          <p14:tracePt t="9563" x="2506663" y="3602038"/>
          <p14:tracePt t="9571" x="2479675" y="3602038"/>
          <p14:tracePt t="9579" x="2462213" y="3602038"/>
          <p14:tracePt t="9587" x="2397125" y="3592513"/>
          <p14:tracePt t="9595" x="2370138" y="3592513"/>
          <p14:tracePt t="9603" x="2324100" y="3565525"/>
          <p14:tracePt t="9611" x="2297113" y="3548063"/>
          <p14:tracePt t="9619" x="2270125" y="3538538"/>
          <p14:tracePt t="9627" x="2260600" y="3529013"/>
          <p14:tracePt t="9635" x="2233613" y="3519488"/>
          <p14:tracePt t="9643" x="2214563" y="3502025"/>
          <p14:tracePt t="9651" x="2206625" y="3492500"/>
          <p14:tracePt t="9659" x="2197100" y="3482975"/>
          <p14:tracePt t="9711" x="2197100" y="3455988"/>
          <p14:tracePt t="9716" x="2197100" y="3446463"/>
          <p14:tracePt t="9733" x="2197100" y="3419475"/>
          <p14:tracePt t="9742" x="2197100" y="3411538"/>
          <p14:tracePt t="9749" x="2197100" y="3392488"/>
          <p14:tracePt t="9760" x="2197100" y="3365500"/>
          <p14:tracePt t="9765" x="2197100" y="3355975"/>
          <p14:tracePt t="9775" x="2197100" y="3328988"/>
          <p14:tracePt t="9780" x="2197100" y="3309938"/>
          <p14:tracePt t="9787" x="2197100" y="3282950"/>
          <p14:tracePt t="9795" x="2197100" y="3265488"/>
          <p14:tracePt t="9803" x="2197100" y="3246438"/>
          <p14:tracePt t="9813" x="2197100" y="3228975"/>
          <p14:tracePt t="9821" x="2197100" y="3219450"/>
          <p14:tracePt t="9830" x="2197100" y="3209925"/>
          <p14:tracePt t="9836" x="2197100" y="3200400"/>
          <p14:tracePt t="9844" x="2214563" y="3173413"/>
          <p14:tracePt t="9852" x="2214563" y="3163888"/>
          <p14:tracePt t="9860" x="2214563" y="3155950"/>
          <p14:tracePt t="9868" x="2233613" y="3136900"/>
          <p14:tracePt t="9877" x="2251075" y="3109913"/>
          <p14:tracePt t="9884" x="2287588" y="3082925"/>
          <p14:tracePt t="9896" x="2316163" y="3073400"/>
          <p14:tracePt t="9898" x="2333625" y="3063875"/>
          <p14:tracePt t="9913" x="2379663" y="3036888"/>
          <p14:tracePt t="9916" x="2406650" y="3027363"/>
          <p14:tracePt t="9927" x="2443163" y="3000375"/>
          <p14:tracePt t="9932" x="2506663" y="2990850"/>
          <p14:tracePt t="9941" x="2589213" y="2990850"/>
          <p14:tracePt t="9947" x="2698750" y="2990850"/>
          <p14:tracePt t="9957" x="2825750" y="2990850"/>
          <p14:tracePt t="9963" x="2954338" y="2990850"/>
          <p14:tracePt t="9971" x="3100388" y="2990850"/>
          <p14:tracePt t="9979" x="3208338" y="2990850"/>
          <p14:tracePt t="9987" x="3317875" y="2990850"/>
          <p14:tracePt t="9995" x="3390900" y="2990850"/>
          <p14:tracePt t="10003" x="3482975" y="2990850"/>
          <p14:tracePt t="10013" x="3546475" y="3017838"/>
          <p14:tracePt t="10021" x="3573463" y="3027363"/>
          <p14:tracePt t="10029" x="3619500" y="3036888"/>
          <p14:tracePt t="10037" x="3629025" y="3046413"/>
          <p14:tracePt t="10093" x="3629025" y="3082925"/>
          <p14:tracePt t="10101" x="3600450" y="3119438"/>
          <p14:tracePt t="10108" x="3582988" y="3136900"/>
          <p14:tracePt t="10117" x="3563938" y="3155950"/>
          <p14:tracePt t="10128" x="3546475" y="3163888"/>
          <p14:tracePt t="10132" x="3527425" y="3192463"/>
          <p14:tracePt t="10142" x="3509963" y="3200400"/>
          <p14:tracePt t="10147" x="3500438" y="3219450"/>
          <p14:tracePt t="10163" x="3463925" y="3255963"/>
          <p14:tracePt t="10179" x="3455988" y="3265488"/>
          <p14:tracePt t="10187" x="3446463" y="3273425"/>
          <p14:tracePt t="10204" x="3446463" y="3282950"/>
          <p14:tracePt t="10213" x="3436938" y="3292475"/>
          <p14:tracePt t="10221" x="3419475" y="3302000"/>
          <p14:tracePt t="10237" x="3409950" y="3309938"/>
          <p14:tracePt t="10246" x="3373438" y="3328988"/>
          <p14:tracePt t="10253" x="3363913" y="3338513"/>
          <p14:tracePt t="10262" x="3336925" y="3355975"/>
          <p14:tracePt t="10268" x="3309938" y="3375025"/>
          <p14:tracePt t="10275" x="3290888" y="3382963"/>
          <p14:tracePt t="10283" x="3244850" y="3402013"/>
          <p14:tracePt t="10291" x="3236913" y="3402013"/>
          <p14:tracePt t="10299" x="3208338" y="3429000"/>
          <p14:tracePt t="10307" x="3190875" y="3446463"/>
          <p14:tracePt t="10317" x="3171825" y="3455988"/>
          <p14:tracePt t="10329" x="3154363" y="3455988"/>
          <p14:tracePt t="10332" x="3117850" y="3475038"/>
          <p14:tracePt t="10344" x="3117850" y="3482975"/>
          <p14:tracePt t="10348" x="3100388" y="3492500"/>
          <p14:tracePt t="10365" x="3081338" y="3502025"/>
          <p14:tracePt t="10381" x="3044825" y="3511550"/>
          <p14:tracePt t="10394" x="3044825" y="3519488"/>
          <p14:tracePt t="10397" x="3027363" y="3519488"/>
          <p14:tracePt t="10408" x="3008313" y="3519488"/>
          <p14:tracePt t="10412" x="2990850" y="3538538"/>
          <p14:tracePt t="10419" x="2944813" y="3538538"/>
          <p14:tracePt t="10428" x="2917825" y="3548063"/>
          <p14:tracePt t="10434" x="2898775" y="3548063"/>
          <p14:tracePt t="10443" x="2852738" y="3565525"/>
          <p14:tracePt t="10451" x="2825750" y="3575050"/>
          <p14:tracePt t="10459" x="2798763" y="3575050"/>
          <p14:tracePt t="10467" x="2752725" y="3575050"/>
          <p14:tracePt t="10475" x="2735263" y="3575050"/>
          <p14:tracePt t="10483" x="2708275" y="3575050"/>
          <p14:tracePt t="10491" x="2671763" y="3575050"/>
          <p14:tracePt t="10499" x="2635250" y="3575050"/>
          <p14:tracePt t="10507" x="2579688" y="3575050"/>
          <p14:tracePt t="10515" x="2525713" y="3575050"/>
          <p14:tracePt t="10523" x="2470150" y="3575050"/>
          <p14:tracePt t="10531" x="2389188" y="3556000"/>
          <p14:tracePt t="10540" x="2316163" y="3529013"/>
          <p14:tracePt t="10547" x="2233613" y="3492500"/>
          <p14:tracePt t="10556" x="2170113" y="3465513"/>
          <p14:tracePt t="10563" x="2106613" y="3411538"/>
          <p14:tracePt t="10571" x="2060575" y="3382963"/>
          <p14:tracePt t="10579" x="2041525" y="3355975"/>
          <p14:tracePt t="10587" x="1997075" y="3309938"/>
          <p14:tracePt t="10595" x="1987550" y="3302000"/>
          <p14:tracePt t="10603" x="1978025" y="3282950"/>
          <p14:tracePt t="10611" x="1968500" y="3265488"/>
          <p14:tracePt t="10619" x="1968500" y="3246438"/>
          <p14:tracePt t="10628" x="1941513" y="3209925"/>
          <p14:tracePt t="10635" x="1941513" y="3192463"/>
          <p14:tracePt t="10643" x="1941513" y="3173413"/>
          <p14:tracePt t="10651" x="1941513" y="3146425"/>
          <p14:tracePt t="10659" x="1941513" y="3127375"/>
          <p14:tracePt t="10667" x="1941513" y="3119438"/>
          <p14:tracePt t="10676" x="1941513" y="3100388"/>
          <p14:tracePt t="10683" x="1941513" y="3090863"/>
          <p14:tracePt t="10691" x="1941513" y="3082925"/>
          <p14:tracePt t="10699" x="1941513" y="3046413"/>
          <p14:tracePt t="10708" x="1941513" y="3036888"/>
          <p14:tracePt t="10715" x="1941513" y="3009900"/>
          <p14:tracePt t="10723" x="1941513" y="2990850"/>
          <p14:tracePt t="10731" x="1960563" y="2963863"/>
          <p14:tracePt t="10740" x="1978025" y="2946400"/>
          <p14:tracePt t="10747" x="2024063" y="2909888"/>
          <p14:tracePt t="10757" x="2051050" y="2881313"/>
          <p14:tracePt t="10763" x="2097088" y="2854325"/>
          <p14:tracePt t="10771" x="2143125" y="2844800"/>
          <p14:tracePt t="10779" x="2206625" y="2817813"/>
          <p14:tracePt t="10787" x="2260600" y="2817813"/>
          <p14:tracePt t="10796" x="2324100" y="2790825"/>
          <p14:tracePt t="10803" x="2397125" y="2790825"/>
          <p14:tracePt t="10811" x="2452688" y="2790825"/>
          <p14:tracePt t="10820" x="2506663" y="2790825"/>
          <p14:tracePt t="10827" x="2579688" y="2790825"/>
          <p14:tracePt t="10835" x="2635250" y="2790825"/>
          <p14:tracePt t="10843" x="2679700" y="2790825"/>
          <p14:tracePt t="10851" x="2716213" y="2790825"/>
          <p14:tracePt t="10859" x="2752725" y="2808288"/>
          <p14:tracePt t="10867" x="2781300" y="2808288"/>
          <p14:tracePt t="10875" x="2808288" y="2817813"/>
          <p14:tracePt t="10883" x="2844800" y="2836863"/>
          <p14:tracePt t="10892" x="2844800" y="2844800"/>
          <p14:tracePt t="10899" x="2871788" y="2854325"/>
          <p14:tracePt t="10909" x="2898775" y="2881313"/>
          <p14:tracePt t="10915" x="2917825" y="2900363"/>
          <p14:tracePt t="10923" x="2935288" y="2927350"/>
          <p14:tracePt t="10931" x="2954338" y="2946400"/>
          <p14:tracePt t="10939" x="2971800" y="2963863"/>
          <p14:tracePt t="10947" x="2990850" y="2990850"/>
          <p14:tracePt t="10956" x="3017838" y="3009900"/>
          <p14:tracePt t="10963" x="3035300" y="3046413"/>
          <p14:tracePt t="10972" x="3044825" y="3054350"/>
          <p14:tracePt t="10980" x="3054350" y="3063875"/>
          <p14:tracePt t="10993" x="3071813" y="3100388"/>
          <p14:tracePt t="11002" x="3071813" y="3119438"/>
          <p14:tracePt t="11011" x="3071813" y="3127375"/>
          <p14:tracePt t="11035" x="3071813" y="3136900"/>
          <p14:tracePt t="11043" x="3071813" y="3155950"/>
          <p14:tracePt t="11051" x="3071813" y="3163888"/>
          <p14:tracePt t="11059" x="3071813" y="3182938"/>
          <p14:tracePt t="11075" x="3063875" y="3209925"/>
          <p14:tracePt t="11083" x="3054350" y="3228975"/>
          <p14:tracePt t="11091" x="3035300" y="3236913"/>
          <p14:tracePt t="11099" x="3027363" y="3265488"/>
          <p14:tracePt t="11107" x="3017838" y="3273425"/>
          <p14:tracePt t="11124" x="3008313" y="3302000"/>
          <p14:tracePt t="11141" x="2998788" y="3319463"/>
          <p14:tracePt t="11148" x="2990850" y="3328988"/>
          <p14:tracePt t="11159" x="2981325" y="3338513"/>
          <p14:tracePt t="11164" x="2971800" y="3355975"/>
          <p14:tracePt t="11173" x="2962275" y="3365500"/>
          <p14:tracePt t="11180" x="2935288" y="3392488"/>
          <p14:tracePt t="11188" x="2925763" y="3402013"/>
          <p14:tracePt t="11204" x="2908300" y="3419475"/>
          <p14:tracePt t="11212" x="2898775" y="3429000"/>
          <p14:tracePt t="11220" x="2889250" y="3438525"/>
          <p14:tracePt t="11228" x="2881313" y="3446463"/>
          <p14:tracePt t="11236" x="2871788" y="3455988"/>
          <p14:tracePt t="11244" x="2862263" y="3455988"/>
          <p14:tracePt t="11260" x="2844800" y="3475038"/>
          <p14:tracePt t="11275" x="2825750" y="3482975"/>
          <p14:tracePt t="11291" x="2808288" y="3492500"/>
          <p14:tracePt t="11299" x="2789238" y="3502025"/>
          <p14:tracePt t="11307" x="2781300" y="3502025"/>
          <p14:tracePt t="11315" x="2771775" y="3502025"/>
          <p14:tracePt t="11323" x="2762250" y="3502025"/>
          <p14:tracePt t="11339" x="2735263" y="3511550"/>
          <p14:tracePt t="11356" x="2725738" y="3519488"/>
          <p14:tracePt t="11363" x="2716213" y="3519488"/>
          <p14:tracePt t="11373" x="2708275" y="3519488"/>
          <p14:tracePt t="11381" x="2689225" y="3519488"/>
          <p14:tracePt t="11388" x="2652713" y="3519488"/>
          <p14:tracePt t="11405" x="2643188" y="3519488"/>
          <p14:tracePt t="11412" x="2635250" y="3519488"/>
          <p14:tracePt t="12307" x="2625725" y="3519488"/>
          <p14:tracePt t="12315" x="2635250" y="3519488"/>
          <p14:tracePt t="12323" x="2652713" y="3511550"/>
          <p14:tracePt t="12339" x="2671763" y="3502025"/>
          <p14:tracePt t="12347" x="2689225" y="3502025"/>
          <p14:tracePt t="12364" x="2716213" y="3492500"/>
          <p14:tracePt t="12373" x="2735263" y="3475038"/>
          <p14:tracePt t="12380" x="2752725" y="3465513"/>
          <p14:tracePt t="12389" x="2781300" y="3465513"/>
          <p14:tracePt t="12395" x="2808288" y="3455988"/>
          <p14:tracePt t="12403" x="2817813" y="3455988"/>
          <p14:tracePt t="12412" x="2825750" y="3455988"/>
          <p14:tracePt t="12421" x="2844800" y="3455988"/>
          <p14:tracePt t="12429" x="2862263" y="3455988"/>
          <p14:tracePt t="12437" x="2871788" y="3455988"/>
          <p14:tracePt t="12444" x="2881313" y="3446463"/>
          <p14:tracePt t="12453" x="2889250" y="3438525"/>
          <p14:tracePt t="12460" x="2898775" y="3429000"/>
          <p14:tracePt t="12493" x="2908300" y="3419475"/>
          <p14:tracePt t="12511" x="2925763" y="3419475"/>
          <p14:tracePt t="12517" x="2954338" y="3411538"/>
          <p14:tracePt t="12526" x="2962275" y="3402013"/>
          <p14:tracePt t="12533" x="2971800" y="3392488"/>
          <p14:tracePt t="12544" x="2998788" y="3382963"/>
          <p14:tracePt t="12548" x="3017838" y="3375025"/>
          <p14:tracePt t="12556" x="3035300" y="3375025"/>
          <p14:tracePt t="12564" x="3044825" y="3375025"/>
          <p14:tracePt t="12572" x="3063875" y="3375025"/>
          <p14:tracePt t="12579" x="3063875" y="3365500"/>
          <p14:tracePt t="12587" x="3071813" y="3365500"/>
          <p14:tracePt t="12731" x="3054350" y="3365500"/>
          <p14:tracePt t="12739" x="3035300" y="3365500"/>
          <p14:tracePt t="12747" x="2971800" y="3375025"/>
          <p14:tracePt t="12757" x="2917825" y="3382963"/>
          <p14:tracePt t="12764" x="2844800" y="3392488"/>
          <p14:tracePt t="12773" x="2708275" y="3411538"/>
          <p14:tracePt t="12780" x="2562225" y="3411538"/>
          <p14:tracePt t="12788" x="2425700" y="3411538"/>
          <p14:tracePt t="12796" x="2224088" y="3411538"/>
          <p14:tracePt t="12806" x="2097088" y="3411538"/>
          <p14:tracePt t="12812" x="1987550" y="3411538"/>
          <p14:tracePt t="12820" x="1860550" y="3402013"/>
          <p14:tracePt t="12829" x="1795463" y="3392488"/>
          <p14:tracePt t="12836" x="1741488" y="3382963"/>
          <p14:tracePt t="12844" x="1685925" y="3346450"/>
          <p14:tracePt t="12852" x="1668463" y="3346450"/>
          <p14:tracePt t="12860" x="1641475" y="3346450"/>
          <p14:tracePt t="12868" x="1631950" y="3346450"/>
          <p14:tracePt t="12894" x="1576388" y="3346450"/>
          <p14:tracePt t="12900" x="1541463" y="3346450"/>
          <p14:tracePt t="12908" x="1485900" y="3338513"/>
          <p14:tracePt t="12916" x="1403350" y="3319463"/>
          <p14:tracePt t="12924" x="1312863" y="3309938"/>
          <p14:tracePt t="12932" x="1230313" y="3265488"/>
          <p14:tracePt t="12940" x="1157288" y="3236913"/>
          <p14:tracePt t="12948" x="1076325" y="3200400"/>
          <p14:tracePt t="12957" x="1039813" y="3192463"/>
          <p14:tracePt t="12964" x="1020763" y="3182938"/>
          <p14:tracePt t="12973" x="993775" y="3173413"/>
          <p14:tracePt t="13083" x="993775" y="3155950"/>
          <p14:tracePt t="13091" x="993775" y="3146425"/>
          <p14:tracePt t="13099" x="993775" y="3136900"/>
          <p14:tracePt t="13108" x="993775" y="3127375"/>
          <p14:tracePt t="13139" x="993775" y="3119438"/>
          <p14:tracePt t="13316" x="974725" y="3119438"/>
          <p14:tracePt t="13323" x="893763" y="3119438"/>
          <p14:tracePt t="13331" x="866775" y="3119438"/>
          <p14:tracePt t="13339" x="820738" y="3119438"/>
          <p14:tracePt t="13347" x="784225" y="3109913"/>
          <p14:tracePt t="13356" x="738188" y="3100388"/>
          <p14:tracePt t="13363" x="720725" y="3090863"/>
          <p14:tracePt t="13374" x="692150" y="3090863"/>
          <p14:tracePt t="13380" x="684213" y="3090863"/>
          <p14:tracePt t="13389" x="665163" y="3073400"/>
          <p14:tracePt t="13422" x="655638" y="3063875"/>
          <p14:tracePt t="13478" x="655638" y="3046413"/>
          <p14:tracePt t="13484" x="647700" y="3027363"/>
          <p14:tracePt t="13500" x="638175" y="3017838"/>
          <p14:tracePt t="13517" x="638175" y="3000375"/>
          <p14:tracePt t="13531" x="638175" y="2990850"/>
          <p14:tracePt t="13539" x="638175" y="2973388"/>
          <p14:tracePt t="13547" x="638175" y="2954338"/>
          <p14:tracePt t="13563" x="638175" y="2946400"/>
          <p14:tracePt t="13571" x="638175" y="2917825"/>
          <p14:tracePt t="13587" x="638175" y="2909888"/>
          <p14:tracePt t="13595" x="638175" y="2900363"/>
          <p14:tracePt t="13619" x="638175" y="2890838"/>
          <p14:tracePt t="13636" x="638175" y="2881313"/>
          <p14:tracePt t="13668" x="638175" y="2873375"/>
          <p14:tracePt t="13676" x="647700" y="2863850"/>
          <p14:tracePt t="13684" x="655638" y="2836863"/>
          <p14:tracePt t="13693" x="674688" y="2817813"/>
          <p14:tracePt t="13700" x="684213" y="2808288"/>
          <p14:tracePt t="13710" x="692150" y="2800350"/>
          <p14:tracePt t="13716" x="701675" y="2781300"/>
          <p14:tracePt t="13727" x="728663" y="2763838"/>
          <p14:tracePt t="13732" x="738188" y="2754313"/>
          <p14:tracePt t="13741" x="765175" y="2744788"/>
          <p14:tracePt t="13748" x="784225" y="2727325"/>
          <p14:tracePt t="13758" x="830263" y="2717800"/>
          <p14:tracePt t="13764" x="847725" y="2708275"/>
          <p14:tracePt t="13774" x="884238" y="2708275"/>
          <p14:tracePt t="13780" x="939800" y="2708275"/>
          <p14:tracePt t="13788" x="993775" y="2708275"/>
          <p14:tracePt t="13796" x="1057275" y="2708275"/>
          <p14:tracePt t="13803" x="1112838" y="2708275"/>
          <p14:tracePt t="13811" x="1139825" y="2708275"/>
          <p14:tracePt t="13819" x="1149350" y="2708275"/>
          <p14:tracePt t="13835" x="1166813" y="2708275"/>
          <p14:tracePt t="13859" x="1166813" y="2717800"/>
          <p14:tracePt t="13877" x="1166813" y="2727325"/>
          <p14:tracePt t="13883" x="1166813" y="2735263"/>
          <p14:tracePt t="13891" x="1166813" y="2754313"/>
          <p14:tracePt t="13899" x="1166813" y="2763838"/>
          <p14:tracePt t="13907" x="1166813" y="2771775"/>
          <p14:tracePt t="13915" x="1139825" y="2800350"/>
          <p14:tracePt t="13925" x="1130300" y="2817813"/>
          <p14:tracePt t="13932" x="1120775" y="2827338"/>
          <p14:tracePt t="13940" x="1093788" y="2854325"/>
          <p14:tracePt t="13947" x="1084263" y="2854325"/>
          <p14:tracePt t="13956" x="1066800" y="2873375"/>
          <p14:tracePt t="13963" x="1047750" y="2881313"/>
          <p14:tracePt t="13971" x="1020763" y="2881313"/>
          <p14:tracePt t="13979" x="984250" y="2909888"/>
          <p14:tracePt t="13987" x="984250" y="2917825"/>
          <p14:tracePt t="13996" x="966788" y="2927350"/>
          <p14:tracePt t="14015" x="947738" y="2936875"/>
          <p14:tracePt t="14019" x="939800" y="2946400"/>
          <p14:tracePt t="14027" x="930275" y="2946400"/>
          <p14:tracePt t="14035" x="920750" y="2946400"/>
          <p14:tracePt t="14051" x="911225" y="2946400"/>
          <p14:tracePt t="14059" x="903288" y="2946400"/>
          <p14:tracePt t="14067" x="893763" y="2946400"/>
          <p14:tracePt t="14075" x="884238" y="2946400"/>
          <p14:tracePt t="14083" x="874713" y="2946400"/>
          <p14:tracePt t="14092" x="866775" y="2946400"/>
          <p14:tracePt t="14100" x="847725" y="2946400"/>
          <p14:tracePt t="14107" x="838200" y="2946400"/>
          <p14:tracePt t="14131" x="830263" y="2946400"/>
          <p14:tracePt t="14139" x="801688" y="2946400"/>
          <p14:tracePt t="14147" x="784225" y="2946400"/>
          <p14:tracePt t="14156" x="774700" y="2927350"/>
          <p14:tracePt t="14163" x="765175" y="2881313"/>
          <p14:tracePt t="14172" x="738188" y="2854325"/>
          <p14:tracePt t="14179" x="738188" y="2844800"/>
          <p14:tracePt t="14188" x="728663" y="2808288"/>
          <p14:tracePt t="14196" x="720725" y="2800350"/>
          <p14:tracePt t="14204" x="701675" y="2771775"/>
          <p14:tracePt t="14214" x="701675" y="2763838"/>
          <p14:tracePt t="14219" x="701675" y="2754313"/>
          <p14:tracePt t="14227" x="701675" y="2744788"/>
          <p14:tracePt t="14235" x="701675" y="2735263"/>
          <p14:tracePt t="14243" x="701675" y="2717800"/>
          <p14:tracePt t="14251" x="701675" y="2708275"/>
          <p14:tracePt t="14267" x="701675" y="2690813"/>
          <p14:tracePt t="14283" x="701675" y="2681288"/>
          <p14:tracePt t="14292" x="701675" y="2671763"/>
          <p14:tracePt t="14308" x="701675" y="2662238"/>
          <p14:tracePt t="14324" x="701675" y="2654300"/>
          <p14:tracePt t="14331" x="701675" y="2644775"/>
          <p14:tracePt t="14347" x="701675" y="2625725"/>
          <p14:tracePt t="14356" x="720725" y="2617788"/>
          <p14:tracePt t="14363" x="738188" y="2598738"/>
          <p14:tracePt t="14371" x="765175" y="2598738"/>
          <p14:tracePt t="14379" x="801688" y="2598738"/>
          <p14:tracePt t="14387" x="838200" y="2589213"/>
          <p14:tracePt t="14395" x="866775" y="2589213"/>
          <p14:tracePt t="14403" x="903288" y="2589213"/>
          <p14:tracePt t="14419" x="947738" y="2589213"/>
          <p14:tracePt t="14427" x="966788" y="2589213"/>
          <p14:tracePt t="14435" x="1011238" y="2598738"/>
          <p14:tracePt t="14443" x="1011238" y="2608263"/>
          <p14:tracePt t="14451" x="1039813" y="2625725"/>
          <p14:tracePt t="14459" x="1066800" y="2654300"/>
          <p14:tracePt t="14475" x="1066800" y="2662238"/>
          <p14:tracePt t="14484" x="1066800" y="2671763"/>
          <p14:tracePt t="14491" x="1066800" y="2681288"/>
          <p14:tracePt t="14507" x="1066800" y="2690813"/>
          <p14:tracePt t="14580" x="1066800" y="2708275"/>
          <p14:tracePt t="14588" x="1066800" y="2717800"/>
          <p14:tracePt t="14596" x="1057275" y="2727325"/>
          <p14:tracePt t="14611" x="1039813" y="2744788"/>
          <p14:tracePt t="14619" x="1030288" y="2744788"/>
          <p14:tracePt t="14627" x="1003300" y="2763838"/>
          <p14:tracePt t="14635" x="993775" y="2771775"/>
          <p14:tracePt t="14643" x="993775" y="2781300"/>
          <p14:tracePt t="14651" x="974725" y="2800350"/>
          <p14:tracePt t="14659" x="966788" y="2817813"/>
          <p14:tracePt t="14667" x="957263" y="2844800"/>
          <p14:tracePt t="14675" x="939800" y="2863850"/>
          <p14:tracePt t="14683" x="920750" y="2909888"/>
          <p14:tracePt t="14691" x="911225" y="2936875"/>
          <p14:tracePt t="14699" x="903288" y="2982913"/>
          <p14:tracePt t="14708" x="903288" y="3017838"/>
          <p14:tracePt t="14715" x="903288" y="3073400"/>
          <p14:tracePt t="14724" x="903288" y="3119438"/>
          <p14:tracePt t="14731" x="893763" y="3173413"/>
          <p14:tracePt t="14739" x="893763" y="3209925"/>
          <p14:tracePt t="14747" x="893763" y="3236913"/>
          <p14:tracePt t="14756" x="884238" y="3273425"/>
          <p14:tracePt t="14763" x="874713" y="3282950"/>
          <p14:tracePt t="14779" x="866775" y="3309938"/>
          <p14:tracePt t="14795" x="866775" y="3319463"/>
          <p14:tracePt t="14804" x="857250" y="3328988"/>
          <p14:tracePt t="14819" x="847725" y="3346450"/>
          <p14:tracePt t="14836" x="830263" y="3375025"/>
          <p14:tracePt t="14844" x="820738" y="3382963"/>
          <p14:tracePt t="14860" x="820738" y="3392488"/>
          <p14:tracePt t="14868" x="811213" y="3402013"/>
          <p14:tracePt t="14884" x="811213" y="3411538"/>
          <p14:tracePt t="14891" x="811213" y="3419475"/>
          <p14:tracePt t="14900" x="801688" y="3419475"/>
          <p14:tracePt t="14916" x="801688" y="3429000"/>
          <p14:tracePt t="14932" x="801688" y="3438525"/>
          <p14:tracePt t="14940" x="793750" y="3446463"/>
          <p14:tracePt t="14958" x="784225" y="3455988"/>
          <p14:tracePt t="14995" x="784225" y="3465513"/>
          <p14:tracePt t="15019" x="774700" y="3475038"/>
          <p14:tracePt t="15027" x="765175" y="3475038"/>
          <p14:tracePt t="15173" x="765175" y="3465513"/>
          <p14:tracePt t="15181" x="765175" y="3438525"/>
          <p14:tracePt t="15189" x="765175" y="3402013"/>
          <p14:tracePt t="15197" x="765175" y="3375025"/>
          <p14:tracePt t="15203" x="765175" y="3346450"/>
          <p14:tracePt t="15211" x="765175" y="3328988"/>
          <p14:tracePt t="15219" x="765175" y="3302000"/>
          <p14:tracePt t="15227" x="784225" y="3282950"/>
          <p14:tracePt t="15235" x="784225" y="3265488"/>
          <p14:tracePt t="15243" x="784225" y="3246438"/>
          <p14:tracePt t="15259" x="784225" y="3228975"/>
          <p14:tracePt t="15267" x="784225" y="3219450"/>
          <p14:tracePt t="15275" x="784225" y="3209925"/>
          <p14:tracePt t="15283" x="784225" y="3200400"/>
          <p14:tracePt t="15292" x="774700" y="3192463"/>
          <p14:tracePt t="15300" x="774700" y="3173413"/>
          <p14:tracePt t="15315" x="774700" y="3163888"/>
          <p14:tracePt t="15323" x="774700" y="3136900"/>
          <p14:tracePt t="15331" x="774700" y="3127375"/>
          <p14:tracePt t="15339" x="774700" y="3109913"/>
          <p14:tracePt t="15347" x="774700" y="3090863"/>
          <p14:tracePt t="15356" x="774700" y="3073400"/>
          <p14:tracePt t="15365" x="774700" y="3063875"/>
          <p14:tracePt t="15374" x="765175" y="3027363"/>
          <p14:tracePt t="15391" x="765175" y="3000375"/>
          <p14:tracePt t="15397" x="765175" y="2982913"/>
          <p14:tracePt t="15406" x="765175" y="2954338"/>
          <p14:tracePt t="15413" x="765175" y="2936875"/>
          <p14:tracePt t="15420" x="765175" y="2900363"/>
          <p14:tracePt t="15430" x="765175" y="2873375"/>
          <p14:tracePt t="15437" x="765175" y="2854325"/>
          <p14:tracePt t="15445" x="765175" y="2836863"/>
          <p14:tracePt t="15460" x="757238" y="2800350"/>
          <p14:tracePt t="15469" x="747713" y="2790825"/>
          <p14:tracePt t="15484" x="747713" y="2771775"/>
          <p14:tracePt t="15492" x="738188" y="2763838"/>
          <p14:tracePt t="15508" x="738188" y="2754313"/>
          <p14:tracePt t="15531" x="728663" y="2744788"/>
          <p14:tracePt t="15539" x="728663" y="2735263"/>
          <p14:tracePt t="15556" x="728663" y="2727325"/>
          <p14:tracePt t="15572" x="728663" y="2717800"/>
          <p14:tracePt t="15587" x="728663" y="2708275"/>
          <p14:tracePt t="15595" x="728663" y="2690813"/>
          <p14:tracePt t="15628" x="728663" y="2681288"/>
          <p14:tracePt t="15636" x="728663" y="2671763"/>
          <p14:tracePt t="15644" x="738188" y="2654300"/>
          <p14:tracePt t="15652" x="738188" y="2644775"/>
          <p14:tracePt t="15668" x="747713" y="2635250"/>
          <p14:tracePt t="15676" x="757238" y="2625725"/>
          <p14:tracePt t="15684" x="765175" y="2608263"/>
          <p14:tracePt t="15692" x="774700" y="2589213"/>
          <p14:tracePt t="15700" x="793750" y="2581275"/>
          <p14:tracePt t="15707" x="801688" y="2562225"/>
          <p14:tracePt t="15715" x="820738" y="2544763"/>
          <p14:tracePt t="15725" x="838200" y="2535238"/>
          <p14:tracePt t="15731" x="874713" y="2508250"/>
          <p14:tracePt t="15739" x="893763" y="2498725"/>
          <p14:tracePt t="15747" x="920750" y="2489200"/>
          <p14:tracePt t="15755" x="939800" y="2481263"/>
          <p14:tracePt t="15763" x="947738" y="2481263"/>
          <p14:tracePt t="15772" x="974725" y="2471738"/>
          <p14:tracePt t="15822" x="984250" y="2462213"/>
          <p14:tracePt t="15828" x="993775" y="2462213"/>
          <p14:tracePt t="15836" x="1011238" y="2462213"/>
          <p14:tracePt t="15844" x="1066800" y="2462213"/>
          <p14:tracePt t="15852" x="1112838" y="2462213"/>
          <p14:tracePt t="15860" x="1166813" y="2462213"/>
          <p14:tracePt t="15868" x="1193800" y="2462213"/>
          <p14:tracePt t="15876" x="1249363" y="2462213"/>
          <p14:tracePt t="15884" x="1293813" y="2462213"/>
          <p14:tracePt t="15894" x="1322388" y="2462213"/>
          <p14:tracePt t="15900" x="1339850" y="2462213"/>
          <p14:tracePt t="15910" x="1349375" y="2462213"/>
          <p14:tracePt t="15915" x="1376363" y="2471738"/>
          <p14:tracePt t="15997" x="1403350" y="2471738"/>
          <p14:tracePt t="16005" x="1476375" y="2481263"/>
          <p14:tracePt t="16015" x="1495425" y="2481263"/>
          <p14:tracePt t="16019" x="1549400" y="2508250"/>
          <p14:tracePt t="16027" x="1604963" y="2508250"/>
          <p14:tracePt t="16035" x="1704975" y="2517775"/>
          <p14:tracePt t="16043" x="1758950" y="2525713"/>
          <p14:tracePt t="16051" x="1851025" y="2525713"/>
          <p14:tracePt t="16059" x="1914525" y="2544763"/>
          <p14:tracePt t="16067" x="1997075" y="2571750"/>
          <p14:tracePt t="16075" x="2033588" y="2571750"/>
          <p14:tracePt t="16083" x="2078038" y="2571750"/>
          <p14:tracePt t="16091" x="2087563" y="2571750"/>
          <p14:tracePt t="16099" x="2133600" y="2581275"/>
          <p14:tracePt t="16107" x="2151063" y="2581275"/>
          <p14:tracePt t="16115" x="2170113" y="2589213"/>
          <p14:tracePt t="16125" x="2179638" y="2589213"/>
          <p14:tracePt t="16132" x="2206625" y="2589213"/>
          <p14:tracePt t="16143" x="2214563" y="2589213"/>
          <p14:tracePt t="16148" x="2251075" y="2589213"/>
          <p14:tracePt t="16158" x="2306638" y="2589213"/>
          <p14:tracePt t="16164" x="2360613" y="2589213"/>
          <p14:tracePt t="16175" x="2433638" y="2589213"/>
          <p14:tracePt t="16181" x="2506663" y="2589213"/>
          <p14:tracePt t="16190" x="2616200" y="2589213"/>
          <p14:tracePt t="16196" x="2708275" y="2589213"/>
          <p14:tracePt t="16204" x="2762250" y="2589213"/>
          <p14:tracePt t="16213" x="2835275" y="2589213"/>
          <p14:tracePt t="16220" x="2898775" y="2589213"/>
          <p14:tracePt t="16228" x="2971800" y="2598738"/>
          <p14:tracePt t="16236" x="3035300" y="2625725"/>
          <p14:tracePt t="16244" x="3108325" y="2625725"/>
          <p14:tracePt t="16252" x="3136900" y="2635250"/>
          <p14:tracePt t="16260" x="3181350" y="2635250"/>
          <p14:tracePt t="16268" x="3190875" y="2635250"/>
          <p14:tracePt t="16611" x="3227388" y="2644775"/>
          <p14:tracePt t="16619" x="3281363" y="2644775"/>
          <p14:tracePt t="16627" x="3354388" y="2644775"/>
          <p14:tracePt t="16635" x="3463925" y="2644775"/>
          <p14:tracePt t="16643" x="3519488" y="2654300"/>
          <p14:tracePt t="16653" x="3600450" y="2681288"/>
          <p14:tracePt t="16659" x="3646488" y="2681288"/>
          <p14:tracePt t="16667" x="3683000" y="2681288"/>
          <p14:tracePt t="16675" x="3702050" y="2690813"/>
          <p14:tracePt t="16683" x="3709988" y="2690813"/>
          <p14:tracePt t="16691" x="3729038" y="2698750"/>
          <p14:tracePt t="16884" x="3673475" y="2735263"/>
          <p14:tracePt t="16892" x="3619500" y="2763838"/>
          <p14:tracePt t="16900" x="3500438" y="2771775"/>
          <p14:tracePt t="16908" x="3390900" y="2817813"/>
          <p14:tracePt t="16916" x="3273425" y="2844800"/>
          <p14:tracePt t="16924" x="3127375" y="2890838"/>
          <p14:tracePt t="16932" x="3035300" y="2900363"/>
          <p14:tracePt t="16949" x="2808288" y="2963863"/>
          <p14:tracePt t="16955" x="2708275" y="2990850"/>
          <p14:tracePt t="16963" x="2643188" y="3027363"/>
          <p14:tracePt t="16973" x="2589213" y="3036888"/>
          <p14:tracePt t="16979" x="2533650" y="3073400"/>
          <p14:tracePt t="16987" x="2479675" y="3100388"/>
          <p14:tracePt t="16995" x="2397125" y="3127375"/>
          <p14:tracePt t="17003" x="2316163" y="3163888"/>
          <p14:tracePt t="17011" x="2187575" y="3192463"/>
          <p14:tracePt t="17019" x="2070100" y="3219450"/>
          <p14:tracePt t="17027" x="1924050" y="3236913"/>
          <p14:tracePt t="17036" x="1778000" y="3255963"/>
          <p14:tracePt t="17044" x="1649413" y="3282950"/>
          <p14:tracePt t="17052" x="1504950" y="3309938"/>
          <p14:tracePt t="17060" x="1358900" y="3309938"/>
          <p14:tracePt t="17068" x="1230313" y="3309938"/>
          <p14:tracePt t="17076" x="1103313" y="3309938"/>
          <p14:tracePt t="17084" x="1030288" y="3309938"/>
          <p14:tracePt t="17092" x="966788" y="3309938"/>
          <p14:tracePt t="17100" x="939800" y="3309938"/>
          <p14:tracePt t="17116" x="930275" y="3319463"/>
          <p14:tracePt t="17197" x="920750" y="3328988"/>
          <p14:tracePt t="17205" x="920750" y="3338513"/>
          <p14:tracePt t="17301" x="911225" y="3338513"/>
          <p14:tracePt t="17309" x="911225" y="3346450"/>
          <p14:tracePt t="17317" x="866775" y="3392488"/>
          <p14:tracePt t="17327" x="847725" y="3411538"/>
          <p14:tracePt t="17333" x="820738" y="3438525"/>
          <p14:tracePt t="17343" x="801688" y="3455988"/>
          <p14:tracePt t="17348" x="765175" y="3492500"/>
          <p14:tracePt t="17359" x="747713" y="3538538"/>
          <p14:tracePt t="17364" x="728663" y="3556000"/>
          <p14:tracePt t="17374" x="720725" y="3565525"/>
          <p14:tracePt t="17380" x="711200" y="3584575"/>
          <p14:tracePt t="17389" x="692150" y="3584575"/>
          <p14:tracePt t="17396" x="684213" y="3592513"/>
          <p14:tracePt t="17453" x="674688" y="3592513"/>
          <p14:tracePt t="17461" x="665163" y="3592513"/>
          <p14:tracePt t="17476" x="655638" y="3592513"/>
          <p14:tracePt t="17485" x="620713" y="3592513"/>
          <p14:tracePt t="17492" x="565150" y="3548063"/>
          <p14:tracePt t="17501" x="528638" y="3519488"/>
          <p14:tracePt t="17507" x="511175" y="3502025"/>
          <p14:tracePt t="17516" x="465138" y="3455988"/>
          <p14:tracePt t="17523" x="428625" y="3392488"/>
          <p14:tracePt t="17539" x="428625" y="3382963"/>
          <p14:tracePt t="17547" x="428625" y="3365500"/>
          <p14:tracePt t="17556" x="428625" y="3346450"/>
          <p14:tracePt t="17563" x="428625" y="3309938"/>
          <p14:tracePt t="17572" x="428625" y="3292475"/>
          <p14:tracePt t="17579" x="446088" y="3255963"/>
          <p14:tracePt t="17590" x="474663" y="3219450"/>
          <p14:tracePt t="17597" x="501650" y="3192463"/>
          <p14:tracePt t="17605" x="538163" y="3155950"/>
          <p14:tracePt t="17613" x="601663" y="3119438"/>
          <p14:tracePt t="17620" x="628650" y="3100388"/>
          <p14:tracePt t="17627" x="711200" y="3073400"/>
          <p14:tracePt t="17635" x="774700" y="3036888"/>
          <p14:tracePt t="17643" x="893763" y="3017838"/>
          <p14:tracePt t="17651" x="984250" y="2990850"/>
          <p14:tracePt t="17659" x="1066800" y="2973388"/>
          <p14:tracePt t="17667" x="1176338" y="2973388"/>
          <p14:tracePt t="17675" x="1230313" y="2973388"/>
          <p14:tracePt t="17683" x="1276350" y="2973388"/>
          <p14:tracePt t="17691" x="1312863" y="2973388"/>
          <p14:tracePt t="17699" x="1339850" y="2973388"/>
          <p14:tracePt t="17707" x="1376363" y="2990850"/>
          <p14:tracePt t="17715" x="1395413" y="3017838"/>
          <p14:tracePt t="17723" x="1422400" y="3082925"/>
          <p14:tracePt t="17731" x="1422400" y="3136900"/>
          <p14:tracePt t="17739" x="1422400" y="3209925"/>
          <p14:tracePt t="17748" x="1422400" y="3265488"/>
          <p14:tracePt t="17760" x="1422400" y="3355975"/>
          <p14:tracePt t="17764" x="1422400" y="3411538"/>
          <p14:tracePt t="17775" x="1412875" y="3475038"/>
          <p14:tracePt t="17781" x="1385888" y="3502025"/>
          <p14:tracePt t="17793" x="1376363" y="3538538"/>
          <p14:tracePt t="17796" x="1339850" y="3556000"/>
          <p14:tracePt t="17812" x="1322388" y="3575050"/>
          <p14:tracePt t="17827" x="1312863" y="3584575"/>
          <p14:tracePt t="17843" x="1303338" y="3592513"/>
          <p14:tracePt t="17859" x="1293813" y="3592513"/>
          <p14:tracePt t="17867" x="1266825" y="3592513"/>
          <p14:tracePt t="17892" x="1149350" y="3592513"/>
          <p14:tracePt t="17899" x="1093788" y="3575050"/>
          <p14:tracePt t="17907" x="1011238" y="3548063"/>
          <p14:tracePt t="17915" x="930275" y="3492500"/>
          <p14:tracePt t="17925" x="857250" y="3411538"/>
          <p14:tracePt t="17932" x="793750" y="3355975"/>
          <p14:tracePt t="17945" x="747713" y="3309938"/>
          <p14:tracePt t="17949" x="728663" y="3292475"/>
          <p14:tracePt t="17960" x="692150" y="3255963"/>
          <p14:tracePt t="17990" x="692150" y="3246438"/>
          <p14:tracePt t="17997" x="701675" y="3236913"/>
          <p14:tracePt t="18010" x="720725" y="3209925"/>
          <p14:tracePt t="18012" x="747713" y="3200400"/>
          <p14:tracePt t="18025" x="793750" y="3192463"/>
          <p14:tracePt t="18029" x="838200" y="3173413"/>
          <p14:tracePt t="18036" x="884238" y="3163888"/>
          <p14:tracePt t="18044" x="911225" y="3163888"/>
          <p14:tracePt t="18051" x="947738" y="3163888"/>
          <p14:tracePt t="18060" x="966788" y="3163888"/>
          <p14:tracePt t="18067" x="984250" y="3163888"/>
          <p14:tracePt t="18205" x="993775" y="3155950"/>
          <p14:tracePt t="18213" x="993775" y="3136900"/>
          <p14:tracePt t="18225" x="993775" y="3119438"/>
          <p14:tracePt t="18230" x="993775" y="3090863"/>
          <p14:tracePt t="18237" x="1003300" y="3054350"/>
          <p14:tracePt t="18246" x="1011238" y="3027363"/>
          <p14:tracePt t="18252" x="1011238" y="3009900"/>
          <p14:tracePt t="18260" x="1020763" y="2973388"/>
          <p14:tracePt t="18268" x="1047750" y="2909888"/>
          <p14:tracePt t="18275" x="1057275" y="2881313"/>
          <p14:tracePt t="18284" x="1076325" y="2844800"/>
          <p14:tracePt t="18293" x="1112838" y="2800350"/>
          <p14:tracePt t="18300" x="1157288" y="2754313"/>
          <p14:tracePt t="18309" x="1193800" y="2717800"/>
          <p14:tracePt t="18316" x="1212850" y="2690813"/>
          <p14:tracePt t="18323" x="1230313" y="2671763"/>
          <p14:tracePt t="18331" x="1239838" y="2662238"/>
          <p14:tracePt t="18338" x="1258888" y="2644775"/>
          <p14:tracePt t="18371" x="1266825" y="2635250"/>
          <p14:tracePt t="18396" x="1276350" y="2625725"/>
          <p14:tracePt t="18413" x="1293813" y="2625725"/>
          <p14:tracePt t="18428" x="1293813" y="2617788"/>
          <p14:tracePt t="18435" x="1312863" y="2608263"/>
          <p14:tracePt t="18443" x="1330325" y="2598738"/>
          <p14:tracePt t="18451" x="1339850" y="2598738"/>
          <p14:tracePt t="18459" x="1358900" y="2589213"/>
          <p14:tracePt t="18467" x="1403350" y="2571750"/>
          <p14:tracePt t="18475" x="1422400" y="2562225"/>
          <p14:tracePt t="18483" x="1449388" y="2562225"/>
          <p14:tracePt t="18491" x="1495425" y="2562225"/>
          <p14:tracePt t="18499" x="1522413" y="2554288"/>
          <p14:tracePt t="18507" x="1549400" y="2554288"/>
          <p14:tracePt t="18515" x="1604963" y="2544763"/>
          <p14:tracePt t="18523" x="1658938" y="2544763"/>
          <p14:tracePt t="18532" x="1704975" y="2544763"/>
          <p14:tracePt t="18541" x="1778000" y="2535238"/>
          <p14:tracePt t="18548" x="1851025" y="2535238"/>
          <p14:tracePt t="18557" x="1941513" y="2535238"/>
          <p14:tracePt t="18564" x="2014538" y="2535238"/>
          <p14:tracePt t="18574" x="2087563" y="2535238"/>
          <p14:tracePt t="18580" x="2143125" y="2535238"/>
          <p14:tracePt t="18588" x="2160588" y="2535238"/>
          <p14:tracePt t="18595" x="2187575" y="2535238"/>
          <p14:tracePt t="18604" x="2243138" y="2535238"/>
          <p14:tracePt t="18612" x="2306638" y="2535238"/>
          <p14:tracePt t="18621" x="2360613" y="2535238"/>
          <p14:tracePt t="18628" x="2389188" y="2535238"/>
          <p14:tracePt t="18636" x="2433638" y="2562225"/>
          <p14:tracePt t="18645" x="2452688" y="2562225"/>
          <p14:tracePt t="18652" x="2479675" y="2562225"/>
          <p14:tracePt t="18660" x="2506663" y="2562225"/>
          <p14:tracePt t="18668" x="2552700" y="2571750"/>
          <p14:tracePt t="18676" x="2598738" y="2571750"/>
          <p14:tracePt t="18684" x="2643188" y="2571750"/>
          <p14:tracePt t="18692" x="2679700" y="2571750"/>
          <p14:tracePt t="18700" x="2735263" y="2571750"/>
          <p14:tracePt t="18707" x="2771775" y="2571750"/>
          <p14:tracePt t="18716" x="2798763" y="2571750"/>
          <p14:tracePt t="18724" x="2808288" y="2571750"/>
          <p14:tracePt t="18732" x="2817813" y="2571750"/>
          <p14:tracePt t="18780" x="2825750" y="2571750"/>
          <p14:tracePt t="18813" x="2908300" y="2581275"/>
          <p14:tracePt t="18825" x="3044825" y="2589213"/>
          <p14:tracePt t="18831" x="3208338" y="2625725"/>
          <p14:tracePt t="18835" x="3390900" y="2654300"/>
          <p14:tracePt t="18844" x="3556000" y="2671763"/>
          <p14:tracePt t="18850" x="3702050" y="2698750"/>
          <p14:tracePt t="18859" x="3810000" y="2708275"/>
          <p14:tracePt t="18867" x="3929063" y="2727325"/>
          <p14:tracePt t="18891" x="3956050" y="2727325"/>
          <p14:tracePt t="19022" x="3929063" y="2727325"/>
          <p14:tracePt t="19028" x="3892550" y="2727325"/>
          <p14:tracePt t="19036" x="3846513" y="2727325"/>
          <p14:tracePt t="19046" x="3829050" y="2727325"/>
          <p14:tracePt t="19053" x="3802063" y="2727325"/>
          <p14:tracePt t="19188" x="3792538" y="2727325"/>
          <p14:tracePt t="19196" x="3792538" y="2708275"/>
          <p14:tracePt t="19204" x="3792538" y="2681288"/>
          <p14:tracePt t="19211" x="3792538" y="2662238"/>
          <p14:tracePt t="19219" x="3783013" y="2635250"/>
          <p14:tracePt t="19227" x="3783013" y="2625725"/>
          <p14:tracePt t="19235" x="3783013" y="2617788"/>
          <p14:tracePt t="19243" x="3783013" y="2608263"/>
          <p14:tracePt t="19347" x="3775075" y="2608263"/>
          <p14:tracePt t="19380" x="3746500" y="2644775"/>
          <p14:tracePt t="19388" x="3738563" y="2708275"/>
          <p14:tracePt t="19396" x="3719513" y="2817813"/>
          <p14:tracePt t="19404" x="3692525" y="2909888"/>
          <p14:tracePt t="19412" x="3683000" y="3027363"/>
          <p14:tracePt t="19420" x="3665538" y="3155950"/>
          <p14:tracePt t="19429" x="3646488" y="3265488"/>
          <p14:tracePt t="19436" x="3619500" y="3392488"/>
          <p14:tracePt t="19447" x="3609975" y="3529013"/>
          <p14:tracePt t="19451" x="3609975" y="3602038"/>
          <p14:tracePt t="19460" x="3609975" y="3711575"/>
          <p14:tracePt t="19467" x="3592513" y="3767138"/>
          <p14:tracePt t="19477" x="3582988" y="3803650"/>
          <p14:tracePt t="19483" x="3582988" y="3830638"/>
          <p14:tracePt t="19492" x="3582988" y="3867150"/>
          <p14:tracePt t="19499" x="3573463" y="3884613"/>
          <p14:tracePt t="19508" x="3563938" y="3894138"/>
          <p14:tracePt t="19515" x="3563938" y="3911600"/>
          <p14:tracePt t="19523" x="3563938" y="3940175"/>
          <p14:tracePt t="19532" x="3556000" y="3957638"/>
          <p14:tracePt t="19541" x="3556000" y="3984625"/>
          <p14:tracePt t="19549" x="3556000" y="4030663"/>
          <p14:tracePt t="19557" x="3546475" y="4057650"/>
          <p14:tracePt t="19564" x="3536950" y="4113213"/>
          <p14:tracePt t="19572" x="3519488" y="4149725"/>
          <p14:tracePt t="19579" x="3519488" y="4167188"/>
          <p14:tracePt t="19587" x="3509963" y="4195763"/>
          <p14:tracePt t="19595" x="3509963" y="4213225"/>
          <p14:tracePt t="19603" x="3500438" y="4232275"/>
          <p14:tracePt t="19619" x="3500438" y="4240213"/>
          <p14:tracePt t="19749" x="3509963" y="4213225"/>
          <p14:tracePt t="19757" x="3546475" y="4149725"/>
          <p14:tracePt t="19765" x="3582988" y="4094163"/>
          <p14:tracePt t="19775" x="3592513" y="4040188"/>
          <p14:tracePt t="19781" x="3600450" y="4030663"/>
          <p14:tracePt t="19791" x="3609975" y="3994150"/>
          <p14:tracePt t="19796" x="3629025" y="3984625"/>
          <p14:tracePt t="19803" x="3629025" y="3967163"/>
          <p14:tracePt t="19811" x="3629025" y="3957638"/>
          <p14:tracePt t="19820" x="3629025" y="3940175"/>
          <p14:tracePt t="19829" x="3646488" y="3903663"/>
          <p14:tracePt t="19838" x="3673475" y="3840163"/>
          <p14:tracePt t="19844" x="3702050" y="3794125"/>
          <p14:tracePt t="19853" x="3702050" y="3702050"/>
          <p14:tracePt t="19859" x="3738563" y="3584575"/>
          <p14:tracePt t="19867" x="3756025" y="3492500"/>
          <p14:tracePt t="19875" x="3765550" y="3382963"/>
          <p14:tracePt t="19883" x="3765550" y="3255963"/>
          <p14:tracePt t="19891" x="3765550" y="3146425"/>
          <p14:tracePt t="19899" x="3765550" y="3036888"/>
          <p14:tracePt t="19907" x="3765550" y="2946400"/>
          <p14:tracePt t="19915" x="3765550" y="2844800"/>
          <p14:tracePt t="19923" x="3765550" y="2771775"/>
          <p14:tracePt t="19931" x="3756025" y="2717800"/>
          <p14:tracePt t="19939" x="3756025" y="2654300"/>
          <p14:tracePt t="19947" x="3746500" y="2635250"/>
          <p14:tracePt t="19956" x="3746500" y="2617788"/>
          <p14:tracePt t="20365" x="3738563" y="2617788"/>
          <p14:tracePt t="20381" x="3719513" y="2617788"/>
          <p14:tracePt t="20389" x="3709988" y="2617788"/>
          <p14:tracePt t="20395" x="3692525" y="2625725"/>
          <p14:tracePt t="20403" x="3665538" y="2625725"/>
          <p14:tracePt t="20411" x="3646488" y="2635250"/>
          <p14:tracePt t="20419" x="3619500" y="2644775"/>
          <p14:tracePt t="20427" x="3573463" y="2644775"/>
          <p14:tracePt t="20435" x="3519488" y="2644775"/>
          <p14:tracePt t="20443" x="3463925" y="2644775"/>
          <p14:tracePt t="20451" x="3436938" y="2644775"/>
          <p14:tracePt t="20459" x="3382963" y="2644775"/>
          <p14:tracePt t="20467" x="3336925" y="2644775"/>
          <p14:tracePt t="20475" x="3300413" y="2644775"/>
          <p14:tracePt t="20483" x="3244850" y="2644775"/>
          <p14:tracePt t="20491" x="3190875" y="2644775"/>
          <p14:tracePt t="20499" x="3117850" y="2644775"/>
          <p14:tracePt t="20507" x="2998788" y="2644775"/>
          <p14:tracePt t="20515" x="2889250" y="2644775"/>
          <p14:tracePt t="20523" x="2762250" y="2644775"/>
          <p14:tracePt t="20532" x="2625725" y="2644775"/>
          <p14:tracePt t="20541" x="2479675" y="2644775"/>
          <p14:tracePt t="20550" x="2324100" y="2625725"/>
          <p14:tracePt t="20557" x="2179638" y="2617788"/>
          <p14:tracePt t="20563" x="2051050" y="2581275"/>
          <p14:tracePt t="20572" x="1931988" y="2554288"/>
          <p14:tracePt t="20579" x="1824038" y="2544763"/>
          <p14:tracePt t="20587" x="1714500" y="2498725"/>
          <p14:tracePt t="20595" x="1631950" y="2498725"/>
          <p14:tracePt t="20603" x="1595438" y="2489200"/>
          <p14:tracePt t="20611" x="1541463" y="2489200"/>
          <p14:tracePt t="20619" x="1504950" y="2481263"/>
          <p14:tracePt t="20627" x="1468438" y="2481263"/>
          <p14:tracePt t="20635" x="1412875" y="2452688"/>
          <p14:tracePt t="20643" x="1349375" y="2452688"/>
          <p14:tracePt t="20651" x="1293813" y="2452688"/>
          <p14:tracePt t="20659" x="1222375" y="2444750"/>
          <p14:tracePt t="20667" x="1103313" y="2425700"/>
          <p14:tracePt t="20675" x="993775" y="2398713"/>
          <p14:tracePt t="20683" x="866775" y="2352675"/>
          <p14:tracePt t="20691" x="701675" y="2343150"/>
          <p14:tracePt t="20699" x="511175" y="2306638"/>
          <p14:tracePt t="20707" x="365125" y="2279650"/>
          <p14:tracePt t="20715" x="200025" y="2262188"/>
          <p14:tracePt t="20726" x="73025" y="2233613"/>
          <p14:tracePt t="21123" x="182563" y="2197100"/>
          <p14:tracePt t="21131" x="428625" y="2197100"/>
          <p14:tracePt t="21139" x="611188" y="2206625"/>
          <p14:tracePt t="21147" x="820738" y="2233613"/>
          <p14:tracePt t="21156" x="1076325" y="2289175"/>
          <p14:tracePt t="21163" x="1222375" y="2325688"/>
          <p14:tracePt t="21172" x="1385888" y="2335213"/>
          <p14:tracePt t="21179" x="1531938" y="2362200"/>
          <p14:tracePt t="21187" x="1668463" y="2398713"/>
          <p14:tracePt t="21195" x="1695450" y="2398713"/>
          <p14:tracePt t="21203" x="1714500" y="2398713"/>
          <p14:tracePt t="21509" x="1714500" y="2408238"/>
          <p14:tracePt t="21519" x="1677988" y="2425700"/>
          <p14:tracePt t="21524" x="1631950" y="2452688"/>
          <p14:tracePt t="21534" x="1604963" y="2462213"/>
          <p14:tracePt t="21539" x="1576388" y="2481263"/>
          <p14:tracePt t="21547" x="1558925" y="2498725"/>
          <p14:tracePt t="21555" x="1541463" y="2508250"/>
          <p14:tracePt t="21563" x="1495425" y="2535238"/>
          <p14:tracePt t="21572" x="1476375" y="2554288"/>
          <p14:tracePt t="21579" x="1468438" y="2562225"/>
          <p14:tracePt t="21587" x="1449388" y="2571750"/>
          <p14:tracePt t="21781" x="1422400" y="2571750"/>
          <p14:tracePt t="21788" x="1403350" y="2571750"/>
          <p14:tracePt t="21797" x="1376363" y="2571750"/>
          <p14:tracePt t="21807" x="1339850" y="2571750"/>
          <p14:tracePt t="21812" x="1285875" y="2517775"/>
          <p14:tracePt t="21819" x="1203325" y="2462213"/>
          <p14:tracePt t="21829" x="1084263" y="2408238"/>
          <p14:tracePt t="21836" x="1003300" y="2379663"/>
          <p14:tracePt t="21844" x="947738" y="2352675"/>
          <p14:tracePt t="21852" x="903288" y="2335213"/>
          <p14:tracePt t="21860" x="866775" y="2325688"/>
          <p14:tracePt t="21868" x="857250" y="2316163"/>
          <p14:tracePt t="22085" x="830263" y="2335213"/>
          <p14:tracePt t="22092" x="820738" y="2343150"/>
          <p14:tracePt t="22099" x="811213" y="2352675"/>
          <p14:tracePt t="22107" x="801688" y="2352675"/>
          <p14:tracePt t="22115" x="793750" y="2362200"/>
          <p14:tracePt t="22267" x="793750" y="2371725"/>
          <p14:tracePt t="22275" x="830263" y="2371725"/>
          <p14:tracePt t="22283" x="874713" y="2362200"/>
          <p14:tracePt t="22291" x="930275" y="2352675"/>
          <p14:tracePt t="22299" x="1030288" y="2335213"/>
          <p14:tracePt t="22307" x="1120775" y="2325688"/>
          <p14:tracePt t="22316" x="1193800" y="2325688"/>
          <p14:tracePt t="22326" x="1266825" y="2325688"/>
          <p14:tracePt t="22331" x="1322388" y="2325688"/>
          <p14:tracePt t="22339" x="1366838" y="2325688"/>
          <p14:tracePt t="22347" x="1439863" y="2335213"/>
          <p14:tracePt t="22356" x="1458913" y="2335213"/>
          <p14:tracePt t="22363" x="1468438" y="2335213"/>
          <p14:tracePt t="22372" x="1485900" y="2335213"/>
          <p14:tracePt t="22412" x="1504950" y="2335213"/>
          <p14:tracePt t="22462" x="1531938" y="2335213"/>
          <p14:tracePt t="22469" x="1585913" y="2335213"/>
          <p14:tracePt t="22478" x="1695450" y="2335213"/>
          <p14:tracePt t="22485" x="1787525" y="2335213"/>
          <p14:tracePt t="22493" x="1905000" y="2379663"/>
          <p14:tracePt t="22500" x="1941513" y="2379663"/>
          <p14:tracePt t="22510" x="2033588" y="2408238"/>
          <p14:tracePt t="22516" x="2114550" y="2444750"/>
          <p14:tracePt t="22525" x="2206625" y="2489200"/>
          <p14:tracePt t="22532" x="2287588" y="2525713"/>
          <p14:tracePt t="22540" x="2306638" y="2535238"/>
          <p14:tracePt t="22579" x="2316163" y="2544763"/>
          <p14:tracePt t="22693" x="2316163" y="2571750"/>
          <p14:tracePt t="22701" x="2316163" y="2654300"/>
          <p14:tracePt t="22711" x="2287588" y="2735263"/>
          <p14:tracePt t="22716" x="2287588" y="2827338"/>
          <p14:tracePt t="22726" x="2270125" y="2900363"/>
          <p14:tracePt t="22733" x="2260600" y="3017838"/>
          <p14:tracePt t="22743" x="2260600" y="3090863"/>
          <p14:tracePt t="22747" x="2251075" y="3163888"/>
          <p14:tracePt t="22756" x="2224088" y="3228975"/>
          <p14:tracePt t="22763" x="2224088" y="3319463"/>
          <p14:tracePt t="22772" x="2214563" y="3346450"/>
          <p14:tracePt t="22779" x="2214563" y="3402013"/>
          <p14:tracePt t="22788" x="2214563" y="3446463"/>
          <p14:tracePt t="22795" x="2206625" y="3475038"/>
          <p14:tracePt t="22805" x="2206625" y="3492500"/>
          <p14:tracePt t="22811" x="2206625" y="3538538"/>
          <p14:tracePt t="22822" x="2206625" y="3556000"/>
          <p14:tracePt t="22827" x="2197100" y="3584575"/>
          <p14:tracePt t="22835" x="2197100" y="3602038"/>
          <p14:tracePt t="22843" x="2197100" y="3629025"/>
          <p14:tracePt t="22851" x="2197100" y="3648075"/>
          <p14:tracePt t="22859" x="2197100" y="3684588"/>
          <p14:tracePt t="22873" x="2197100" y="3694113"/>
          <p14:tracePt t="22875" x="2197100" y="3721100"/>
          <p14:tracePt t="22883" x="2197100" y="3730625"/>
          <p14:tracePt t="22955" x="2197100" y="3738563"/>
          <p14:tracePt t="22987" x="2214563" y="3730625"/>
          <p14:tracePt t="22995" x="2270125" y="3611563"/>
          <p14:tracePt t="23004" x="2297113" y="3502025"/>
          <p14:tracePt t="23012" x="2297113" y="3355975"/>
          <p14:tracePt t="23020" x="2297113" y="3209925"/>
          <p14:tracePt t="23028" x="2297113" y="3063875"/>
          <p14:tracePt t="23037" x="2297113" y="2917825"/>
          <p14:tracePt t="23044" x="2260600" y="2781300"/>
          <p14:tracePt t="23052" x="2206625" y="2671763"/>
          <p14:tracePt t="23060" x="2179638" y="2608263"/>
          <p14:tracePt t="23068" x="2143125" y="2562225"/>
          <p14:tracePt t="23076" x="2133600" y="2525713"/>
          <p14:tracePt t="23085" x="2133600" y="2517775"/>
          <p14:tracePt t="23092" x="2133600" y="2508250"/>
          <p14:tracePt t="23101" x="2124075" y="2498725"/>
          <p14:tracePt t="23156" x="2133600" y="2481263"/>
          <p14:tracePt t="23165" x="2179638" y="2471738"/>
          <p14:tracePt t="23179" x="2243138" y="2425700"/>
          <p14:tracePt t="23180" x="2270125" y="2408238"/>
          <p14:tracePt t="23189" x="2333625" y="2371725"/>
          <p14:tracePt t="23196" x="2397125" y="2352675"/>
          <p14:tracePt t="23204" x="2506663" y="2306638"/>
          <p14:tracePt t="23212" x="2598738" y="2306638"/>
          <p14:tracePt t="23220" x="2708275" y="2289175"/>
          <p14:tracePt t="23229" x="2808288" y="2289175"/>
          <p14:tracePt t="23236" x="2917825" y="2289175"/>
          <p14:tracePt t="23244" x="2971800" y="2289175"/>
          <p14:tracePt t="23252" x="3027363" y="2289175"/>
          <p14:tracePt t="23260" x="3035300" y="2289175"/>
          <p14:tracePt t="23268" x="3044825" y="2289175"/>
          <p14:tracePt t="23366" x="3063875" y="2316163"/>
          <p14:tracePt t="23374" x="3081338" y="2362200"/>
          <p14:tracePt t="23382" x="3090863" y="2398713"/>
          <p14:tracePt t="23391" x="3136900" y="2452688"/>
          <p14:tracePt t="23396" x="3163888" y="2498725"/>
          <p14:tracePt t="23404" x="3208338" y="2544763"/>
          <p14:tracePt t="23413" x="3244850" y="2608263"/>
          <p14:tracePt t="23420" x="3281363" y="2654300"/>
          <p14:tracePt t="23428" x="3300413" y="2681288"/>
          <p14:tracePt t="23436" x="3309938" y="2698750"/>
          <p14:tracePt t="23484" x="3317875" y="2698750"/>
          <p14:tracePt t="23509" x="3317875" y="2727325"/>
          <p14:tracePt t="23517" x="3317875" y="2744788"/>
          <p14:tracePt t="23524" x="3309938" y="2808288"/>
          <p14:tracePt t="23533" x="3300413" y="2836863"/>
          <p14:tracePt t="23544" x="3281363" y="2890838"/>
          <p14:tracePt t="23548" x="3281363" y="2909888"/>
          <p14:tracePt t="23556" x="3273425" y="2963863"/>
          <p14:tracePt t="23563" x="3273425" y="2990850"/>
          <p14:tracePt t="23571" x="3273425" y="3063875"/>
          <p14:tracePt t="23579" x="3273425" y="3100388"/>
          <p14:tracePt t="23587" x="3254375" y="3163888"/>
          <p14:tracePt t="23595" x="3236913" y="3236913"/>
          <p14:tracePt t="23603" x="3227388" y="3319463"/>
          <p14:tracePt t="23611" x="3227388" y="3355975"/>
          <p14:tracePt t="23619" x="3217863" y="3411538"/>
          <p14:tracePt t="23627" x="3217863" y="3429000"/>
          <p14:tracePt t="23635" x="3217863" y="3455988"/>
          <p14:tracePt t="23643" x="3217863" y="3502025"/>
          <p14:tracePt t="23651" x="3190875" y="3519488"/>
          <p14:tracePt t="23659" x="3190875" y="3529013"/>
          <p14:tracePt t="23667" x="3190875" y="3538538"/>
          <p14:tracePt t="23676" x="3190875" y="3548063"/>
          <p14:tracePt t="23691" x="3190875" y="3556000"/>
          <p14:tracePt t="23805" x="3208338" y="3538538"/>
          <p14:tracePt t="23814" x="3273425" y="3519488"/>
          <p14:tracePt t="23821" x="3290888" y="3502025"/>
          <p14:tracePt t="23830" x="3309938" y="3482975"/>
          <p14:tracePt t="23837" x="3317875" y="3438525"/>
          <p14:tracePt t="23847" x="3317875" y="3419475"/>
          <p14:tracePt t="23852" x="3317875" y="3392488"/>
          <p14:tracePt t="23860" x="3317875" y="3338513"/>
          <p14:tracePt t="23868" x="3317875" y="3282950"/>
          <p14:tracePt t="23875" x="3317875" y="3255963"/>
          <p14:tracePt t="23891" x="3254375" y="3082925"/>
          <p14:tracePt t="23899" x="3200400" y="3000375"/>
          <p14:tracePt t="23907" x="3136900" y="2917825"/>
          <p14:tracePt t="23915" x="3063875" y="2844800"/>
          <p14:tracePt t="23923" x="2998788" y="2781300"/>
          <p14:tracePt t="23931" x="2954338" y="2744788"/>
          <p14:tracePt t="23940" x="2881313" y="2690813"/>
          <p14:tracePt t="23947" x="2835275" y="2654300"/>
          <p14:tracePt t="23956" x="2808288" y="2635250"/>
          <p14:tracePt t="23965" x="2762250" y="2598738"/>
          <p14:tracePt t="23973" x="2744788" y="2581275"/>
          <p14:tracePt t="23980" x="2725738" y="2571750"/>
          <p14:tracePt t="23989" x="2708275" y="2554288"/>
          <p14:tracePt t="23998" x="2689225" y="2554288"/>
          <p14:tracePt t="24004" x="2671763" y="2544763"/>
          <p14:tracePt t="24014" x="2643188" y="2525713"/>
          <p14:tracePt t="24020" x="2616200" y="2508250"/>
          <p14:tracePt t="24030" x="2606675" y="2498725"/>
          <p14:tracePt t="24036" x="2598738" y="2489200"/>
          <p14:tracePt t="24046" x="2589213" y="2462213"/>
          <p14:tracePt t="24052" x="2589213" y="2452688"/>
          <p14:tracePt t="24060" x="2579688" y="2444750"/>
          <p14:tracePt t="24068" x="2570163" y="2416175"/>
          <p14:tracePt t="24076" x="2562225" y="2416175"/>
          <p14:tracePt t="24084" x="2543175" y="2398713"/>
          <p14:tracePt t="24092" x="2533650" y="2379663"/>
          <p14:tracePt t="24107" x="2525713" y="2371725"/>
          <p14:tracePt t="24115" x="2525713" y="2362200"/>
          <p14:tracePt t="24131" x="2525713" y="2343150"/>
          <p14:tracePt t="24139" x="2525713" y="2335213"/>
          <p14:tracePt t="24156" x="2525713" y="2325688"/>
          <p14:tracePt t="24179" x="2543175" y="2279650"/>
          <p14:tracePt t="24188" x="2552700" y="2270125"/>
          <p14:tracePt t="24196" x="2570163" y="2270125"/>
          <p14:tracePt t="24205" x="2579688" y="2270125"/>
          <p14:tracePt t="24214" x="2598738" y="2262188"/>
          <p14:tracePt t="24231" x="2606675" y="2252663"/>
          <p14:tracePt t="24259" x="2606675" y="2243138"/>
          <p14:tracePt t="24325" x="2606675" y="2233613"/>
          <p14:tracePt t="24365" x="2606675" y="2225675"/>
          <p14:tracePt t="24381" x="2589213" y="2216150"/>
          <p14:tracePt t="24398" x="2579688" y="2206625"/>
          <p14:tracePt t="24427" x="2570163" y="2206625"/>
          <p14:tracePt t="24461" x="2552700" y="2206625"/>
          <p14:tracePt t="24468" x="2543175" y="2206625"/>
          <p14:tracePt t="24493" x="2533650" y="2216150"/>
          <p14:tracePt t="24525" x="2525713" y="2225675"/>
          <p14:tracePt t="24531" x="2516188" y="2225675"/>
          <p14:tracePt t="24540" x="2506663" y="2233613"/>
          <p14:tracePt t="24550" x="2498725" y="2243138"/>
          <p14:tracePt t="24558" x="2498725" y="2252663"/>
          <p14:tracePt t="24563" x="2498725" y="2262188"/>
          <p14:tracePt t="24572" x="2489200" y="2270125"/>
          <p14:tracePt t="24588" x="2470150" y="2289175"/>
          <p14:tracePt t="24595" x="2462213" y="2298700"/>
          <p14:tracePt t="24619" x="2452688" y="2306638"/>
          <p14:tracePt t="25635" x="2406650" y="2325688"/>
          <p14:tracePt t="25644" x="2343150" y="2325688"/>
          <p14:tracePt t="25651" x="2306638" y="2325688"/>
          <p14:tracePt t="25659" x="2260600" y="2335213"/>
          <p14:tracePt t="25667" x="2243138" y="2335213"/>
          <p14:tracePt t="25676" x="2214563" y="2335213"/>
          <p14:tracePt t="25683" x="2179638" y="2335213"/>
          <p14:tracePt t="25691" x="2170113" y="2335213"/>
          <p14:tracePt t="26053" x="2197100" y="2335213"/>
          <p14:tracePt t="26061" x="2224088" y="2335213"/>
          <p14:tracePt t="26069" x="2260600" y="2335213"/>
          <p14:tracePt t="26077" x="2316163" y="2335213"/>
          <p14:tracePt t="26083" x="2360613" y="2335213"/>
          <p14:tracePt t="26092" x="2416175" y="2335213"/>
          <p14:tracePt t="26099" x="2452688" y="2335213"/>
          <p14:tracePt t="26107" x="2498725" y="2343150"/>
          <p14:tracePt t="26115" x="2525713" y="2343150"/>
          <p14:tracePt t="26124" x="2570163" y="2371725"/>
          <p14:tracePt t="26131" x="2579688" y="2379663"/>
          <p14:tracePt t="26140" x="2589213" y="2379663"/>
          <p14:tracePt t="26147" x="2598738" y="2379663"/>
          <p14:tracePt t="26163" x="2606675" y="2379663"/>
          <p14:tracePt t="26187" x="2616200" y="2379663"/>
          <p14:tracePt t="26195" x="2625725" y="2379663"/>
          <p14:tracePt t="26204" x="2643188" y="2379663"/>
          <p14:tracePt t="26212" x="2671763" y="2379663"/>
          <p14:tracePt t="26220" x="2716213" y="2379663"/>
          <p14:tracePt t="26228" x="2762250" y="2379663"/>
          <p14:tracePt t="26236" x="2825750" y="2379663"/>
          <p14:tracePt t="26244" x="2935288" y="2379663"/>
          <p14:tracePt t="26252" x="3008313" y="2379663"/>
          <p14:tracePt t="26259" x="3063875" y="2379663"/>
          <p14:tracePt t="26267" x="3117850" y="2379663"/>
          <p14:tracePt t="26276" x="3190875" y="2379663"/>
          <p14:tracePt t="26284" x="3254375" y="2379663"/>
          <p14:tracePt t="26292" x="3309938" y="2379663"/>
          <p14:tracePt t="26300" x="3363913" y="2398713"/>
          <p14:tracePt t="26310" x="3427413" y="2408238"/>
          <p14:tracePt t="26316" x="3482975" y="2408238"/>
          <p14:tracePt t="26325" x="3546475" y="2435225"/>
          <p14:tracePt t="26332" x="3573463" y="2435225"/>
          <p14:tracePt t="26341" x="3592513" y="2435225"/>
          <p14:tracePt t="26348" x="3600450" y="2435225"/>
          <p14:tracePt t="26359" x="3619500" y="2435225"/>
          <p14:tracePt t="26387" x="3629025" y="2435225"/>
          <p14:tracePt t="26395" x="3656013" y="2435225"/>
          <p14:tracePt t="26403" x="3665538" y="2435225"/>
          <p14:tracePt t="26411" x="3683000" y="2435225"/>
          <p14:tracePt t="26419" x="3719513" y="2435225"/>
          <p14:tracePt t="26427" x="3775075" y="2435225"/>
          <p14:tracePt t="26436" x="3819525" y="2435225"/>
          <p14:tracePt t="26443" x="3856038" y="2435225"/>
          <p14:tracePt t="26451" x="3883025" y="2435225"/>
          <p14:tracePt t="26459" x="3929063" y="2435225"/>
          <p14:tracePt t="26467" x="3965575" y="2435225"/>
          <p14:tracePt t="26475" x="4002088" y="2435225"/>
          <p14:tracePt t="26483" x="4021138" y="2435225"/>
          <p14:tracePt t="26868" x="4029075" y="2444750"/>
          <p14:tracePt t="27499" x="4011613" y="2471738"/>
          <p14:tracePt t="27507" x="3992563" y="2489200"/>
          <p14:tracePt t="27515" x="3975100" y="2535238"/>
          <p14:tracePt t="27523" x="3965575" y="2535238"/>
          <p14:tracePt t="27531" x="3965575" y="2544763"/>
          <p14:tracePt t="27539" x="3965575" y="2571750"/>
          <p14:tracePt t="27547" x="3956050" y="2589213"/>
          <p14:tracePt t="27555" x="3956050" y="2608263"/>
          <p14:tracePt t="27563" x="3956050" y="2617788"/>
          <p14:tracePt t="27571" x="3948113" y="2635250"/>
          <p14:tracePt t="27579" x="3948113" y="2654300"/>
          <p14:tracePt t="27588" x="3948113" y="2662238"/>
          <p14:tracePt t="27595" x="3948113" y="2671763"/>
          <p14:tracePt t="27604" x="3948113" y="2690813"/>
          <p14:tracePt t="27611" x="3948113" y="2708275"/>
          <p14:tracePt t="27619" x="3948113" y="2735263"/>
          <p14:tracePt t="27627" x="3948113" y="2754313"/>
          <p14:tracePt t="27635" x="3948113" y="2790825"/>
          <p14:tracePt t="27643" x="3948113" y="2808288"/>
          <p14:tracePt t="27659" x="3948113" y="2836863"/>
          <p14:tracePt t="27666" x="3948113" y="2854325"/>
          <p14:tracePt t="27675" x="3929063" y="2873375"/>
          <p14:tracePt t="27683" x="3929063" y="2881313"/>
          <p14:tracePt t="27691" x="3929063" y="2890838"/>
          <p14:tracePt t="27699" x="3929063" y="2900363"/>
          <p14:tracePt t="27707" x="3929063" y="2917825"/>
          <p14:tracePt t="27715" x="3929063" y="2927350"/>
          <p14:tracePt t="27952" x="3929063" y="2954338"/>
          <p14:tracePt t="27955" x="3929063" y="2973388"/>
          <p14:tracePt t="27963" x="3929063" y="2982913"/>
          <p14:tracePt t="27971" x="3929063" y="3000375"/>
          <p14:tracePt t="27980" x="3929063" y="3017838"/>
          <p14:tracePt t="27988" x="3929063" y="3027363"/>
          <p14:tracePt t="27995" x="3938588" y="3046413"/>
          <p14:tracePt t="28003" x="3948113" y="3063875"/>
          <p14:tracePt t="28028" x="3965575" y="3082925"/>
          <p14:tracePt t="28132" x="3965575" y="3090863"/>
          <p14:tracePt t="28364" x="3984625" y="3100388"/>
          <p14:tracePt t="28372" x="4094163" y="3100388"/>
          <p14:tracePt t="28382" x="4238625" y="3109913"/>
          <p14:tracePt t="28389" x="4394200" y="3136900"/>
          <p14:tracePt t="28397" x="4521200" y="3173413"/>
          <p14:tracePt t="28406" x="4630738" y="3182938"/>
          <p14:tracePt t="28413" x="4722813" y="3182938"/>
          <p14:tracePt t="28420" x="4767263" y="3192463"/>
          <p14:tracePt t="28429" x="4795838" y="3228975"/>
          <p14:tracePt t="28436" x="4832350" y="3228975"/>
          <p14:tracePt t="28563" x="4822825" y="3228975"/>
          <p14:tracePt t="28571" x="4795838" y="3219450"/>
          <p14:tracePt t="28579" x="4776788" y="3219450"/>
          <p14:tracePt t="28588" x="4759325" y="3219450"/>
          <p14:tracePt t="28596" x="4749800" y="3219450"/>
          <p14:tracePt t="28606" x="4740275" y="3209925"/>
          <p14:tracePt t="28693" x="4713288" y="3209925"/>
          <p14:tracePt t="28700" x="4667250" y="3209925"/>
          <p14:tracePt t="28709" x="4613275" y="3192463"/>
          <p14:tracePt t="28716" x="4530725" y="3146425"/>
          <p14:tracePt t="28726" x="4467225" y="3109913"/>
          <p14:tracePt t="28732" x="4384675" y="3082925"/>
          <p14:tracePt t="28740" x="4330700" y="3082925"/>
          <p14:tracePt t="28748" x="4267200" y="3054350"/>
          <p14:tracePt t="28757" x="4211638" y="3046413"/>
          <p14:tracePt t="28764" x="4148138" y="3036888"/>
          <p14:tracePt t="28774" x="4094163" y="3036888"/>
          <p14:tracePt t="28780" x="4048125" y="3027363"/>
          <p14:tracePt t="28788" x="4038600" y="3027363"/>
          <p14:tracePt t="28796" x="4002088" y="3027363"/>
          <p14:tracePt t="28964" x="4011613" y="3027363"/>
          <p14:tracePt t="29247" x="3992563" y="3009900"/>
          <p14:tracePt t="29253" x="3965575" y="3009900"/>
          <p14:tracePt t="29259" x="3938588" y="3009900"/>
          <p14:tracePt t="29269" x="3883025" y="3009900"/>
          <p14:tracePt t="29276" x="3829050" y="3009900"/>
          <p14:tracePt t="29284" x="3783013" y="3009900"/>
          <p14:tracePt t="29292" x="3746500" y="3009900"/>
          <p14:tracePt t="29300" x="3729038" y="3009900"/>
          <p14:tracePt t="29308" x="3692525" y="3009900"/>
          <p14:tracePt t="29525" x="3665538" y="3009900"/>
          <p14:tracePt t="29540" x="3656013" y="3009900"/>
          <p14:tracePt t="29884" x="3646488" y="3017838"/>
          <p14:tracePt t="29892" x="3646488" y="3027363"/>
          <p14:tracePt t="29901" x="3629025" y="3063875"/>
          <p14:tracePt t="29908" x="3629025" y="3082925"/>
          <p14:tracePt t="29917" x="3609975" y="3100388"/>
          <p14:tracePt t="29925" x="3609975" y="3109913"/>
          <p14:tracePt t="29932" x="3600450" y="3127375"/>
          <p14:tracePt t="29948" x="3600450" y="3146425"/>
          <p14:tracePt t="29955" x="3592513" y="3163888"/>
          <p14:tracePt t="29963" x="3592513" y="3182938"/>
          <p14:tracePt t="29974" x="3592513" y="3192463"/>
          <p14:tracePt t="29979" x="3592513" y="3209925"/>
          <p14:tracePt t="29989" x="3582988" y="3228975"/>
          <p14:tracePt t="29996" x="3582988" y="3236913"/>
          <p14:tracePt t="30004" x="3573463" y="3265488"/>
          <p14:tracePt t="30013" x="3563938" y="3273425"/>
          <p14:tracePt t="30052" x="3556000" y="3292475"/>
          <p14:tracePt t="30076" x="3546475" y="3309938"/>
          <p14:tracePt t="30084" x="3536950" y="3319463"/>
          <p14:tracePt t="30093" x="3519488" y="3319463"/>
          <p14:tracePt t="30100" x="3509963" y="3328988"/>
          <p14:tracePt t="30116" x="3490913" y="3346450"/>
          <p14:tracePt t="30125" x="3482975" y="3346450"/>
          <p14:tracePt t="30132" x="3473450" y="3355975"/>
          <p14:tracePt t="30139" x="3436938" y="3355975"/>
          <p14:tracePt t="30148" x="3409950" y="3365500"/>
          <p14:tracePt t="30157" x="3382963" y="3365500"/>
          <p14:tracePt t="30164" x="3336925" y="3365500"/>
          <p14:tracePt t="30173" x="3309938" y="3375025"/>
          <p14:tracePt t="30180" x="3290888" y="3375025"/>
          <p14:tracePt t="30192" x="3273425" y="3375025"/>
          <p14:tracePt t="30196" x="3244850" y="3375025"/>
          <p14:tracePt t="30207" x="3236913" y="3375025"/>
          <p14:tracePt t="30212" x="3227388" y="3375025"/>
          <p14:tracePt t="30224" x="3217863" y="3375025"/>
          <p14:tracePt t="30275" x="3208338" y="3375025"/>
          <p14:tracePt t="30299" x="3200400" y="3375025"/>
          <p14:tracePt t="30331" x="3190875" y="3375025"/>
          <p14:tracePt t="30347" x="3181350" y="3346450"/>
          <p14:tracePt t="30379" x="3181350" y="3319463"/>
          <p14:tracePt t="30387" x="3181350" y="3309938"/>
          <p14:tracePt t="30395" x="3171825" y="3302000"/>
          <p14:tracePt t="30405" x="3163888" y="3292475"/>
          <p14:tracePt t="30412" x="3154363" y="3282950"/>
          <p14:tracePt t="30437" x="3154363" y="3273425"/>
          <p14:tracePt t="30716" x="3144838" y="3273425"/>
          <p14:tracePt t="30726" x="3071813" y="3273425"/>
          <p14:tracePt t="30732" x="2981325" y="3273425"/>
          <p14:tracePt t="30739" x="2862263" y="3265488"/>
          <p14:tracePt t="30748" x="2789238" y="3265488"/>
          <p14:tracePt t="30758" x="2735263" y="3255963"/>
          <p14:tracePt t="30764" x="2679700" y="3255963"/>
          <p14:tracePt t="30774" x="2579688" y="3236913"/>
          <p14:tracePt t="30780" x="2516188" y="3209925"/>
          <p14:tracePt t="30789" x="2425700" y="3209925"/>
          <p14:tracePt t="30796" x="2370138" y="3200400"/>
          <p14:tracePt t="30808" x="2306638" y="3192463"/>
          <p14:tracePt t="30812" x="2287588" y="3192463"/>
          <p14:tracePt t="30827" x="2279650" y="3182938"/>
          <p14:tracePt t="30973" x="2270125" y="3182938"/>
          <p14:tracePt t="31005" x="2260600" y="3182938"/>
          <p14:tracePt t="31021" x="2251075" y="3182938"/>
          <p14:tracePt t="31140" x="2270125" y="3182938"/>
          <p14:tracePt t="31149" x="2370138" y="3182938"/>
          <p14:tracePt t="31158" x="2516188" y="3182938"/>
          <p14:tracePt t="31165" x="2662238" y="3182938"/>
          <p14:tracePt t="31174" x="2789238" y="3182938"/>
          <p14:tracePt t="31180" x="2898775" y="3182938"/>
          <p14:tracePt t="31189" x="2990850" y="3182938"/>
          <p14:tracePt t="31196" x="3044825" y="3182938"/>
          <p14:tracePt t="31205" x="3071813" y="3182938"/>
          <p14:tracePt t="31212" x="3100388" y="3182938"/>
          <p14:tracePt t="31220" x="3108325" y="3182938"/>
          <p14:tracePt t="31228" x="3117850" y="3182938"/>
          <p14:tracePt t="31525" x="3044825" y="3182938"/>
          <p14:tracePt t="31533" x="2935288" y="3209925"/>
          <p14:tracePt t="31541" x="2844800" y="3209925"/>
          <p14:tracePt t="31547" x="2762250" y="3209925"/>
          <p14:tracePt t="31555" x="2652713" y="3228975"/>
          <p14:tracePt t="31563" x="2598738" y="3228975"/>
          <p14:tracePt t="31571" x="2562225" y="3228975"/>
          <p14:tracePt t="31579" x="2525713" y="3228975"/>
          <p14:tracePt t="31588" x="2506663" y="3228975"/>
          <p14:tracePt t="31964" x="2570163" y="3228975"/>
          <p14:tracePt t="31973" x="2789238" y="3228975"/>
          <p14:tracePt t="31979" x="3017838" y="3228975"/>
          <p14:tracePt t="31987" x="3273425" y="3228975"/>
          <p14:tracePt t="31995" x="3455988" y="3228975"/>
          <p14:tracePt t="32004" x="3619500" y="3228975"/>
          <p14:tracePt t="32011" x="3729038" y="3228975"/>
          <p14:tracePt t="32019" x="3775075" y="3228975"/>
          <p14:tracePt t="32077" x="3783013" y="3228975"/>
          <p14:tracePt t="32219" x="3783013" y="3219450"/>
          <p14:tracePt t="32235" x="3738563" y="3200400"/>
          <p14:tracePt t="32243" x="3709988" y="3163888"/>
          <p14:tracePt t="32252" x="3702050" y="3163888"/>
          <p14:tracePt t="32259" x="3673475" y="3136900"/>
          <p14:tracePt t="32267" x="3665538" y="3109913"/>
          <p14:tracePt t="32275" x="3656013" y="3082925"/>
          <p14:tracePt t="32283" x="3629025" y="3054350"/>
          <p14:tracePt t="32291" x="3629025" y="3036888"/>
          <p14:tracePt t="32299" x="3600450" y="3000375"/>
          <p14:tracePt t="32307" x="3600450" y="2990850"/>
          <p14:tracePt t="32315" x="3600450" y="2973388"/>
          <p14:tracePt t="32325" x="3582988" y="2946400"/>
          <p14:tracePt t="32341" x="3582988" y="2927350"/>
          <p14:tracePt t="32349" x="3582988" y="2909888"/>
          <p14:tracePt t="32360" x="3582988" y="2890838"/>
          <p14:tracePt t="32365" x="3582988" y="2881313"/>
          <p14:tracePt t="32376" x="3582988" y="2854325"/>
          <p14:tracePt t="32380" x="3582988" y="2844800"/>
          <p14:tracePt t="32397" x="3582988" y="2827338"/>
          <p14:tracePt t="32413" x="3582988" y="2808288"/>
          <p14:tracePt t="33677" x="3563938" y="2827338"/>
          <p14:tracePt t="33692" x="3546475" y="2844800"/>
          <p14:tracePt t="33701" x="3536950" y="2854325"/>
          <p14:tracePt t="33708" x="3509963" y="2863850"/>
          <p14:tracePt t="33715" x="3500438" y="2863850"/>
          <p14:tracePt t="33723" x="3490913" y="2873375"/>
          <p14:tracePt t="33731" x="3482975" y="2881313"/>
          <p14:tracePt t="33739" x="3473450" y="2890838"/>
          <p14:tracePt t="33780" x="3473450" y="2900363"/>
          <p14:tracePt t="33860" x="3473450" y="2909888"/>
          <p14:tracePt t="33868" x="3455988" y="2917825"/>
          <p14:tracePt t="33881" x="3446463" y="2927350"/>
          <p14:tracePt t="33884" x="3436938" y="2936875"/>
          <p14:tracePt t="33892" x="3436938" y="2946400"/>
          <p14:tracePt t="33900" x="3419475" y="2963863"/>
          <p14:tracePt t="33907" x="3409950" y="2973388"/>
          <p14:tracePt t="33916" x="3373438" y="2990850"/>
          <p14:tracePt t="33923" x="3363913" y="3000375"/>
          <p14:tracePt t="33932" x="3346450" y="3009900"/>
          <p14:tracePt t="33939" x="3327400" y="3027363"/>
          <p14:tracePt t="33948" x="3290888" y="3046413"/>
          <p14:tracePt t="33956" x="3263900" y="3063875"/>
          <p14:tracePt t="33966" x="3217863" y="3090863"/>
          <p14:tracePt t="33971" x="3171825" y="3127375"/>
          <p14:tracePt t="33979" x="3127375" y="3136900"/>
          <p14:tracePt t="33987" x="3081338" y="3155950"/>
          <p14:tracePt t="33996" x="3027363" y="3182938"/>
          <p14:tracePt t="34005" x="2990850" y="3200400"/>
          <p14:tracePt t="34011" x="2971800" y="3209925"/>
          <p14:tracePt t="34019" x="2944813" y="3228975"/>
          <p14:tracePt t="34027" x="2925763" y="3236913"/>
          <p14:tracePt t="34043" x="2908300" y="3236913"/>
          <p14:tracePt t="34051" x="2898775" y="3246438"/>
          <p14:tracePt t="34099" x="2889250" y="3246438"/>
          <p14:tracePt t="34107" x="2871788" y="3255963"/>
          <p14:tracePt t="34115" x="2862263" y="3255963"/>
          <p14:tracePt t="34123" x="2852738" y="3255963"/>
          <p14:tracePt t="34131" x="2817813" y="3255963"/>
          <p14:tracePt t="34139" x="2789238" y="3265488"/>
          <p14:tracePt t="34148" x="2762250" y="3273425"/>
          <p14:tracePt t="34156" x="2716213" y="3273425"/>
          <p14:tracePt t="34164" x="2689225" y="3273425"/>
          <p14:tracePt t="34172" x="2662238" y="3273425"/>
          <p14:tracePt t="34179" x="2643188" y="3273425"/>
          <p14:tracePt t="34188" x="2625725" y="3273425"/>
          <p14:tracePt t="34196" x="2616200" y="3273425"/>
          <p14:tracePt t="34207" x="2598738" y="3273425"/>
          <p14:tracePt t="34253" x="2579688" y="3273425"/>
          <p14:tracePt t="34262" x="2570163" y="3273425"/>
          <p14:tracePt t="34269" x="2552700" y="3273425"/>
          <p14:tracePt t="34278" x="2533650" y="3273425"/>
          <p14:tracePt t="34285" x="2489200" y="3273425"/>
          <p14:tracePt t="34292" x="2462213" y="3273425"/>
          <p14:tracePt t="34301" x="2389188" y="3265488"/>
          <p14:tracePt t="34309" x="2316163" y="3246438"/>
          <p14:tracePt t="34316" x="2251075" y="3228975"/>
          <p14:tracePt t="34324" x="2179638" y="3209925"/>
          <p14:tracePt t="34332" x="2114550" y="3192463"/>
          <p14:tracePt t="34341" x="2070100" y="3192463"/>
          <p14:tracePt t="34347" x="2041525" y="3182938"/>
          <p14:tracePt t="34390" x="2033588" y="3155950"/>
          <p14:tracePt t="34421" x="2033588" y="3136900"/>
          <p14:tracePt t="34431" x="2033588" y="3119438"/>
          <p14:tracePt t="34445" x="2051050" y="3100388"/>
          <p14:tracePt t="34453" x="2070100" y="3073400"/>
          <p14:tracePt t="34462" x="2078038" y="3073400"/>
          <p14:tracePt t="34469" x="2106613" y="3063875"/>
          <p14:tracePt t="34477" x="2133600" y="3054350"/>
          <p14:tracePt t="34484" x="2179638" y="3027363"/>
          <p14:tracePt t="34492" x="2224088" y="3017838"/>
          <p14:tracePt t="34500" x="2279650" y="3017838"/>
          <p14:tracePt t="34508" x="2370138" y="3017838"/>
          <p14:tracePt t="34516" x="2462213" y="3017838"/>
          <p14:tracePt t="34524" x="2589213" y="3017838"/>
          <p14:tracePt t="34532" x="2679700" y="3017838"/>
          <p14:tracePt t="34540" x="2808288" y="3017838"/>
          <p14:tracePt t="34548" x="2881313" y="3017838"/>
          <p14:tracePt t="34556" x="2954338" y="3017838"/>
          <p14:tracePt t="34564" x="2998788" y="3017838"/>
          <p14:tracePt t="34572" x="3035300" y="3017838"/>
          <p14:tracePt t="34580" x="3044825" y="3017838"/>
          <p14:tracePt t="34628" x="3054350" y="3017838"/>
          <p14:tracePt t="34636" x="3054350" y="3036888"/>
          <p14:tracePt t="34644" x="3054350" y="3063875"/>
          <p14:tracePt t="34652" x="3054350" y="3100388"/>
          <p14:tracePt t="34663" x="3054350" y="3119438"/>
          <p14:tracePt t="34666" x="3054350" y="3173413"/>
          <p14:tracePt t="34675" x="3054350" y="3200400"/>
          <p14:tracePt t="34684" x="3054350" y="3236913"/>
          <p14:tracePt t="34691" x="3054350" y="3255963"/>
          <p14:tracePt t="34699" x="3054350" y="3265488"/>
          <p14:tracePt t="34715" x="3054350" y="3273425"/>
          <p14:tracePt t="34739" x="3054350" y="3292475"/>
          <p14:tracePt t="34789" x="3054350" y="3302000"/>
          <p14:tracePt t="34797" x="3035300" y="3302000"/>
          <p14:tracePt t="34807" x="3027363" y="3302000"/>
          <p14:tracePt t="34813" x="2990850" y="3302000"/>
          <p14:tracePt t="34824" x="2962275" y="3319463"/>
          <p14:tracePt t="34829" x="2944813" y="3319463"/>
          <p14:tracePt t="34835" x="2917825" y="3328988"/>
          <p14:tracePt t="34844" x="2908300" y="3328988"/>
          <p14:tracePt t="34852" x="2881313" y="3346450"/>
          <p14:tracePt t="34878" x="2862263" y="3346450"/>
          <p14:tracePt t="34900" x="2852738" y="3355975"/>
          <p14:tracePt t="34908" x="2844800" y="3355975"/>
          <p14:tracePt t="34916" x="2817813" y="3355975"/>
          <p14:tracePt t="34932" x="2798763" y="3355975"/>
          <p14:tracePt t="34940" x="2771775" y="3355975"/>
          <p14:tracePt t="34948" x="2752725" y="3355975"/>
          <p14:tracePt t="34956" x="2735263" y="3355975"/>
          <p14:tracePt t="34964" x="2716213" y="3355975"/>
          <p14:tracePt t="34980" x="2708275" y="3355975"/>
          <p14:tracePt t="34989" x="2689225" y="3355975"/>
          <p14:tracePt t="34996" x="2671763" y="3355975"/>
          <p14:tracePt t="35080" x="2662238" y="3346450"/>
          <p14:tracePt t="35324" x="2662238" y="3338513"/>
          <p14:tracePt t="35332" x="2635250" y="3273425"/>
          <p14:tracePt t="35340" x="2552700" y="3209925"/>
          <p14:tracePt t="35348" x="2470150" y="3155950"/>
          <p14:tracePt t="35356" x="2397125" y="3100388"/>
          <p14:tracePt t="35364" x="2279650" y="3027363"/>
          <p14:tracePt t="35372" x="2214563" y="2973388"/>
          <p14:tracePt t="35381" x="2197100" y="2954338"/>
          <p14:tracePt t="35390" x="2143125" y="2917825"/>
          <p14:tracePt t="35396" x="2133600" y="2909888"/>
          <p14:tracePt t="35652" x="2124075" y="2909888"/>
          <p14:tracePt t="35670" x="2106613" y="2909888"/>
          <p14:tracePt t="35676" x="2078038" y="2909888"/>
          <p14:tracePt t="35685" x="2051050" y="2909888"/>
          <p14:tracePt t="35693" x="2014538" y="2927350"/>
          <p14:tracePt t="35701" x="1960563" y="2936875"/>
          <p14:tracePt t="35711" x="1941513" y="2936875"/>
          <p14:tracePt t="35717" x="1905000" y="2946400"/>
          <p14:tracePt t="35723" x="1860550" y="2963863"/>
          <p14:tracePt t="35731" x="1814513" y="2963863"/>
          <p14:tracePt t="35740" x="1795463" y="2963863"/>
          <p14:tracePt t="35747" x="1768475" y="2963863"/>
          <p14:tracePt t="35755" x="1758950" y="2963863"/>
          <p14:tracePt t="35763" x="1751013" y="2963863"/>
          <p14:tracePt t="35811" x="1731963" y="2963863"/>
          <p14:tracePt t="35845" x="1722438" y="2963863"/>
          <p14:tracePt t="35860" x="1704975" y="2963863"/>
          <p14:tracePt t="35867" x="1685925" y="2963863"/>
          <p14:tracePt t="35876" x="1677988" y="2963863"/>
          <p14:tracePt t="35883" x="1668463" y="2963863"/>
          <p14:tracePt t="35977" x="1658938" y="2963863"/>
          <p14:tracePt t="35979" x="1622425" y="2963863"/>
          <p14:tracePt t="35987" x="1568450" y="2963863"/>
          <p14:tracePt t="35995" x="1531938" y="2963863"/>
          <p14:tracePt t="36004" x="1458913" y="2963863"/>
          <p14:tracePt t="36011" x="1385888" y="2946400"/>
          <p14:tracePt t="36020" x="1266825" y="2917825"/>
          <p14:tracePt t="36027" x="1212850" y="2917825"/>
          <p14:tracePt t="36035" x="1157288" y="2909888"/>
          <p14:tracePt t="36044" x="1093788" y="2890838"/>
          <p14:tracePt t="36052" x="1066800" y="2890838"/>
          <p14:tracePt t="36060" x="1039813" y="2890838"/>
          <p14:tracePt t="36068" x="1030288" y="2890838"/>
          <p14:tracePt t="36078" x="1011238" y="2890838"/>
          <p14:tracePt t="36092" x="1003300" y="2890838"/>
          <p14:tracePt t="36100" x="993775" y="2890838"/>
          <p14:tracePt t="36124" x="974725" y="2890838"/>
          <p14:tracePt t="36134" x="966788" y="2890838"/>
          <p14:tracePt t="36148" x="957263" y="2890838"/>
          <p14:tracePt t="36155" x="947738" y="2890838"/>
          <p14:tracePt t="36181" x="930275" y="2890838"/>
          <p14:tracePt t="36319" x="920750" y="2909888"/>
          <p14:tracePt t="36332" x="903288" y="2946400"/>
          <p14:tracePt t="36340" x="903288" y="2954338"/>
          <p14:tracePt t="36351" x="874713" y="3009900"/>
          <p14:tracePt t="36364" x="866775" y="3036888"/>
          <p14:tracePt t="36373" x="857250" y="3054350"/>
          <p14:tracePt t="36383" x="847725" y="3082925"/>
          <p14:tracePt t="36396" x="847725" y="3090863"/>
          <p14:tracePt t="36406" x="838200" y="3100388"/>
          <p14:tracePt t="36500" x="801688" y="3100388"/>
          <p14:tracePt t="36508" x="765175" y="3100388"/>
          <p14:tracePt t="36518" x="720725" y="3073400"/>
          <p14:tracePt t="36524" x="655638" y="3027363"/>
          <p14:tracePt t="36533" x="628650" y="3000375"/>
          <p14:tracePt t="36539" x="592138" y="2982913"/>
          <p14:tracePt t="36548" x="592138" y="2973388"/>
          <p14:tracePt t="36555" x="565150" y="2946400"/>
          <p14:tracePt t="36564" x="555625" y="2936875"/>
          <p14:tracePt t="36580" x="538163" y="2936875"/>
          <p14:tracePt t="36590" x="528638" y="2936875"/>
          <p14:tracePt t="36612" x="528638" y="2927350"/>
          <p14:tracePt t="36622" x="528638" y="2909888"/>
          <p14:tracePt t="36629" x="528638" y="2900363"/>
          <p14:tracePt t="36636" x="528638" y="2890838"/>
          <p14:tracePt t="36644" x="528638" y="2881313"/>
          <p14:tracePt t="36652" x="528638" y="2873375"/>
          <p14:tracePt t="36662" x="528638" y="2863850"/>
          <p14:tracePt t="36679" x="528638" y="2844800"/>
          <p14:tracePt t="36700" x="528638" y="2827338"/>
          <p14:tracePt t="36732" x="528638" y="2808288"/>
          <p14:tracePt t="36739" x="538163" y="2800350"/>
          <p14:tracePt t="36755" x="555625" y="2790825"/>
          <p14:tracePt t="36763" x="574675" y="2771775"/>
          <p14:tracePt t="36771" x="620713" y="2763838"/>
          <p14:tracePt t="36779" x="655638" y="2754313"/>
          <p14:tracePt t="36787" x="674688" y="2754313"/>
          <p14:tracePt t="36795" x="720725" y="2754313"/>
          <p14:tracePt t="36804" x="738188" y="2754313"/>
          <p14:tracePt t="36811" x="747713" y="2754313"/>
          <p14:tracePt t="36821" x="757238" y="2754313"/>
          <p14:tracePt t="36835" x="765175" y="2754313"/>
          <p14:tracePt t="36843" x="774700" y="2754313"/>
          <p14:tracePt t="36859" x="793750" y="2754313"/>
          <p14:tracePt t="36867" x="811213" y="2754313"/>
          <p14:tracePt t="36875" x="811213" y="2763838"/>
          <p14:tracePt t="36890" x="820738" y="2771775"/>
          <p14:tracePt t="36891" x="830263" y="2817813"/>
          <p14:tracePt t="36899" x="830263" y="2844800"/>
          <p14:tracePt t="36908" x="830263" y="2873375"/>
          <p14:tracePt t="36915" x="830263" y="2909888"/>
          <p14:tracePt t="36923" x="847725" y="2927350"/>
          <p14:tracePt t="36931" x="847725" y="2954338"/>
          <p14:tracePt t="36939" x="847725" y="2963863"/>
          <p14:tracePt t="36948" x="847725" y="2973388"/>
          <p14:tracePt t="36955" x="847725" y="2990850"/>
          <p14:tracePt t="36979" x="857250" y="3000375"/>
          <p14:tracePt t="37038" x="838200" y="3017838"/>
          <p14:tracePt t="37044" x="820738" y="3017838"/>
          <p14:tracePt t="37057" x="765175" y="3046413"/>
          <p14:tracePt t="37061" x="728663" y="3054350"/>
          <p14:tracePt t="37069" x="692150" y="3054350"/>
          <p14:tracePt t="37076" x="647700" y="3054350"/>
          <p14:tracePt t="37084" x="638175" y="3054350"/>
          <p14:tracePt t="37092" x="592138" y="3054350"/>
          <p14:tracePt t="37100" x="584200" y="3054350"/>
          <p14:tracePt t="37108" x="555625" y="3054350"/>
          <p14:tracePt t="37116" x="547688" y="3054350"/>
          <p14:tracePt t="37124" x="528638" y="3054350"/>
          <p14:tracePt t="37132" x="519113" y="3054350"/>
          <p14:tracePt t="37140" x="501650" y="3054350"/>
          <p14:tracePt t="37156" x="492125" y="3046413"/>
          <p14:tracePt t="37164" x="492125" y="3036888"/>
          <p14:tracePt t="37172" x="474663" y="3009900"/>
          <p14:tracePt t="37180" x="465138" y="2990850"/>
          <p14:tracePt t="37188" x="455613" y="2963863"/>
          <p14:tracePt t="37196" x="455613" y="2946400"/>
          <p14:tracePt t="37205" x="446088" y="2927350"/>
          <p14:tracePt t="37212" x="438150" y="2909888"/>
          <p14:tracePt t="37221" x="419100" y="2890838"/>
          <p14:tracePt t="37228" x="419100" y="2881313"/>
          <p14:tracePt t="37244" x="409575" y="2873375"/>
          <p14:tracePt t="37277" x="409575" y="2863850"/>
          <p14:tracePt t="37282" x="401638" y="2854325"/>
          <p14:tracePt t="37299" x="401638" y="2827338"/>
          <p14:tracePt t="37315" x="401638" y="2817813"/>
          <p14:tracePt t="37323" x="401638" y="2800350"/>
          <p14:tracePt t="37331" x="401638" y="2790825"/>
          <p14:tracePt t="37339" x="401638" y="2781300"/>
          <p14:tracePt t="37348" x="401638" y="2771775"/>
          <p14:tracePt t="37355" x="401638" y="2763838"/>
          <p14:tracePt t="37371" x="401638" y="2754313"/>
          <p14:tracePt t="37380" x="409575" y="2744788"/>
          <p14:tracePt t="37388" x="419100" y="2735263"/>
          <p14:tracePt t="37453" x="428625" y="2735263"/>
          <p14:tracePt t="37461" x="446088" y="2735263"/>
          <p14:tracePt t="37469" x="455613" y="2735263"/>
          <p14:tracePt t="37477" x="474663" y="2735263"/>
          <p14:tracePt t="37485" x="501650" y="2735263"/>
          <p14:tracePt t="37492" x="511175" y="2735263"/>
          <p14:tracePt t="37501" x="538163" y="2735263"/>
          <p14:tracePt t="37508" x="565150" y="2754313"/>
          <p14:tracePt t="37516" x="574675" y="2763838"/>
          <p14:tracePt t="37524" x="592138" y="2771775"/>
          <p14:tracePt t="37532" x="620713" y="2808288"/>
          <p14:tracePt t="37547" x="638175" y="2827338"/>
          <p14:tracePt t="37564" x="665163" y="2836863"/>
          <p14:tracePt t="37579" x="684213" y="2863850"/>
          <p14:tracePt t="37595" x="692150" y="2873375"/>
          <p14:tracePt t="37627" x="692150" y="2881313"/>
          <p14:tracePt t="37635" x="701675" y="2890838"/>
          <p14:tracePt t="37701" x="701675" y="2900363"/>
          <p14:tracePt t="37725" x="701675" y="2917825"/>
          <p14:tracePt t="37733" x="701675" y="2927350"/>
          <p14:tracePt t="37741" x="701675" y="2936875"/>
          <p14:tracePt t="37749" x="692150" y="2963863"/>
          <p14:tracePt t="37756" x="684213" y="2973388"/>
          <p14:tracePt t="37763" x="674688" y="2990850"/>
          <p14:tracePt t="37779" x="655638" y="3017838"/>
          <p14:tracePt t="37787" x="655638" y="3027363"/>
          <p14:tracePt t="37811" x="638175" y="3036888"/>
          <p14:tracePt t="37835" x="628650" y="3046413"/>
          <p14:tracePt t="37843" x="620713" y="3046413"/>
          <p14:tracePt t="37859" x="611188" y="3046413"/>
          <p14:tracePt t="37875" x="601663" y="3046413"/>
          <p14:tracePt t="37891" x="592138" y="3046413"/>
          <p14:tracePt t="37899" x="584200" y="3046413"/>
          <p14:tracePt t="37907" x="574675" y="3046413"/>
          <p14:tracePt t="37915" x="538163" y="3046413"/>
          <p14:tracePt t="37923" x="511175" y="3046413"/>
          <p14:tracePt t="37931" x="465138" y="3009900"/>
          <p14:tracePt t="37939" x="428625" y="2990850"/>
          <p14:tracePt t="37947" x="409575" y="2982913"/>
          <p14:tracePt t="37955" x="392113" y="2954338"/>
          <p14:tracePt t="37979" x="392113" y="2936875"/>
          <p14:tracePt t="37987" x="382588" y="2927350"/>
          <p14:tracePt t="38004" x="373063" y="2917825"/>
          <p14:tracePt t="38021" x="373063" y="2909888"/>
          <p14:tracePt t="38028" x="373063" y="2890838"/>
          <p14:tracePt t="38043" x="373063" y="2881313"/>
          <p14:tracePt t="38067" x="373063" y="2873375"/>
          <p14:tracePt t="38075" x="382588" y="2854325"/>
          <p14:tracePt t="38084" x="392113" y="2836863"/>
          <p14:tracePt t="38100" x="401638" y="2827338"/>
          <p14:tracePt t="38110" x="409575" y="2817813"/>
          <p14:tracePt t="38132" x="428625" y="2800350"/>
          <p14:tracePt t="38156" x="446088" y="2800350"/>
          <p14:tracePt t="38164" x="465138" y="2800350"/>
          <p14:tracePt t="38173" x="519113" y="2790825"/>
          <p14:tracePt t="38180" x="547688" y="2790825"/>
          <p14:tracePt t="38189" x="565150" y="2790825"/>
          <p14:tracePt t="38196" x="601663" y="2790825"/>
          <p14:tracePt t="38207" x="620713" y="2790825"/>
          <p14:tracePt t="38223" x="665163" y="2790825"/>
          <p14:tracePt t="38235" x="665163" y="2800350"/>
          <p14:tracePt t="38243" x="665163" y="2808288"/>
          <p14:tracePt t="38251" x="674688" y="2827338"/>
          <p14:tracePt t="38357" x="674688" y="2844800"/>
          <p14:tracePt t="38365" x="674688" y="2854325"/>
          <p14:tracePt t="38373" x="674688" y="2863850"/>
          <p14:tracePt t="38381" x="674688" y="2873375"/>
          <p14:tracePt t="38390" x="674688" y="2890838"/>
          <p14:tracePt t="38407" x="665163" y="2900363"/>
          <p14:tracePt t="38413" x="655638" y="2917825"/>
          <p14:tracePt t="38425" x="638175" y="2946400"/>
          <p14:tracePt t="38439" x="620713" y="2982913"/>
          <p14:tracePt t="38444" x="611188" y="2982913"/>
          <p14:tracePt t="38453" x="601663" y="2990850"/>
          <p14:tracePt t="38471" x="592138" y="3000375"/>
          <p14:tracePt t="38478" x="592138" y="3009900"/>
          <p14:tracePt t="38492" x="584200" y="3017838"/>
          <p14:tracePt t="38547" x="574675" y="3017838"/>
          <p14:tracePt t="39184" x="574675" y="3027363"/>
          <p14:tracePt t="39187" x="574675" y="3054350"/>
          <p14:tracePt t="39195" x="592138" y="3109913"/>
          <p14:tracePt t="39204" x="592138" y="3119438"/>
          <p14:tracePt t="39220" x="611188" y="3163888"/>
          <p14:tracePt t="39227" x="620713" y="3200400"/>
          <p14:tracePt t="39236" x="655638" y="3228975"/>
          <p14:tracePt t="39244" x="684213" y="3265488"/>
          <p14:tracePt t="39252" x="701675" y="3282950"/>
          <p14:tracePt t="39260" x="711200" y="3292475"/>
          <p14:tracePt t="39268" x="728663" y="3302000"/>
          <p14:tracePt t="39349" x="728663" y="3309938"/>
          <p14:tracePt t="39357" x="728663" y="3319463"/>
          <p14:tracePt t="39382" x="728663" y="3338513"/>
          <p14:tracePt t="39397" x="728663" y="3346450"/>
          <p14:tracePt t="39405" x="728663" y="3355975"/>
          <p14:tracePt t="39436" x="728663" y="3365500"/>
          <p14:tracePt t="39460" x="728663" y="3375025"/>
          <p14:tracePt t="39500" x="728663" y="3382963"/>
          <p14:tracePt t="39571" x="728663" y="3346450"/>
          <p14:tracePt t="39579" x="738188" y="3282950"/>
          <p14:tracePt t="39587" x="757238" y="3219450"/>
          <p14:tracePt t="39595" x="757238" y="3146425"/>
          <p14:tracePt t="39604" x="774700" y="3027363"/>
          <p14:tracePt t="39611" x="784225" y="2990850"/>
          <p14:tracePt t="39620" x="784225" y="2963863"/>
          <p14:tracePt t="39627" x="793750" y="2917825"/>
          <p14:tracePt t="39635" x="793750" y="2909888"/>
          <p14:tracePt t="39643" x="793750" y="2890838"/>
          <p14:tracePt t="39659" x="801688" y="2873375"/>
          <p14:tracePt t="39685" x="811213" y="2854325"/>
          <p14:tracePt t="39691" x="811213" y="2836863"/>
          <p14:tracePt t="39700" x="830263" y="2808288"/>
          <p14:tracePt t="39709" x="847725" y="2781300"/>
          <p14:tracePt t="39716" x="857250" y="2717800"/>
          <p14:tracePt t="39725" x="866775" y="2690813"/>
          <p14:tracePt t="39731" x="866775" y="2671763"/>
          <p14:tracePt t="39739" x="866775" y="2662238"/>
          <p14:tracePt t="39747" x="866775" y="2635250"/>
          <p14:tracePt t="39763" x="884238" y="2617788"/>
          <p14:tracePt t="39772" x="884238" y="2608263"/>
          <p14:tracePt t="39779" x="884238" y="2598738"/>
          <p14:tracePt t="39795" x="893763" y="2589213"/>
          <p14:tracePt t="39811" x="893763" y="2581275"/>
          <p14:tracePt t="39820" x="903288" y="2544763"/>
          <p14:tracePt t="39843" x="911225" y="2535238"/>
          <p14:tracePt t="39852" x="920750" y="2517775"/>
          <p14:tracePt t="39859" x="930275" y="2517775"/>
          <p14:tracePt t="39867" x="939800" y="2508250"/>
          <p14:tracePt t="39890" x="966788" y="2481263"/>
          <p14:tracePt t="39892" x="974725" y="2471738"/>
          <p14:tracePt t="39900" x="984250" y="2462213"/>
          <p14:tracePt t="39907" x="1020763" y="2462213"/>
          <p14:tracePt t="39915" x="1057275" y="2452688"/>
          <p14:tracePt t="39923" x="1112838" y="2452688"/>
          <p14:tracePt t="39931" x="1176338" y="2452688"/>
          <p14:tracePt t="39939" x="1230313" y="2452688"/>
          <p14:tracePt t="39947" x="1303338" y="2452688"/>
          <p14:tracePt t="39955" x="1412875" y="2452688"/>
          <p14:tracePt t="39963" x="1504950" y="2452688"/>
          <p14:tracePt t="39971" x="1576388" y="2452688"/>
          <p14:tracePt t="39979" x="1677988" y="2471738"/>
          <p14:tracePt t="39987" x="1751013" y="2471738"/>
          <p14:tracePt t="39995" x="1804988" y="2481263"/>
          <p14:tracePt t="40003" x="1868488" y="2481263"/>
          <p14:tracePt t="40011" x="1924050" y="2481263"/>
          <p14:tracePt t="40020" x="1978025" y="2481263"/>
          <p14:tracePt t="40027" x="2033588" y="2481263"/>
          <p14:tracePt t="40035" x="2078038" y="2481263"/>
          <p14:tracePt t="40043" x="2097088" y="2481263"/>
          <p14:tracePt t="40051" x="2133600" y="2481263"/>
          <p14:tracePt t="40109" x="2143125" y="2481263"/>
          <p14:tracePt t="40213" x="2160588" y="2525713"/>
          <p14:tracePt t="40222" x="2179638" y="2544763"/>
          <p14:tracePt t="40229" x="2187575" y="2571750"/>
          <p14:tracePt t="40237" x="2187575" y="2581275"/>
          <p14:tracePt t="40244" x="2187575" y="2608263"/>
          <p14:tracePt t="40253" x="2197100" y="2617788"/>
          <p14:tracePt t="40261" x="2197100" y="2625725"/>
          <p14:tracePt t="40276" x="2197100" y="2644775"/>
          <p14:tracePt t="40284" x="2197100" y="2654300"/>
          <p14:tracePt t="40292" x="2197100" y="2662238"/>
          <p14:tracePt t="40299" x="2197100" y="2671763"/>
          <p14:tracePt t="40307" x="2197100" y="2698750"/>
          <p14:tracePt t="40315" x="2187575" y="2708275"/>
          <p14:tracePt t="40323" x="2187575" y="2735263"/>
          <p14:tracePt t="40331" x="2179638" y="2763838"/>
          <p14:tracePt t="40339" x="2179638" y="2800350"/>
          <p14:tracePt t="40347" x="2179638" y="2844800"/>
          <p14:tracePt t="40355" x="2170113" y="2881313"/>
          <p14:tracePt t="40364" x="2170113" y="2927350"/>
          <p14:tracePt t="40370" x="2170113" y="2963863"/>
          <p14:tracePt t="40384" x="2170113" y="3009900"/>
          <p14:tracePt t="40387" x="2170113" y="3046413"/>
          <p14:tracePt t="40397" x="2170113" y="3090863"/>
          <p14:tracePt t="40406" x="2170113" y="3127375"/>
          <p14:tracePt t="40413" x="2170113" y="3155950"/>
          <p14:tracePt t="40423" x="2170113" y="3209925"/>
          <p14:tracePt t="40429" x="2170113" y="3255963"/>
          <p14:tracePt t="40439" x="2170113" y="3309938"/>
          <p14:tracePt t="40445" x="2170113" y="3346450"/>
          <p14:tracePt t="40453" x="2170113" y="3419475"/>
          <p14:tracePt t="40460" x="2170113" y="3455988"/>
          <p14:tracePt t="40467" x="2170113" y="3529013"/>
          <p14:tracePt t="40475" x="2170113" y="3602038"/>
          <p14:tracePt t="40483" x="2170113" y="3657600"/>
          <p14:tracePt t="40491" x="2170113" y="3711575"/>
          <p14:tracePt t="40499" x="2170113" y="3757613"/>
          <p14:tracePt t="40508" x="2170113" y="3794125"/>
          <p14:tracePt t="40515" x="2170113" y="3811588"/>
          <p14:tracePt t="40523" x="2160588" y="3857625"/>
          <p14:tracePt t="40539" x="2160588" y="3867150"/>
          <p14:tracePt t="40555" x="2160588" y="3875088"/>
          <p14:tracePt t="40571" x="2160588" y="3884613"/>
          <p14:tracePt t="40627" x="2160588" y="3894138"/>
          <p14:tracePt t="40731" x="2160588" y="3875088"/>
          <p14:tracePt t="40739" x="2179638" y="3803650"/>
          <p14:tracePt t="40747" x="2179638" y="3775075"/>
          <p14:tracePt t="40755" x="2179638" y="3694113"/>
          <p14:tracePt t="40763" x="2160588" y="3592513"/>
          <p14:tracePt t="40771" x="2106613" y="3502025"/>
          <p14:tracePt t="40779" x="2033588" y="3402013"/>
          <p14:tracePt t="40787" x="1968500" y="3309938"/>
          <p14:tracePt t="40795" x="1895475" y="3246438"/>
          <p14:tracePt t="40804" x="1814513" y="3192463"/>
          <p14:tracePt t="40811" x="1722438" y="3163888"/>
          <p14:tracePt t="40821" x="1604963" y="3109913"/>
          <p14:tracePt t="40827" x="1512888" y="3090863"/>
          <p14:tracePt t="40835" x="1412875" y="3054350"/>
          <p14:tracePt t="40843" x="1385888" y="3054350"/>
          <p14:tracePt t="40851" x="1339850" y="3036888"/>
          <p14:tracePt t="40861" x="1322388" y="3036888"/>
          <p14:tracePt t="40901" x="1312863" y="3036888"/>
          <p14:tracePt t="40909" x="1285875" y="3027363"/>
          <p14:tracePt t="40917" x="1239838" y="3027363"/>
          <p14:tracePt t="40924" x="1157288" y="3017838"/>
          <p14:tracePt t="40933" x="1076325" y="2982913"/>
          <p14:tracePt t="40943" x="984250" y="2936875"/>
          <p14:tracePt t="40949" x="884238" y="2890838"/>
          <p14:tracePt t="40957" x="784225" y="2836863"/>
          <p14:tracePt t="40963" x="720725" y="2800350"/>
          <p14:tracePt t="40971" x="655638" y="2763838"/>
          <p14:tracePt t="40981" x="592138" y="2727325"/>
          <p14:tracePt t="40993" x="547688" y="2698750"/>
          <p14:tracePt t="41004" x="538163" y="2690813"/>
          <p14:tracePt t="41077" x="538163" y="2681288"/>
          <p14:tracePt t="41084" x="547688" y="2662238"/>
          <p14:tracePt t="41092" x="592138" y="2654300"/>
          <p14:tracePt t="41101" x="638175" y="2635250"/>
          <p14:tracePt t="41107" x="655638" y="2617788"/>
          <p14:tracePt t="41115" x="692150" y="2589213"/>
          <p14:tracePt t="41123" x="728663" y="2562225"/>
          <p14:tracePt t="41131" x="747713" y="2544763"/>
          <p14:tracePt t="41139" x="765175" y="2525713"/>
          <p14:tracePt t="41147" x="774700" y="2517775"/>
          <p14:tracePt t="41155" x="784225" y="2508250"/>
          <p14:tracePt t="41163" x="793750" y="2481263"/>
          <p14:tracePt t="41173" x="801688" y="2471738"/>
          <p14:tracePt t="41179" x="811213" y="2462213"/>
          <p14:tracePt t="41197" x="811213" y="2452688"/>
          <p14:tracePt t="41212" x="857250" y="2435225"/>
          <p14:tracePt t="41223" x="893763" y="2435225"/>
          <p14:tracePt t="41229" x="974725" y="2435225"/>
          <p14:tracePt t="41238" x="1120775" y="2435225"/>
          <p14:tracePt t="41245" x="1249363" y="2435225"/>
          <p14:tracePt t="41253" x="1476375" y="2435225"/>
          <p14:tracePt t="41260" x="1751013" y="2462213"/>
          <p14:tracePt t="41269" x="1997075" y="2498725"/>
          <p14:tracePt t="41276" x="2179638" y="2535238"/>
          <p14:tracePt t="41285" x="2324100" y="2544763"/>
          <p14:tracePt t="41292" x="2443163" y="2562225"/>
          <p14:tracePt t="41301" x="2552700" y="2589213"/>
          <p14:tracePt t="41308" x="2598738" y="2598738"/>
          <p14:tracePt t="41315" x="2625725" y="2608263"/>
          <p14:tracePt t="41324" x="2635250" y="2608263"/>
          <p14:tracePt t="41389" x="2671763" y="2608263"/>
          <p14:tracePt t="41398" x="2752725" y="2608263"/>
          <p14:tracePt t="41406" x="2881313" y="2608263"/>
          <p14:tracePt t="41413" x="3044825" y="2625725"/>
          <p14:tracePt t="41424" x="3281363" y="2690813"/>
          <p14:tracePt t="41429" x="3546475" y="2763838"/>
          <p14:tracePt t="41438" x="3709988" y="2800350"/>
          <p14:tracePt t="41445" x="3865563" y="2844800"/>
          <p14:tracePt t="41453" x="3956050" y="2873375"/>
          <p14:tracePt t="41460" x="3992563" y="2873375"/>
          <p14:tracePt t="41467" x="4011613" y="2881313"/>
          <p14:tracePt t="41533" x="4011613" y="2900363"/>
          <p14:tracePt t="41540" x="4011613" y="2917825"/>
          <p14:tracePt t="41548" x="3984625" y="2946400"/>
          <p14:tracePt t="41555" x="3965575" y="2963863"/>
          <p14:tracePt t="41563" x="3948113" y="2973388"/>
          <p14:tracePt t="41571" x="3929063" y="2990850"/>
          <p14:tracePt t="41589" x="3919538" y="3000375"/>
          <p14:tracePt t="41596" x="3911600" y="3017838"/>
          <p14:tracePt t="41605" x="3892550" y="3036888"/>
          <p14:tracePt t="41622" x="3892550" y="3063875"/>
          <p14:tracePt t="41628" x="3883025" y="3073400"/>
          <p14:tracePt t="41638" x="3865563" y="3090863"/>
          <p14:tracePt t="41645" x="3856038" y="3100388"/>
          <p14:tracePt t="41653" x="3838575" y="3119438"/>
          <p14:tracePt t="41662" x="3829050" y="3127375"/>
          <p14:tracePt t="41668" x="3819525" y="3146425"/>
          <p14:tracePt t="41676" x="3783013" y="3173413"/>
          <p14:tracePt t="41682" x="3765550" y="3192463"/>
          <p14:tracePt t="41691" x="3738563" y="3228975"/>
          <p14:tracePt t="41699" x="3709988" y="3246438"/>
          <p14:tracePt t="41708" x="3683000" y="3273425"/>
          <p14:tracePt t="41715" x="3656013" y="3302000"/>
          <p14:tracePt t="41723" x="3619500" y="3328988"/>
          <p14:tracePt t="41731" x="3582988" y="3375025"/>
          <p14:tracePt t="41739" x="3573463" y="3392488"/>
          <p14:tracePt t="41747" x="3556000" y="3438525"/>
          <p14:tracePt t="41755" x="3546475" y="3482975"/>
          <p14:tracePt t="41763" x="3527425" y="3538538"/>
          <p14:tracePt t="41771" x="3519488" y="3602038"/>
          <p14:tracePt t="41779" x="3490913" y="3657600"/>
          <p14:tracePt t="41787" x="3482975" y="3721100"/>
          <p14:tracePt t="41795" x="3473450" y="3775075"/>
          <p14:tracePt t="41804" x="3446463" y="3840163"/>
          <p14:tracePt t="41811" x="3436938" y="3884613"/>
          <p14:tracePt t="41820" x="3419475" y="3911600"/>
          <p14:tracePt t="41827" x="3419475" y="3967163"/>
          <p14:tracePt t="41835" x="3390900" y="4013200"/>
          <p14:tracePt t="41843" x="3382963" y="4021138"/>
          <p14:tracePt t="41851" x="3382963" y="4049713"/>
          <p14:tracePt t="41859" x="3373438" y="4067175"/>
          <p14:tracePt t="41875" x="3363913" y="4076700"/>
          <p14:tracePt t="41891" x="3354388" y="4094163"/>
          <p14:tracePt t="42044" x="3354388" y="4067175"/>
          <p14:tracePt t="42053" x="3336925" y="4040188"/>
          <p14:tracePt t="42059" x="3327400" y="4021138"/>
          <p14:tracePt t="42067" x="3327400" y="4013200"/>
          <p14:tracePt t="42075" x="3309938" y="3984625"/>
          <p14:tracePt t="42083" x="3290888" y="3948113"/>
          <p14:tracePt t="42301" x="3281363" y="3911600"/>
          <p14:tracePt t="42308" x="3281363" y="3894138"/>
          <p14:tracePt t="42316" x="3254375" y="3848100"/>
          <p14:tracePt t="42326" x="3254375" y="3811588"/>
          <p14:tracePt t="42331" x="3236913" y="3775075"/>
          <p14:tracePt t="42339" x="3227388" y="3748088"/>
          <p14:tracePt t="42346" x="3227388" y="3721100"/>
          <p14:tracePt t="42355" x="3227388" y="3694113"/>
          <p14:tracePt t="42363" x="3227388" y="3675063"/>
          <p14:tracePt t="42371" x="3217863" y="3657600"/>
          <p14:tracePt t="42379" x="3217863" y="3648075"/>
          <p14:tracePt t="42386" x="3217863" y="3621088"/>
          <p14:tracePt t="42397" x="3217863" y="3602038"/>
          <p14:tracePt t="42413" x="3217863" y="3584575"/>
          <p14:tracePt t="42429" x="3217863" y="3575050"/>
          <p14:tracePt t="42621" x="3208338" y="3575050"/>
          <p14:tracePt t="42628" x="3200400" y="3584575"/>
          <p14:tracePt t="42637" x="3200400" y="3592513"/>
          <p14:tracePt t="42644" x="3190875" y="3602038"/>
          <p14:tracePt t="42677" x="3181350" y="3602038"/>
          <p14:tracePt t="42685" x="3163888" y="3602038"/>
          <p14:tracePt t="42692" x="3144838" y="3602038"/>
          <p14:tracePt t="42701" x="3108325" y="3602038"/>
          <p14:tracePt t="42708" x="3090863" y="3602038"/>
          <p14:tracePt t="42725" x="3054350" y="3602038"/>
          <p14:tracePt t="42859" x="3044825" y="3602038"/>
          <p14:tracePt t="42909" x="3044825" y="3584575"/>
          <p14:tracePt t="42917" x="3044825" y="3575050"/>
          <p14:tracePt t="42926" x="3044825" y="3565525"/>
          <p14:tracePt t="42933" x="3044825" y="3556000"/>
          <p14:tracePt t="42949" x="3044825" y="3548063"/>
          <p14:tracePt t="42957" x="3044825" y="3538538"/>
          <p14:tracePt t="43084" x="3035300" y="3529013"/>
          <p14:tracePt t="43092" x="3017838" y="3529013"/>
          <p14:tracePt t="43100" x="2998788" y="3529013"/>
          <p14:tracePt t="43107" x="2981325" y="3529013"/>
          <p14:tracePt t="43115" x="2962275" y="3538538"/>
          <p14:tracePt t="43123" x="2954338" y="3548063"/>
          <p14:tracePt t="43131" x="2935288" y="3556000"/>
          <p14:tracePt t="43139" x="2917825" y="3556000"/>
          <p14:tracePt t="43147" x="2889250" y="3575050"/>
          <p14:tracePt t="43155" x="2871788" y="3584575"/>
          <p14:tracePt t="43163" x="2817813" y="3602038"/>
          <p14:tracePt t="43171" x="2781300" y="3602038"/>
          <p14:tracePt t="43179" x="2752725" y="3629025"/>
          <p14:tracePt t="43187" x="2725738" y="3638550"/>
          <p14:tracePt t="43195" x="2716213" y="3648075"/>
          <p14:tracePt t="43205" x="2708275" y="3648075"/>
          <p14:tracePt t="43211" x="2689225" y="3657600"/>
          <p14:tracePt t="43219" x="2679700" y="3657600"/>
          <p14:tracePt t="43251" x="2662238" y="3657600"/>
          <p14:tracePt t="43259" x="2643188" y="3657600"/>
          <p14:tracePt t="43268" x="2616200" y="3657600"/>
          <p14:tracePt t="43276" x="2570163" y="3657600"/>
          <p14:tracePt t="43284" x="2516188" y="3657600"/>
          <p14:tracePt t="43292" x="2406650" y="3657600"/>
          <p14:tracePt t="43300" x="2316163" y="3657600"/>
          <p14:tracePt t="43307" x="2233613" y="3638550"/>
          <p14:tracePt t="43315" x="2133600" y="3575050"/>
          <p14:tracePt t="43323" x="2060575" y="3538538"/>
          <p14:tracePt t="43331" x="1978025" y="3482975"/>
          <p14:tracePt t="43339" x="1914525" y="3446463"/>
          <p14:tracePt t="43347" x="1878013" y="3411538"/>
          <p14:tracePt t="43355" x="1868488" y="3402013"/>
          <p14:tracePt t="43363" x="1860550" y="3392488"/>
          <p14:tracePt t="43371" x="1860550" y="3375025"/>
          <p14:tracePt t="43379" x="1860550" y="3338513"/>
          <p14:tracePt t="43389" x="1860550" y="3328988"/>
          <p14:tracePt t="43397" x="1860550" y="3282950"/>
          <p14:tracePt t="43410" x="1860550" y="3246438"/>
          <p14:tracePt t="43413" x="1860550" y="3228975"/>
          <p14:tracePt t="43422" x="1860550" y="3182938"/>
          <p14:tracePt t="43429" x="1878013" y="3127375"/>
          <p14:tracePt t="43438" x="1895475" y="3109913"/>
          <p14:tracePt t="43444" x="1931988" y="3046413"/>
          <p14:tracePt t="43452" x="1951038" y="3027363"/>
          <p14:tracePt t="43460" x="1978025" y="3000375"/>
          <p14:tracePt t="43468" x="1987550" y="2990850"/>
          <p14:tracePt t="43476" x="2005013" y="2973388"/>
          <p14:tracePt t="43484" x="2024063" y="2963863"/>
          <p14:tracePt t="43492" x="2078038" y="2954338"/>
          <p14:tracePt t="43500" x="2143125" y="2954338"/>
          <p14:tracePt t="43508" x="2233613" y="2954338"/>
          <p14:tracePt t="43515" x="2379663" y="2954338"/>
          <p14:tracePt t="43524" x="2543175" y="2954338"/>
          <p14:tracePt t="43532" x="2635250" y="2954338"/>
          <p14:tracePt t="43540" x="2708275" y="2954338"/>
          <p14:tracePt t="43548" x="2789238" y="2982913"/>
          <p14:tracePt t="43555" x="2881313" y="3009900"/>
          <p14:tracePt t="43563" x="2971800" y="3009900"/>
          <p14:tracePt t="43571" x="3035300" y="3036888"/>
          <p14:tracePt t="43579" x="3100388" y="3046413"/>
          <p14:tracePt t="43619" x="3100388" y="3054350"/>
          <p14:tracePt t="43635" x="3100388" y="3090863"/>
          <p14:tracePt t="43643" x="3100388" y="3119438"/>
          <p14:tracePt t="43651" x="3063875" y="3163888"/>
          <p14:tracePt t="43659" x="3044825" y="3200400"/>
          <p14:tracePt t="43667" x="3027363" y="3228975"/>
          <p14:tracePt t="43675" x="3008313" y="3246438"/>
          <p14:tracePt t="43683" x="2971800" y="3292475"/>
          <p14:tracePt t="43691" x="2954338" y="3338513"/>
          <p14:tracePt t="43700" x="2925763" y="3365500"/>
          <p14:tracePt t="43715" x="2908300" y="3411538"/>
          <p14:tracePt t="43731" x="2898775" y="3419475"/>
          <p14:tracePt t="43740" x="2889250" y="3446463"/>
          <p14:tracePt t="43747" x="2881313" y="3455988"/>
          <p14:tracePt t="43763" x="2862263" y="3465513"/>
          <p14:tracePt t="43771" x="2852738" y="3465513"/>
          <p14:tracePt t="43787" x="2844800" y="3482975"/>
          <p14:tracePt t="43803" x="2798763" y="3511550"/>
          <p14:tracePt t="43811" x="2789238" y="3511550"/>
          <p14:tracePt t="43821" x="2771775" y="3511550"/>
          <p14:tracePt t="43827" x="2725738" y="3519488"/>
          <p14:tracePt t="43845" x="2635250" y="3519488"/>
          <p14:tracePt t="43851" x="2598738" y="3519488"/>
          <p14:tracePt t="43860" x="2562225" y="3519488"/>
          <p14:tracePt t="43866" x="2533650" y="3519488"/>
          <p14:tracePt t="43875" x="2516188" y="3519488"/>
          <p14:tracePt t="43891" x="2498725" y="3519488"/>
          <p14:tracePt t="44109" x="2489200" y="3511550"/>
          <p14:tracePt t="44116" x="2462213" y="3465513"/>
          <p14:tracePt t="44124" x="2425700" y="3438525"/>
          <p14:tracePt t="44132" x="2397125" y="3411538"/>
          <p14:tracePt t="44140" x="2306638" y="3346450"/>
          <p14:tracePt t="44148" x="2187575" y="3309938"/>
          <p14:tracePt t="44157" x="2097088" y="3282950"/>
          <p14:tracePt t="44164" x="1978025" y="3219450"/>
          <p14:tracePt t="44171" x="1860550" y="3173413"/>
          <p14:tracePt t="44179" x="1731963" y="3146425"/>
          <p14:tracePt t="44188" x="1631950" y="3109913"/>
          <p14:tracePt t="44196" x="1522413" y="3036888"/>
          <p14:tracePt t="44205" x="1485900" y="3027363"/>
          <p14:tracePt t="44212" x="1476375" y="3027363"/>
          <p14:tracePt t="44221" x="1468438" y="3017838"/>
          <p14:tracePt t="44275" x="1449388" y="3017838"/>
          <p14:tracePt t="44283" x="1431925" y="3017838"/>
          <p14:tracePt t="44293" x="1395413" y="3017838"/>
          <p14:tracePt t="44300" x="1339850" y="3017838"/>
          <p14:tracePt t="44309" x="1266825" y="3017838"/>
          <p14:tracePt t="44316" x="1193800" y="3017838"/>
          <p14:tracePt t="44324" x="1139825" y="3017838"/>
          <p14:tracePt t="44334" x="1084263" y="3017838"/>
          <p14:tracePt t="44340" x="1003300" y="3017838"/>
          <p14:tracePt t="44348" x="911225" y="3009900"/>
          <p14:tracePt t="44356" x="838200" y="3000375"/>
          <p14:tracePt t="44364" x="793750" y="2982913"/>
          <p14:tracePt t="44371" x="757238" y="2954338"/>
          <p14:tracePt t="44380" x="728663" y="2946400"/>
          <p14:tracePt t="44388" x="701675" y="2927350"/>
          <p14:tracePt t="44396" x="684213" y="2917825"/>
          <p14:tracePt t="44405" x="674688" y="2917825"/>
          <p14:tracePt t="44412" x="665163" y="2917825"/>
          <p14:tracePt t="44421" x="647700" y="2917825"/>
          <p14:tracePt t="44533" x="684213" y="2946400"/>
          <p14:tracePt t="44540" x="747713" y="2954338"/>
          <p14:tracePt t="44550" x="820738" y="2982913"/>
          <p14:tracePt t="44559" x="847725" y="2990850"/>
          <p14:tracePt t="44563" x="884238" y="3009900"/>
          <p14:tracePt t="44571" x="930275" y="3036888"/>
          <p14:tracePt t="44651" x="930275" y="3046413"/>
          <p14:tracePt t="44692" x="930275" y="3063875"/>
          <p14:tracePt t="44819" x="930275" y="3073400"/>
          <p14:tracePt t="44827" x="930275" y="3082925"/>
          <p14:tracePt t="44843" x="930275" y="3100388"/>
          <p14:tracePt t="44859" x="920750" y="3100388"/>
          <p14:tracePt t="44867" x="893763" y="3119438"/>
          <p14:tracePt t="44889" x="866775" y="3127375"/>
          <p14:tracePt t="44891" x="847725" y="3127375"/>
          <p14:tracePt t="44898" x="838200" y="3127375"/>
          <p14:tracePt t="44908" x="820738" y="3136900"/>
          <p14:tracePt t="44924" x="820738" y="3146425"/>
          <p14:tracePt t="44940" x="811213" y="3155950"/>
          <p14:tracePt t="44958" x="801688" y="3163888"/>
          <p14:tracePt t="44975" x="793750" y="3173413"/>
          <p14:tracePt t="45188" x="793750" y="3192463"/>
          <p14:tracePt t="45196" x="784225" y="3192463"/>
          <p14:tracePt t="45205" x="765175" y="3200400"/>
          <p14:tracePt t="45212" x="757238" y="3200400"/>
          <p14:tracePt t="45229" x="757238" y="3209925"/>
          <p14:tracePt t="45238" x="738188" y="3219450"/>
          <p14:tracePt t="45245" x="728663" y="3219450"/>
          <p14:tracePt t="45252" x="720725" y="3228975"/>
          <p14:tracePt t="45259" x="711200" y="3236913"/>
          <p14:tracePt t="45283" x="701675" y="3236913"/>
          <p14:tracePt t="45291" x="684213" y="3246438"/>
          <p14:tracePt t="45307" x="674688" y="3246438"/>
          <p14:tracePt t="45315" x="674688" y="3255963"/>
          <p14:tracePt t="45339" x="665163" y="3255963"/>
          <p14:tracePt t="45355" x="647700" y="3255963"/>
          <p14:tracePt t="45363" x="628650" y="3255963"/>
          <p14:tracePt t="45371" x="620713" y="3255963"/>
          <p14:tracePt t="45379" x="592138" y="3255963"/>
          <p14:tracePt t="45387" x="584200" y="3255963"/>
          <p14:tracePt t="45404" x="565150" y="3255963"/>
          <p14:tracePt t="45412" x="528638" y="3255963"/>
          <p14:tracePt t="45420" x="528638" y="3246438"/>
          <p14:tracePt t="45427" x="511175" y="3228975"/>
          <p14:tracePt t="45436" x="501650" y="3219450"/>
          <p14:tracePt t="45443" x="482600" y="3200400"/>
          <p14:tracePt t="45451" x="465138" y="3182938"/>
          <p14:tracePt t="45459" x="455613" y="3163888"/>
          <p14:tracePt t="45467" x="446088" y="3146425"/>
          <p14:tracePt t="45475" x="438150" y="3100388"/>
          <p14:tracePt t="45483" x="409575" y="3082925"/>
          <p14:tracePt t="45491" x="401638" y="3054350"/>
          <p14:tracePt t="45499" x="392113" y="3036888"/>
          <p14:tracePt t="45507" x="392113" y="3009900"/>
          <p14:tracePt t="45515" x="392113" y="3000375"/>
          <p14:tracePt t="45523" x="382588" y="2982913"/>
          <p14:tracePt t="45531" x="373063" y="2973388"/>
          <p14:tracePt t="45539" x="365125" y="2954338"/>
          <p14:tracePt t="45547" x="365125" y="2946400"/>
          <p14:tracePt t="45555" x="365125" y="2927350"/>
          <p14:tracePt t="45571" x="365125" y="2909888"/>
          <p14:tracePt t="45595" x="365125" y="2890838"/>
          <p14:tracePt t="45611" x="365125" y="2881313"/>
          <p14:tracePt t="45619" x="365125" y="2873375"/>
          <p14:tracePt t="45635" x="365125" y="2863850"/>
          <p14:tracePt t="45643" x="365125" y="2836863"/>
          <p14:tracePt t="45651" x="382588" y="2827338"/>
          <p14:tracePt t="45659" x="409575" y="2817813"/>
          <p14:tracePt t="45675" x="428625" y="2817813"/>
          <p14:tracePt t="45683" x="438150" y="2808288"/>
          <p14:tracePt t="45699" x="446088" y="2808288"/>
          <p14:tracePt t="45707" x="455613" y="2808288"/>
          <p14:tracePt t="45763" x="465138" y="2808288"/>
          <p14:tracePt t="45771" x="501650" y="2808288"/>
          <p14:tracePt t="45780" x="538163" y="2808288"/>
          <p14:tracePt t="45787" x="565150" y="2808288"/>
          <p14:tracePt t="45796" x="628650" y="2827338"/>
          <p14:tracePt t="45806" x="674688" y="2863850"/>
          <p14:tracePt t="45814" x="711200" y="2873375"/>
          <p14:tracePt t="45820" x="711200" y="2881313"/>
          <p14:tracePt t="45827" x="728663" y="2900363"/>
          <p14:tracePt t="45859" x="738188" y="2917825"/>
          <p14:tracePt t="45875" x="738188" y="2927350"/>
          <p14:tracePt t="45891" x="738188" y="2936875"/>
          <p14:tracePt t="45899" x="738188" y="2946400"/>
          <p14:tracePt t="45908" x="738188" y="2963863"/>
          <p14:tracePt t="45916" x="738188" y="2973388"/>
          <p14:tracePt t="45924" x="738188" y="2982913"/>
          <p14:tracePt t="45932" x="738188" y="3000375"/>
          <p14:tracePt t="45940" x="738188" y="3009900"/>
          <p14:tracePt t="45948" x="738188" y="3027363"/>
          <p14:tracePt t="45956" x="738188" y="3046413"/>
          <p14:tracePt t="45963" x="738188" y="3073400"/>
          <p14:tracePt t="45971" x="738188" y="3090863"/>
          <p14:tracePt t="45980" x="738188" y="3109913"/>
          <p14:tracePt t="45987" x="738188" y="3146425"/>
          <p14:tracePt t="45996" x="738188" y="3155950"/>
          <p14:tracePt t="46004" x="738188" y="3163888"/>
          <p14:tracePt t="46012" x="738188" y="3182938"/>
          <p14:tracePt t="46021" x="738188" y="3192463"/>
          <p14:tracePt t="46084" x="738188" y="3209925"/>
          <p14:tracePt t="46108" x="728663" y="3219450"/>
          <p14:tracePt t="46124" x="711200" y="3236913"/>
          <p14:tracePt t="46156" x="684213" y="3246438"/>
          <p14:tracePt t="46172" x="674688" y="3246438"/>
          <p14:tracePt t="46188" x="665163" y="3246438"/>
          <p14:tracePt t="46308" x="647700" y="3246438"/>
          <p14:tracePt t="46316" x="638175" y="3246438"/>
          <p14:tracePt t="46324" x="620713" y="3255963"/>
          <p14:tracePt t="46334" x="592138" y="3255963"/>
          <p14:tracePt t="46340" x="574675" y="3255963"/>
          <p14:tracePt t="46350" x="555625" y="3255963"/>
          <p14:tracePt t="46365" x="547688" y="3255963"/>
          <p14:tracePt t="46500" x="538163" y="3228975"/>
          <p14:tracePt t="46507" x="519113" y="3200400"/>
          <p14:tracePt t="46515" x="501650" y="3163888"/>
          <p14:tracePt t="46523" x="482600" y="3146425"/>
          <p14:tracePt t="46531" x="474663" y="3127375"/>
          <p14:tracePt t="46539" x="455613" y="3109913"/>
          <p14:tracePt t="46547" x="446088" y="3100388"/>
          <p14:tracePt t="46555" x="438150" y="3090863"/>
          <p14:tracePt t="46563" x="428625" y="3082925"/>
          <p14:tracePt t="46571" x="409575" y="3073400"/>
          <p14:tracePt t="46809" x="401638" y="3063875"/>
          <p14:tracePt t="46812" x="409575" y="3027363"/>
          <p14:tracePt t="46823" x="428625" y="3009900"/>
          <p14:tracePt t="46827" x="446088" y="2990850"/>
          <p14:tracePt t="46836" x="482600" y="2954338"/>
          <p14:tracePt t="46852" x="492125" y="2954338"/>
          <p14:tracePt t="46859" x="501650" y="2946400"/>
          <p14:tracePt t="46867" x="519113" y="2936875"/>
          <p14:tracePt t="46891" x="547688" y="2909888"/>
          <p14:tracePt t="47022" x="555625" y="2909888"/>
          <p14:tracePt t="47038" x="565150" y="2909888"/>
          <p14:tracePt t="47044" x="574675" y="2936875"/>
          <p14:tracePt t="47053" x="574675" y="2954338"/>
          <p14:tracePt t="47060" x="592138" y="2990850"/>
          <p14:tracePt t="47068" x="601663" y="3017838"/>
          <p14:tracePt t="47076" x="601663" y="3046413"/>
          <p14:tracePt t="47084" x="601663" y="3063875"/>
          <p14:tracePt t="47092" x="620713" y="3090863"/>
          <p14:tracePt t="47100" x="628650" y="3109913"/>
          <p14:tracePt t="47108" x="628650" y="3127375"/>
          <p14:tracePt t="47115" x="628650" y="3146425"/>
          <p14:tracePt t="47123" x="628650" y="3155950"/>
          <p14:tracePt t="47131" x="638175" y="3163888"/>
          <p14:tracePt t="47139" x="647700" y="3182938"/>
          <p14:tracePt t="47196" x="674688" y="3182938"/>
          <p14:tracePt t="47205" x="728663" y="3182938"/>
          <p14:tracePt t="47212" x="765175" y="3182938"/>
          <p14:tracePt t="47219" x="793750" y="3182938"/>
          <p14:tracePt t="47227" x="820738" y="3173413"/>
          <p14:tracePt t="47235" x="830263" y="3173413"/>
          <p14:tracePt t="47243" x="857250" y="3163888"/>
          <p14:tracePt t="47267" x="866775" y="3155950"/>
          <p14:tracePt t="47283" x="874713" y="3136900"/>
          <p14:tracePt t="47467" x="857250" y="3136900"/>
          <p14:tracePt t="47475" x="838200" y="3136900"/>
          <p14:tracePt t="47483" x="830263" y="3146425"/>
          <p14:tracePt t="47500" x="811213" y="3155950"/>
          <p14:tracePt t="47508" x="801688" y="3163888"/>
          <p14:tracePt t="47717" x="774700" y="3163888"/>
          <p14:tracePt t="47725" x="757238" y="3163888"/>
          <p14:tracePt t="47733" x="738188" y="3163888"/>
          <p14:tracePt t="47740" x="720725" y="3163888"/>
          <p14:tracePt t="47747" x="692150" y="3155950"/>
          <p14:tracePt t="47755" x="655638" y="3127375"/>
          <p14:tracePt t="47763" x="647700" y="3119438"/>
          <p14:tracePt t="47771" x="611188" y="3090863"/>
          <p14:tracePt t="47779" x="601663" y="3082925"/>
          <p14:tracePt t="47788" x="592138" y="3073400"/>
          <p14:tracePt t="47796" x="592138" y="3063875"/>
          <p14:tracePt t="47809" x="574675" y="3046413"/>
          <p14:tracePt t="47837" x="574675" y="3036888"/>
          <p14:tracePt t="47852" x="565150" y="3027363"/>
          <p14:tracePt t="47867" x="565150" y="3017838"/>
          <p14:tracePt t="47890" x="555625" y="3009900"/>
          <p14:tracePt t="47891" x="555625" y="3000375"/>
          <p14:tracePt t="47899" x="538163" y="2982913"/>
          <p14:tracePt t="47907" x="511175" y="2954338"/>
          <p14:tracePt t="47924" x="474663" y="2936875"/>
          <p14:tracePt t="47932" x="474663" y="2927350"/>
          <p14:tracePt t="47942" x="465138" y="2909888"/>
          <p14:tracePt t="48012" x="465138" y="2890838"/>
          <p14:tracePt t="48021" x="465138" y="2873375"/>
          <p14:tracePt t="48028" x="465138" y="2863850"/>
          <p14:tracePt t="48035" x="465138" y="2836863"/>
          <p14:tracePt t="48043" x="474663" y="2808288"/>
          <p14:tracePt t="48051" x="482600" y="2790825"/>
          <p14:tracePt t="48059" x="511175" y="2771775"/>
          <p14:tracePt t="48067" x="538163" y="2727325"/>
          <p14:tracePt t="48075" x="547688" y="2708275"/>
          <p14:tracePt t="48083" x="574675" y="2671763"/>
          <p14:tracePt t="48091" x="592138" y="2654300"/>
          <p14:tracePt t="48099" x="601663" y="2625725"/>
          <p14:tracePt t="48115" x="628650" y="2608263"/>
          <p14:tracePt t="48132" x="638175" y="2598738"/>
          <p14:tracePt t="48180" x="647700" y="2589213"/>
          <p14:tracePt t="48196" x="665163" y="2581275"/>
          <p14:tracePt t="48205" x="684213" y="2581275"/>
          <p14:tracePt t="48212" x="711200" y="2581275"/>
          <p14:tracePt t="48222" x="738188" y="2581275"/>
          <p14:tracePt t="48227" x="765175" y="2581275"/>
          <p14:tracePt t="48236" x="784225" y="2581275"/>
          <p14:tracePt t="48244" x="801688" y="2581275"/>
          <p14:tracePt t="48251" x="820738" y="2581275"/>
          <p14:tracePt t="48259" x="830263" y="2581275"/>
          <p14:tracePt t="48267" x="838200" y="2589213"/>
          <p14:tracePt t="48275" x="847725" y="2598738"/>
          <p14:tracePt t="48283" x="866775" y="2617788"/>
          <p14:tracePt t="48307" x="866775" y="2625725"/>
          <p14:tracePt t="48315" x="866775" y="2654300"/>
          <p14:tracePt t="48323" x="866775" y="2662238"/>
          <p14:tracePt t="48332" x="866775" y="2671763"/>
          <p14:tracePt t="48342" x="866775" y="2698750"/>
          <p14:tracePt t="48348" x="866775" y="2708275"/>
          <p14:tracePt t="48356" x="866775" y="2735263"/>
          <p14:tracePt t="48364" x="866775" y="2754313"/>
          <p14:tracePt t="48380" x="866775" y="2771775"/>
          <p14:tracePt t="48396" x="866775" y="2781300"/>
          <p14:tracePt t="48407" x="857250" y="2790825"/>
          <p14:tracePt t="48412" x="857250" y="2808288"/>
          <p14:tracePt t="48423" x="857250" y="2817813"/>
          <p14:tracePt t="48439" x="857250" y="2827338"/>
          <p14:tracePt t="48444" x="857250" y="2836863"/>
          <p14:tracePt t="48454" x="847725" y="2873375"/>
          <p14:tracePt t="48460" x="847725" y="2881313"/>
          <p14:tracePt t="48469" x="847725" y="2909888"/>
          <p14:tracePt t="48476" x="838200" y="2927350"/>
          <p14:tracePt t="48484" x="838200" y="2954338"/>
          <p14:tracePt t="48492" x="811213" y="2973388"/>
          <p14:tracePt t="48500" x="801688" y="3009900"/>
          <p14:tracePt t="48508" x="793750" y="3027363"/>
          <p14:tracePt t="48516" x="784225" y="3046413"/>
          <p14:tracePt t="48531" x="765175" y="3063875"/>
          <p14:tracePt t="48539" x="757238" y="3073400"/>
          <p14:tracePt t="48555" x="747713" y="3082925"/>
          <p14:tracePt t="48571" x="747713" y="3090863"/>
          <p14:tracePt t="48587" x="738188" y="3090863"/>
          <p14:tracePt t="48595" x="720725" y="3100388"/>
          <p14:tracePt t="48611" x="711200" y="3100388"/>
          <p14:tracePt t="48619" x="692150" y="3100388"/>
          <p14:tracePt t="48636" x="684213" y="3100388"/>
          <p14:tracePt t="48643" x="674688" y="3100388"/>
          <p14:tracePt t="48651" x="655638" y="3100388"/>
          <p14:tracePt t="48660" x="647700" y="3100388"/>
          <p14:tracePt t="48667" x="638175" y="3100388"/>
          <p14:tracePt t="48675" x="628650" y="3100388"/>
          <p14:tracePt t="49364" x="647700" y="3100388"/>
          <p14:tracePt t="49380" x="674688" y="3100388"/>
          <p14:tracePt t="49387" x="692150" y="3100388"/>
          <p14:tracePt t="49396" x="728663" y="3100388"/>
          <p14:tracePt t="49404" x="774700" y="3090863"/>
          <p14:tracePt t="49412" x="838200" y="3082925"/>
          <p14:tracePt t="49423" x="866775" y="3054350"/>
          <p14:tracePt t="49428" x="911225" y="3027363"/>
          <p14:tracePt t="49438" x="939800" y="3009900"/>
          <p14:tracePt t="49444" x="974725" y="2982913"/>
          <p14:tracePt t="49453" x="1003300" y="2963863"/>
          <p14:tracePt t="49462" x="1030288" y="2946400"/>
          <p14:tracePt t="49468" x="1066800" y="2909888"/>
          <p14:tracePt t="49477" x="1084263" y="2890838"/>
          <p14:tracePt t="49484" x="1093788" y="2881313"/>
          <p14:tracePt t="49492" x="1120775" y="2863850"/>
          <p14:tracePt t="49509" x="1166813" y="2827338"/>
          <p14:tracePt t="49515" x="1176338" y="2827338"/>
          <p14:tracePt t="49523" x="1212850" y="2817813"/>
          <p14:tracePt t="49531" x="1276350" y="2771775"/>
          <p14:tracePt t="49539" x="1303338" y="2763838"/>
          <p14:tracePt t="49546" x="1358900" y="2754313"/>
          <p14:tracePt t="49555" x="1422400" y="2727325"/>
          <p14:tracePt t="49563" x="1476375" y="2717800"/>
          <p14:tracePt t="49571" x="1495425" y="2708275"/>
          <p14:tracePt t="49579" x="1504950" y="2708275"/>
          <p14:tracePt t="49629" x="1512888" y="2698750"/>
          <p14:tracePt t="50037" x="1512888" y="2708275"/>
          <p14:tracePt t="50060" x="1512888" y="2717800"/>
          <p14:tracePt t="50139" x="1512888" y="2727325"/>
          <p14:tracePt t="50171" x="1512888" y="2744788"/>
          <p14:tracePt t="50187" x="1512888" y="2754313"/>
          <p14:tracePt t="50205" x="1504950" y="2763838"/>
          <p14:tracePt t="50229" x="1504950" y="2771775"/>
          <p14:tracePt t="50238" x="1495425" y="2781300"/>
          <p14:tracePt t="50247" x="1485900" y="2790825"/>
          <p14:tracePt t="50252" x="1458913" y="2817813"/>
          <p14:tracePt t="50261" x="1449388" y="2827338"/>
          <p14:tracePt t="50268" x="1412875" y="2854325"/>
          <p14:tracePt t="50276" x="1403350" y="2863850"/>
          <p14:tracePt t="50284" x="1385888" y="2881313"/>
          <p14:tracePt t="50292" x="1385888" y="2890838"/>
          <p14:tracePt t="50300" x="1366838" y="2917825"/>
          <p14:tracePt t="50308" x="1358900" y="2917825"/>
          <p14:tracePt t="50316" x="1349375" y="2927350"/>
          <p14:tracePt t="50324" x="1339850" y="2946400"/>
          <p14:tracePt t="50332" x="1330325" y="2973388"/>
          <p14:tracePt t="50340" x="1312863" y="2982913"/>
          <p14:tracePt t="50428" x="1312863" y="2990850"/>
          <p14:tracePt t="50437" x="1312863" y="3000375"/>
          <p14:tracePt t="50444" x="1312863" y="3009900"/>
          <p14:tracePt t="50453" x="1312863" y="3017838"/>
          <p14:tracePt t="50461" x="1312863" y="3027363"/>
          <p14:tracePt t="50467" x="1312863" y="3036888"/>
          <p14:tracePt t="50477" x="1312863" y="3046413"/>
          <p14:tracePt t="50485" x="1312863" y="3054350"/>
          <p14:tracePt t="50494" x="1312863" y="3063875"/>
          <p14:tracePt t="50501" x="1312863" y="3073400"/>
          <p14:tracePt t="50509" x="1312863" y="3100388"/>
          <p14:tracePt t="50517" x="1312863" y="3109913"/>
          <p14:tracePt t="50528" x="1312863" y="3119438"/>
          <p14:tracePt t="50530" x="1303338" y="3119438"/>
          <p14:tracePt t="51019" x="1312863" y="3119438"/>
          <p14:tracePt t="51026" x="1349375" y="3119438"/>
          <p14:tracePt t="51035" x="1403350" y="3119438"/>
          <p14:tracePt t="51043" x="1495425" y="3119438"/>
          <p14:tracePt t="51053" x="1604963" y="3119438"/>
          <p14:tracePt t="51059" x="1722438" y="3155950"/>
          <p14:tracePt t="51068" x="1841500" y="3192463"/>
          <p14:tracePt t="51076" x="1987550" y="3255963"/>
          <p14:tracePt t="51084" x="2078038" y="3265488"/>
          <p14:tracePt t="51092" x="2179638" y="3292475"/>
          <p14:tracePt t="51100" x="2233613" y="3365500"/>
          <p14:tracePt t="51108" x="2343150" y="3392488"/>
          <p14:tracePt t="51116" x="2425700" y="3429000"/>
          <p14:tracePt t="51127" x="2452688" y="3429000"/>
          <p14:tracePt t="51130" x="2470150" y="3429000"/>
          <p14:tracePt t="51179" x="2489200" y="3429000"/>
          <p14:tracePt t="51187" x="2506663" y="3429000"/>
          <p14:tracePt t="51196" x="2525713" y="3419475"/>
          <p14:tracePt t="51204" x="2533650" y="3411538"/>
          <p14:tracePt t="51215" x="2543175" y="3402013"/>
          <p14:tracePt t="51219" x="2552700" y="3392488"/>
          <p14:tracePt t="51334" x="2552700" y="3365500"/>
          <p14:tracePt t="51338" x="2570163" y="3346450"/>
          <p14:tracePt t="51346" x="2570163" y="3338513"/>
          <p14:tracePt t="51355" x="2589213" y="3328988"/>
          <p14:tracePt t="51371" x="2616200" y="3328988"/>
          <p14:tracePt t="51379" x="2643188" y="3309938"/>
          <p14:tracePt t="51387" x="2671763" y="3302000"/>
          <p14:tracePt t="51395" x="2689225" y="3292475"/>
          <p14:tracePt t="51403" x="2725738" y="3292475"/>
          <p14:tracePt t="51411" x="2744788" y="3292475"/>
          <p14:tracePt t="51419" x="2762250" y="3282950"/>
          <p14:tracePt t="51620" x="2781300" y="3282950"/>
          <p14:tracePt t="51630" x="2835275" y="3282950"/>
          <p14:tracePt t="51637" x="2889250" y="3282950"/>
          <p14:tracePt t="51644" x="2935288" y="3282950"/>
          <p14:tracePt t="51654" x="2971800" y="3282950"/>
          <p14:tracePt t="51662" x="2990850" y="3282950"/>
          <p14:tracePt t="51670" x="3027363" y="3282950"/>
          <p14:tracePt t="51676" x="3035300" y="3282950"/>
          <p14:tracePt t="51684" x="3071813" y="3282950"/>
          <p14:tracePt t="51692" x="3090863" y="3282950"/>
          <p14:tracePt t="51701" x="3127375" y="3282950"/>
          <p14:tracePt t="51711" x="3144838" y="3282950"/>
          <p14:tracePt t="51716" x="3163888" y="3282950"/>
          <p14:tracePt t="52741" x="3190875" y="3246438"/>
          <p14:tracePt t="52749" x="3200400" y="3236913"/>
          <p14:tracePt t="52757" x="3208338" y="3236913"/>
          <p14:tracePt t="52763" x="3227388" y="3228975"/>
          <p14:tracePt t="52845" x="3208338" y="3228975"/>
          <p14:tracePt t="52854" x="3108325" y="3228975"/>
          <p14:tracePt t="52861" x="3017838" y="3228975"/>
          <p14:tracePt t="52869" x="2962275" y="3228975"/>
          <p14:tracePt t="52888" x="2862263" y="3228975"/>
          <p14:tracePt t="52900" x="2852738" y="3228975"/>
          <p14:tracePt t="52916" x="2844800" y="3228975"/>
          <p14:tracePt t="52925" x="2835275" y="3228975"/>
          <p14:tracePt t="52947" x="2835275" y="3236913"/>
          <p14:tracePt t="53043" x="2825750" y="3255963"/>
          <p14:tracePt t="53052" x="2817813" y="3265488"/>
          <p14:tracePt t="53067" x="2771775" y="3292475"/>
          <p14:tracePt t="53084" x="2771775" y="3302000"/>
          <p14:tracePt t="53110" x="2744788" y="3309938"/>
          <p14:tracePt t="53148" x="2744788" y="3328988"/>
          <p14:tracePt t="53164" x="2744788" y="3338513"/>
          <p14:tracePt t="53196" x="2744788" y="3346450"/>
          <p14:tracePt t="53203" x="2744788" y="3365500"/>
          <p14:tracePt t="53212" x="2744788" y="3375025"/>
          <p14:tracePt t="53220" x="2744788" y="3382963"/>
          <p14:tracePt t="53236" x="2744788" y="3392488"/>
          <p14:tracePt t="53243" x="2744788" y="3402013"/>
          <p14:tracePt t="53259" x="2744788" y="3411538"/>
          <p14:tracePt t="53275" x="2744788" y="3419475"/>
          <p14:tracePt t="53283" x="2735263" y="3429000"/>
          <p14:tracePt t="53299" x="2725738" y="3438525"/>
          <p14:tracePt t="53307" x="2689225" y="3455988"/>
          <p14:tracePt t="53315" x="2679700" y="3455988"/>
          <p14:tracePt t="53325" x="2652713" y="3455988"/>
          <p14:tracePt t="53331" x="2616200" y="3455988"/>
          <p14:tracePt t="53339" x="2579688" y="3465513"/>
          <p14:tracePt t="53347" x="2552700" y="3465513"/>
          <p14:tracePt t="53355" x="2506663" y="3475038"/>
          <p14:tracePt t="53363" x="2498725" y="3475038"/>
          <p14:tracePt t="53371" x="2462213" y="3475038"/>
          <p14:tracePt t="53379" x="2443163" y="3475038"/>
          <p14:tracePt t="53387" x="2416175" y="3475038"/>
          <p14:tracePt t="53395" x="2397125" y="3475038"/>
          <p14:tracePt t="53468" x="2379663" y="3465513"/>
          <p14:tracePt t="53477" x="2360613" y="3419475"/>
          <p14:tracePt t="53484" x="2343150" y="3392488"/>
          <p14:tracePt t="53494" x="2333625" y="3375025"/>
          <p14:tracePt t="53500" x="2306638" y="3346450"/>
          <p14:tracePt t="53508" x="2279650" y="3309938"/>
          <p14:tracePt t="53516" x="2243138" y="3282950"/>
          <p14:tracePt t="53530" x="2224088" y="3246438"/>
          <p14:tracePt t="53532" x="2214563" y="3236913"/>
          <p14:tracePt t="53541" x="2197100" y="3219450"/>
          <p14:tracePt t="53547" x="2179638" y="3200400"/>
          <p14:tracePt t="53563" x="2160588" y="3182938"/>
          <p14:tracePt t="53627" x="2160588" y="3173413"/>
          <p14:tracePt t="53645" x="2160588" y="3146425"/>
          <p14:tracePt t="53654" x="2160588" y="3119438"/>
          <p14:tracePt t="53662" x="2160588" y="3100388"/>
          <p14:tracePt t="53669" x="2160588" y="3073400"/>
          <p14:tracePt t="53677" x="2160588" y="3054350"/>
          <p14:tracePt t="53685" x="2160588" y="3017838"/>
          <p14:tracePt t="53692" x="2160588" y="2990850"/>
          <p14:tracePt t="53700" x="2170113" y="2963863"/>
          <p14:tracePt t="53708" x="2179638" y="2963863"/>
          <p14:tracePt t="53716" x="2206625" y="2927350"/>
          <p14:tracePt t="53724" x="2214563" y="2927350"/>
          <p14:tracePt t="53732" x="2243138" y="2909888"/>
          <p14:tracePt t="53740" x="2251075" y="2900363"/>
          <p14:tracePt t="53748" x="2287588" y="2890838"/>
          <p14:tracePt t="53756" x="2306638" y="2881313"/>
          <p14:tracePt t="53764" x="2360613" y="2873375"/>
          <p14:tracePt t="53772" x="2416175" y="2854325"/>
          <p14:tracePt t="53780" x="2498725" y="2854325"/>
          <p14:tracePt t="53789" x="2570163" y="2854325"/>
          <p14:tracePt t="53796" x="2643188" y="2854325"/>
          <p14:tracePt t="53804" x="2662238" y="2854325"/>
          <p14:tracePt t="53812" x="2744788" y="2854325"/>
          <p14:tracePt t="53820" x="2835275" y="2854325"/>
          <p14:tracePt t="53829" x="2944813" y="2863850"/>
          <p14:tracePt t="53835" x="3027363" y="2900363"/>
          <p14:tracePt t="53843" x="3108325" y="2917825"/>
          <p14:tracePt t="53852" x="3163888" y="2936875"/>
          <p14:tracePt t="53859" x="3200400" y="2963863"/>
          <p14:tracePt t="53867" x="3208338" y="2963863"/>
          <p14:tracePt t="53875" x="3227388" y="2982913"/>
          <p14:tracePt t="53887" x="3236913" y="3000375"/>
          <p14:tracePt t="53892" x="3236913" y="3009900"/>
          <p14:tracePt t="53899" x="3244850" y="3027363"/>
          <p14:tracePt t="53908" x="3254375" y="3046413"/>
          <p14:tracePt t="53931" x="3254375" y="3054350"/>
          <p14:tracePt t="53939" x="3254375" y="3073400"/>
          <p14:tracePt t="53947" x="3254375" y="3082925"/>
          <p14:tracePt t="53955" x="3254375" y="3090863"/>
          <p14:tracePt t="53964" x="3254375" y="3100388"/>
          <p14:tracePt t="53971" x="3254375" y="3119438"/>
          <p14:tracePt t="53979" x="3254375" y="3127375"/>
          <p14:tracePt t="53987" x="3254375" y="3155950"/>
          <p14:tracePt t="53995" x="3254375" y="3173413"/>
          <p14:tracePt t="54003" x="3254375" y="3200400"/>
          <p14:tracePt t="54011" x="3254375" y="3219450"/>
          <p14:tracePt t="54019" x="3254375" y="3246438"/>
          <p14:tracePt t="54027" x="3254375" y="3265488"/>
          <p14:tracePt t="54035" x="3254375" y="3309938"/>
          <p14:tracePt t="54043" x="3254375" y="3328988"/>
          <p14:tracePt t="54052" x="3254375" y="3355975"/>
          <p14:tracePt t="54059" x="3254375" y="3375025"/>
          <p14:tracePt t="54067" x="3244850" y="3402013"/>
          <p14:tracePt t="54075" x="3236913" y="3419475"/>
          <p14:tracePt t="54083" x="3227388" y="3465513"/>
          <p14:tracePt t="54099" x="3208338" y="3492500"/>
          <p14:tracePt t="54107" x="3190875" y="3511550"/>
          <p14:tracePt t="54125" x="3154363" y="3519488"/>
          <p14:tracePt t="54131" x="3136900" y="3529013"/>
          <p14:tracePt t="54139" x="3108325" y="3529013"/>
          <p14:tracePt t="54147" x="3081338" y="3556000"/>
          <p14:tracePt t="54155" x="3035300" y="3565525"/>
          <p14:tracePt t="54163" x="2944813" y="3565525"/>
          <p14:tracePt t="54171" x="2871788" y="3565525"/>
          <p14:tracePt t="54179" x="2781300" y="3565525"/>
          <p14:tracePt t="54187" x="2689225" y="3565525"/>
          <p14:tracePt t="54195" x="2616200" y="3565525"/>
          <p14:tracePt t="54203" x="2543175" y="3565525"/>
          <p14:tracePt t="54211" x="2462213" y="3565525"/>
          <p14:tracePt t="54220" x="2389188" y="3565525"/>
          <p14:tracePt t="54227" x="2316163" y="3565525"/>
          <p14:tracePt t="54236" x="2287588" y="3565525"/>
          <p14:tracePt t="54244" x="2260600" y="3556000"/>
          <p14:tracePt t="54253" x="2214563" y="3538538"/>
          <p14:tracePt t="54260" x="2187575" y="3529013"/>
          <p14:tracePt t="54268" x="2151063" y="3511550"/>
          <p14:tracePt t="54276" x="2133600" y="3502025"/>
          <p14:tracePt t="54284" x="2106613" y="3482975"/>
          <p14:tracePt t="54291" x="2070100" y="3446463"/>
          <p14:tracePt t="54300" x="2051050" y="3429000"/>
          <p14:tracePt t="54308" x="2033588" y="3411538"/>
          <p14:tracePt t="54316" x="2014538" y="3392488"/>
          <p14:tracePt t="54327" x="1987550" y="3365500"/>
          <p14:tracePt t="54330" x="1978025" y="3355975"/>
          <p14:tracePt t="54340" x="1960563" y="3328988"/>
          <p14:tracePt t="54347" x="1951038" y="3309938"/>
          <p14:tracePt t="54355" x="1941513" y="3292475"/>
          <p14:tracePt t="54363" x="1931988" y="3255963"/>
          <p14:tracePt t="54371" x="1931988" y="3246438"/>
          <p14:tracePt t="54379" x="1931988" y="3236913"/>
          <p14:tracePt t="54395" x="1931988" y="3228975"/>
          <p14:tracePt t="54404" x="1931988" y="3219450"/>
          <p14:tracePt t="54412" x="1931988" y="3192463"/>
          <p14:tracePt t="54420" x="1931988" y="3182938"/>
          <p14:tracePt t="54428" x="1931988" y="3163888"/>
          <p14:tracePt t="54437" x="1931988" y="3136900"/>
          <p14:tracePt t="54443" x="1941513" y="3109913"/>
          <p14:tracePt t="54454" x="1968500" y="3073400"/>
          <p14:tracePt t="54460" x="2024063" y="3027363"/>
          <p14:tracePt t="54470" x="2051050" y="2990850"/>
          <p14:tracePt t="54476" x="2087563" y="2963863"/>
          <p14:tracePt t="54484" x="2124075" y="2954338"/>
          <p14:tracePt t="54492" x="2187575" y="2917825"/>
          <p14:tracePt t="54500" x="2224088" y="2909888"/>
          <p14:tracePt t="54508" x="2279650" y="2909888"/>
          <p14:tracePt t="54516" x="2306638" y="2890838"/>
          <p14:tracePt t="54524" x="2360613" y="2890838"/>
          <p14:tracePt t="54532" x="2416175" y="2890838"/>
          <p14:tracePt t="54541" x="2489200" y="2890838"/>
          <p14:tracePt t="54548" x="2562225" y="2890838"/>
          <p14:tracePt t="54556" x="2616200" y="2890838"/>
          <p14:tracePt t="54565" x="2679700" y="2890838"/>
          <p14:tracePt t="54572" x="2752725" y="2909888"/>
          <p14:tracePt t="54581" x="2771775" y="2917825"/>
          <p14:tracePt t="54589" x="2835275" y="2946400"/>
          <p14:tracePt t="54596" x="2917825" y="3000375"/>
          <p14:tracePt t="54603" x="2944813" y="3027363"/>
          <p14:tracePt t="54612" x="2954338" y="3063875"/>
          <p14:tracePt t="54620" x="2954338" y="3082925"/>
          <p14:tracePt t="54629" x="2962275" y="3100388"/>
          <p14:tracePt t="54635" x="2962275" y="3127375"/>
          <p14:tracePt t="54643" x="2962275" y="3146425"/>
          <p14:tracePt t="54653" x="2981325" y="3163888"/>
          <p14:tracePt t="54659" x="2981325" y="3182938"/>
          <p14:tracePt t="54667" x="2981325" y="3192463"/>
          <p14:tracePt t="54683" x="2981325" y="3200400"/>
          <p14:tracePt t="54707" x="2990850" y="3228975"/>
          <p14:tracePt t="54731" x="2998788" y="3228975"/>
          <p14:tracePt t="54867" x="3008313" y="3236913"/>
          <p14:tracePt t="54884" x="3008313" y="3255963"/>
          <p14:tracePt t="54892" x="3008313" y="3265488"/>
          <p14:tracePt t="54900" x="3008313" y="3273425"/>
          <p14:tracePt t="54908" x="3008313" y="3292475"/>
          <p14:tracePt t="54932" x="2998788" y="3309938"/>
          <p14:tracePt t="54940" x="2990850" y="3319463"/>
          <p14:tracePt t="54967" x="2990850" y="3328988"/>
          <p14:tracePt t="54987" x="2990850" y="3338513"/>
          <p14:tracePt t="54995" x="2990850" y="3346450"/>
          <p14:tracePt t="55019" x="2990850" y="3355975"/>
          <p14:tracePt t="55028" x="2981325" y="3375025"/>
          <p14:tracePt t="55044" x="2971800" y="3382963"/>
          <p14:tracePt t="55055" x="2971800" y="3392488"/>
          <p14:tracePt t="55060" x="2954338" y="3411538"/>
          <p14:tracePt t="55070" x="2954338" y="3429000"/>
          <p14:tracePt t="55077" x="2944813" y="3438525"/>
          <p14:tracePt t="55253" x="2962275" y="3465513"/>
          <p14:tracePt t="55269" x="2981325" y="3465513"/>
          <p14:tracePt t="55275" x="2990850" y="3465513"/>
          <p14:tracePt t="55291" x="3008313" y="3465513"/>
          <p14:tracePt t="55299" x="3027363" y="3465513"/>
          <p14:tracePt t="55307" x="3044825" y="3475038"/>
          <p14:tracePt t="55315" x="3071813" y="3475038"/>
          <p14:tracePt t="55323" x="3090863" y="3482975"/>
          <p14:tracePt t="55331" x="3127375" y="3482975"/>
          <p14:tracePt t="55339" x="3144838" y="3482975"/>
          <p14:tracePt t="55347" x="3200400" y="3482975"/>
          <p14:tracePt t="55355" x="3227388" y="3482975"/>
          <p14:tracePt t="55363" x="3263900" y="3482975"/>
          <p14:tracePt t="55371" x="3290888" y="3482975"/>
          <p14:tracePt t="55379" x="3317875" y="3482975"/>
          <p14:tracePt t="55387" x="3327400" y="3482975"/>
          <p14:tracePt t="55395" x="3346450" y="3482975"/>
          <p14:tracePt t="55403" x="3363913" y="3482975"/>
          <p14:tracePt t="55413" x="3373438" y="3482975"/>
          <p14:tracePt t="55429" x="3382963" y="3482975"/>
          <p14:tracePt t="55435" x="3400425" y="3482975"/>
          <p14:tracePt t="55444" x="3419475" y="3482975"/>
          <p14:tracePt t="55454" x="3446463" y="3482975"/>
          <p14:tracePt t="55460" x="3455988" y="3482975"/>
          <p14:tracePt t="55470" x="3482975" y="3475038"/>
          <p14:tracePt t="55476" x="3500438" y="3475038"/>
          <p14:tracePt t="55484" x="3519488" y="3475038"/>
          <p14:tracePt t="55492" x="3546475" y="3465513"/>
          <p14:tracePt t="55500" x="3556000" y="3465513"/>
          <p14:tracePt t="55508" x="3563938" y="3465513"/>
          <p14:tracePt t="56116" x="3573463" y="3465513"/>
          <p14:tracePt t="56147" x="3592513" y="3475038"/>
          <p14:tracePt t="57485" x="3600450" y="3475038"/>
          <p14:tracePt t="57493" x="3636963" y="3475038"/>
          <p14:tracePt t="57501" x="3656013" y="3475038"/>
          <p14:tracePt t="57509" x="3665538" y="3475038"/>
          <p14:tracePt t="57517" x="3673475" y="3475038"/>
          <p14:tracePt t="58437" x="3683000" y="3475038"/>
          <p14:tracePt t="58445" x="3692525" y="3465513"/>
          <p14:tracePt t="59021" x="3729038" y="3465513"/>
          <p14:tracePt t="59027" x="3802063" y="3465513"/>
          <p14:tracePt t="59035" x="3911600" y="3465513"/>
          <p14:tracePt t="59043" x="3984625" y="3465513"/>
          <p14:tracePt t="59052" x="4075113" y="3465513"/>
          <p14:tracePt t="59059" x="4111625" y="3465513"/>
          <p14:tracePt t="59068" x="4148138" y="3465513"/>
          <p14:tracePt t="59075" x="4157663" y="3465513"/>
          <p14:tracePt t="59083" x="4175125" y="3465513"/>
          <p14:tracePt t="59091" x="4184650" y="3465513"/>
          <p14:tracePt t="59099" x="4194175" y="3465513"/>
          <p14:tracePt t="59107" x="4211638" y="3455988"/>
          <p14:tracePt t="59124" x="4221163" y="3455988"/>
          <p14:tracePt t="59183" x="4230688" y="3446463"/>
          <p14:tracePt t="59196" x="4248150" y="3446463"/>
          <p14:tracePt t="59203" x="4257675" y="3446463"/>
          <p14:tracePt t="59211" x="4284663" y="3429000"/>
          <p14:tracePt t="59251" x="4284663" y="3419475"/>
          <p14:tracePt t="59259" x="4303713" y="3419475"/>
          <p14:tracePt t="59275" x="4321175" y="3419475"/>
          <p14:tracePt t="59284" x="4348163" y="3411538"/>
          <p14:tracePt t="59292" x="4357688" y="3402013"/>
          <p14:tracePt t="59300" x="4376738" y="3392488"/>
          <p14:tracePt t="59308" x="4394200" y="3382963"/>
          <p14:tracePt t="59320" x="4413250" y="3375025"/>
          <p14:tracePt t="59323" x="4421188" y="3375025"/>
          <p14:tracePt t="59331" x="4448175" y="3375025"/>
          <p14:tracePt t="59350" x="4467225" y="3365500"/>
          <p14:tracePt t="59354" x="4494213" y="3365500"/>
          <p14:tracePt t="59363" x="4513263" y="3365500"/>
          <p14:tracePt t="59371" x="4557713" y="3365500"/>
          <p14:tracePt t="59379" x="4586288" y="3365500"/>
          <p14:tracePt t="59387" x="4640263" y="3365500"/>
          <p14:tracePt t="59395" x="4676775" y="3365500"/>
          <p14:tracePt t="59403" x="4722813" y="3365500"/>
          <p14:tracePt t="59412" x="4776788" y="3365500"/>
          <p14:tracePt t="59419" x="4832350" y="3355975"/>
          <p14:tracePt t="59428" x="4895850" y="3355975"/>
          <p14:tracePt t="59437" x="4922838" y="3355975"/>
          <p14:tracePt t="59444" x="4978400" y="3328988"/>
          <p14:tracePt t="59453" x="5049838" y="3328988"/>
          <p14:tracePt t="59460" x="5114925" y="3319463"/>
          <p14:tracePt t="59471" x="5141913" y="3309938"/>
          <p14:tracePt t="59476" x="5168900" y="3302000"/>
          <p14:tracePt t="59487" x="5187950" y="3302000"/>
          <p14:tracePt t="59492" x="5195888" y="3302000"/>
          <p14:tracePt t="59508" x="5205413" y="3302000"/>
          <p14:tracePt t="59571" x="5214938" y="3302000"/>
          <p14:tracePt t="59579" x="5232400" y="3302000"/>
          <p14:tracePt t="59587" x="5241925" y="3302000"/>
          <p14:tracePt t="59595" x="5278438" y="3302000"/>
          <p14:tracePt t="59603" x="5297488" y="3282950"/>
          <p14:tracePt t="59611" x="5334000" y="3282950"/>
          <p14:tracePt t="59619" x="5351463" y="3282950"/>
          <p14:tracePt t="59627" x="5378450" y="3282950"/>
          <p14:tracePt t="59635" x="5397500" y="3282950"/>
          <p14:tracePt t="59643" x="5414963" y="3282950"/>
          <p14:tracePt t="59652" x="5434013" y="3282950"/>
          <p14:tracePt t="59659" x="5441950" y="3282950"/>
          <p14:tracePt t="59893" x="5451475" y="3282950"/>
          <p14:tracePt t="59949" x="5451475" y="3309938"/>
          <p14:tracePt t="59958" x="5434013" y="3328988"/>
          <p14:tracePt t="59973" x="5434013" y="3346450"/>
          <p14:tracePt t="59981" x="5424488" y="3382963"/>
          <p14:tracePt t="59996" x="5424488" y="3411538"/>
          <p14:tracePt t="60006" x="5414963" y="3419475"/>
          <p14:tracePt t="60012" x="5405438" y="3446463"/>
          <p14:tracePt t="60021" x="5405438" y="3465513"/>
          <p14:tracePt t="60028" x="5387975" y="3482975"/>
          <p14:tracePt t="60038" x="5387975" y="3502025"/>
          <p14:tracePt t="60044" x="5387975" y="3519488"/>
          <p14:tracePt t="60053" x="5378450" y="3548063"/>
          <p14:tracePt t="60069" x="5378450" y="3565525"/>
          <p14:tracePt t="60076" x="5378450" y="3584575"/>
          <p14:tracePt t="60084" x="5378450" y="3602038"/>
          <p14:tracePt t="60100" x="5378450" y="3621088"/>
          <p14:tracePt t="60108" x="5378450" y="3629025"/>
          <p14:tracePt t="60116" x="5378450" y="3638550"/>
          <p14:tracePt t="60124" x="5378450" y="3648075"/>
          <p14:tracePt t="60132" x="5378450" y="3665538"/>
          <p14:tracePt t="60140" x="5378450" y="3684588"/>
          <p14:tracePt t="60155" x="5378450" y="3711575"/>
          <p14:tracePt t="60163" x="5378450" y="3721100"/>
          <p14:tracePt t="60171" x="5378450" y="3748088"/>
          <p14:tracePt t="60179" x="5378450" y="3757613"/>
          <p14:tracePt t="60187" x="5378450" y="3794125"/>
          <p14:tracePt t="60195" x="5387975" y="3811588"/>
          <p14:tracePt t="60211" x="5397500" y="3830638"/>
          <p14:tracePt t="60219" x="5397500" y="3840163"/>
          <p14:tracePt t="60227" x="5397500" y="3848100"/>
          <p14:tracePt t="60243" x="5397500" y="3857625"/>
          <p14:tracePt t="60259" x="5397500" y="3875088"/>
          <p14:tracePt t="60268" x="5397500" y="3884613"/>
          <p14:tracePt t="60275" x="5397500" y="3894138"/>
          <p14:tracePt t="60284" x="5405438" y="3903663"/>
          <p14:tracePt t="60292" x="5414963" y="3911600"/>
          <p14:tracePt t="60308" x="5424488" y="3930650"/>
          <p14:tracePt t="60317" x="5434013" y="3940175"/>
          <p14:tracePt t="60326" x="5441950" y="3967163"/>
          <p14:tracePt t="60331" x="5451475" y="3984625"/>
          <p14:tracePt t="60339" x="5470525" y="4003675"/>
          <p14:tracePt t="60347" x="5478463" y="4021138"/>
          <p14:tracePt t="60363" x="5487988" y="4030663"/>
          <p14:tracePt t="60371" x="5497513" y="4057650"/>
          <p14:tracePt t="60387" x="5507038" y="4067175"/>
          <p14:tracePt t="60403" x="5514975" y="4076700"/>
          <p14:tracePt t="60428" x="5524500" y="4094163"/>
          <p14:tracePt t="60444" x="5524500" y="4113213"/>
          <p14:tracePt t="60460" x="5543550" y="4149725"/>
          <p14:tracePt t="60470" x="5543550" y="4159250"/>
          <p14:tracePt t="60476" x="5551488" y="4167188"/>
          <p14:tracePt t="60485" x="5551488" y="4176713"/>
          <p14:tracePt t="60500" x="5561013" y="4186238"/>
          <p14:tracePt t="60811" x="5588000" y="4186238"/>
          <p14:tracePt t="60819" x="5643563" y="4186238"/>
          <p14:tracePt t="60827" x="5688013" y="4186238"/>
          <p14:tracePt t="60834" x="5716588" y="4186238"/>
          <p14:tracePt t="60843" x="5753100" y="4186238"/>
          <p14:tracePt t="60851" x="5780088" y="4186238"/>
          <p14:tracePt t="60859" x="5789613" y="4186238"/>
          <p14:tracePt t="60869" x="5807075" y="4186238"/>
          <p14:tracePt t="60875" x="5826125" y="4186238"/>
          <p14:tracePt t="60882" x="5834063" y="4186238"/>
          <p14:tracePt t="61101" x="5853113" y="4186238"/>
          <p14:tracePt t="61251" x="5862638" y="4195763"/>
          <p14:tracePt t="61365" x="5853113" y="4213225"/>
          <p14:tracePt t="61373" x="5843588" y="4213225"/>
          <p14:tracePt t="61381" x="5834063" y="4213225"/>
          <p14:tracePt t="61387" x="5826125" y="4222750"/>
          <p14:tracePt t="61397" x="5816600" y="4232275"/>
          <p14:tracePt t="61404" x="5807075" y="4232275"/>
          <p14:tracePt t="61420" x="5797550" y="4232275"/>
          <p14:tracePt t="61428" x="5789613" y="4232275"/>
          <p14:tracePt t="61438" x="5761038" y="4232275"/>
          <p14:tracePt t="61446" x="5716588" y="4232275"/>
          <p14:tracePt t="61451" x="5688013" y="4232275"/>
          <p14:tracePt t="61459" x="5653088" y="4232275"/>
          <p14:tracePt t="61467" x="5597525" y="4232275"/>
          <p14:tracePt t="61475" x="5524500" y="4232275"/>
          <p14:tracePt t="61483" x="5434013" y="4232275"/>
          <p14:tracePt t="61491" x="5368925" y="4232275"/>
          <p14:tracePt t="61499" x="5297488" y="4232275"/>
          <p14:tracePt t="61507" x="5241925" y="4222750"/>
          <p14:tracePt t="61515" x="5195888" y="4203700"/>
          <p14:tracePt t="61523" x="5151438" y="4195763"/>
          <p14:tracePt t="61532" x="5122863" y="4167188"/>
          <p14:tracePt t="61540" x="5078413" y="4159250"/>
          <p14:tracePt t="61547" x="5059363" y="4149725"/>
          <p14:tracePt t="61556" x="5049838" y="4140200"/>
          <p14:tracePt t="61563" x="5041900" y="4140200"/>
          <p14:tracePt t="61571" x="5041900" y="4130675"/>
          <p14:tracePt t="61579" x="5032375" y="4122738"/>
          <p14:tracePt t="61587" x="5022850" y="4103688"/>
          <p14:tracePt t="61595" x="5005388" y="4076700"/>
          <p14:tracePt t="61603" x="4978400" y="4040188"/>
          <p14:tracePt t="61611" x="4968875" y="4021138"/>
          <p14:tracePt t="61619" x="4959350" y="3984625"/>
          <p14:tracePt t="61627" x="4922838" y="3930650"/>
          <p14:tracePt t="61636" x="4913313" y="3894138"/>
          <p14:tracePt t="61643" x="4876800" y="3830638"/>
          <p14:tracePt t="61651" x="4859338" y="3794125"/>
          <p14:tracePt t="61660" x="4803775" y="3738563"/>
          <p14:tracePt t="61667" x="4786313" y="3694113"/>
          <p14:tracePt t="61676" x="4730750" y="3629025"/>
          <p14:tracePt t="61683" x="4722813" y="3611563"/>
          <p14:tracePt t="61691" x="4703763" y="3575050"/>
          <p14:tracePt t="61699" x="4703763" y="3565525"/>
          <p14:tracePt t="61707" x="4695825" y="3548063"/>
          <p14:tracePt t="61948" x="4695825" y="3529013"/>
          <p14:tracePt t="61956" x="4703763" y="3519488"/>
          <p14:tracePt t="61964" x="4730750" y="3502025"/>
          <p14:tracePt t="61973" x="4740275" y="3502025"/>
          <p14:tracePt t="61988" x="4749800" y="3502025"/>
          <p14:tracePt t="62004" x="4767263" y="3492500"/>
          <p14:tracePt t="62036" x="4776788" y="3492500"/>
          <p14:tracePt t="62157" x="4776788" y="3502025"/>
          <p14:tracePt t="62164" x="4776788" y="3548063"/>
          <p14:tracePt t="62172" x="4776788" y="3575050"/>
          <p14:tracePt t="62181" x="4776788" y="3592513"/>
          <p14:tracePt t="62188" x="4759325" y="3638550"/>
          <p14:tracePt t="62199" x="4759325" y="3657600"/>
          <p14:tracePt t="62206" x="4759325" y="3694113"/>
          <p14:tracePt t="62212" x="4759325" y="3721100"/>
          <p14:tracePt t="62219" x="4759325" y="3757613"/>
          <p14:tracePt t="62230" x="4759325" y="3784600"/>
          <p14:tracePt t="62234" x="4759325" y="3794125"/>
          <p14:tracePt t="62243" x="4759325" y="3803650"/>
          <p14:tracePt t="62252" x="4759325" y="3821113"/>
          <p14:tracePt t="62260" x="4759325" y="3830638"/>
          <p14:tracePt t="62268" x="4759325" y="3840163"/>
          <p14:tracePt t="62283" x="4759325" y="3857625"/>
          <p14:tracePt t="62299" x="4759325" y="3867150"/>
          <p14:tracePt t="62340" x="4759325" y="3875088"/>
          <p14:tracePt t="62372" x="4759325" y="3894138"/>
          <p14:tracePt t="62380" x="4759325" y="3911600"/>
          <p14:tracePt t="62396" x="4759325" y="3921125"/>
          <p14:tracePt t="62404" x="4759325" y="3940175"/>
          <p14:tracePt t="62414" x="4759325" y="3948113"/>
          <p14:tracePt t="62420" x="4759325" y="3957638"/>
          <p14:tracePt t="62437" x="4759325" y="3967163"/>
          <p14:tracePt t="62449" x="4776788" y="3994150"/>
          <p14:tracePt t="62451" x="4776788" y="4003675"/>
          <p14:tracePt t="62459" x="4786313" y="4030663"/>
          <p14:tracePt t="62469" x="4795838" y="4040188"/>
          <p14:tracePt t="62476" x="4803775" y="4049713"/>
          <p14:tracePt t="62483" x="4822825" y="4057650"/>
          <p14:tracePt t="62491" x="4840288" y="4076700"/>
          <p14:tracePt t="62507" x="4868863" y="4086225"/>
          <p14:tracePt t="62515" x="4886325" y="4094163"/>
          <p14:tracePt t="62523" x="4905375" y="4103688"/>
          <p14:tracePt t="62532" x="4922838" y="4103688"/>
          <p14:tracePt t="62540" x="4959350" y="4122738"/>
          <p14:tracePt t="62548" x="4986338" y="4122738"/>
          <p14:tracePt t="62556" x="5005388" y="4130675"/>
          <p14:tracePt t="62563" x="5022850" y="4130675"/>
          <p14:tracePt t="62571" x="5041900" y="4140200"/>
          <p14:tracePt t="62579" x="5049838" y="4140200"/>
          <p14:tracePt t="62669" x="5059363" y="4140200"/>
          <p14:tracePt t="62925" x="5078413" y="4140200"/>
          <p14:tracePt t="62933" x="5122863" y="4140200"/>
          <p14:tracePt t="62940" x="5178425" y="4140200"/>
          <p14:tracePt t="62948" x="5205413" y="4149725"/>
          <p14:tracePt t="62956" x="5214938" y="4149725"/>
          <p14:tracePt t="62964" x="5241925" y="4149725"/>
          <p14:tracePt t="62972" x="5260975" y="4149725"/>
          <p14:tracePt t="62980" x="5268913" y="4159250"/>
          <p14:tracePt t="62988" x="5278438" y="4167188"/>
          <p14:tracePt t="63294" x="5297488" y="4167188"/>
          <p14:tracePt t="63300" x="5341938" y="4167188"/>
          <p14:tracePt t="63307" x="5397500" y="4167188"/>
          <p14:tracePt t="63315" x="5414963" y="4167188"/>
          <p14:tracePt t="63323" x="5441950" y="4167188"/>
          <p14:tracePt t="63331" x="5461000" y="4167188"/>
          <p14:tracePt t="63339" x="5478463" y="4167188"/>
          <p14:tracePt t="63347" x="5487988" y="4167188"/>
          <p14:tracePt t="63363" x="5497513" y="4167188"/>
          <p14:tracePt t="63371" x="5514975" y="4167188"/>
          <p14:tracePt t="63502" x="5534025" y="4167188"/>
          <p14:tracePt t="63508" x="5570538" y="4167188"/>
          <p14:tracePt t="63516" x="5588000" y="4167188"/>
          <p14:tracePt t="63524" x="5624513" y="4167188"/>
          <p14:tracePt t="63532" x="5643563" y="4167188"/>
          <p14:tracePt t="63540" x="5670550" y="4167188"/>
          <p14:tracePt t="63547" x="5688013" y="4167188"/>
          <p14:tracePt t="63556" x="5716588" y="4167188"/>
          <p14:tracePt t="63563" x="5724525" y="4167188"/>
          <p14:tracePt t="63571" x="5743575" y="4176713"/>
          <p14:tracePt t="63781" x="5753100" y="4176713"/>
          <p14:tracePt t="63787" x="5789613" y="4176713"/>
          <p14:tracePt t="63795" x="5807075" y="4176713"/>
          <p14:tracePt t="63803" x="5816600" y="4176713"/>
          <p14:tracePt t="63811" x="5834063" y="4176713"/>
          <p14:tracePt t="64108" x="5843588" y="4176713"/>
          <p14:tracePt t="64379" x="5853113" y="4167188"/>
          <p14:tracePt t="64387" x="5880100" y="4159250"/>
          <p14:tracePt t="64395" x="5889625" y="4159250"/>
          <p14:tracePt t="64404" x="5926138" y="4159250"/>
          <p14:tracePt t="64412" x="5935663" y="4159250"/>
          <p14:tracePt t="64797" x="5943600" y="4149725"/>
          <p14:tracePt t="64804" x="5943600" y="4140200"/>
          <p14:tracePt t="64820" x="5943600" y="4130675"/>
          <p14:tracePt t="64830" x="5943600" y="4122738"/>
          <p14:tracePt t="64837" x="5943600" y="4103688"/>
          <p14:tracePt t="64845" x="5943600" y="4086225"/>
          <p14:tracePt t="64854" x="5953125" y="4049713"/>
          <p14:tracePt t="64860" x="5953125" y="4030663"/>
          <p14:tracePt t="64869" x="5953125" y="3976688"/>
          <p14:tracePt t="64888" x="5953125" y="3857625"/>
          <p14:tracePt t="64891" x="5980113" y="3803650"/>
          <p14:tracePt t="64900" x="5999163" y="3702050"/>
          <p14:tracePt t="64909" x="5999163" y="3648075"/>
          <p14:tracePt t="64916" x="5999163" y="3592513"/>
          <p14:tracePt t="64924" x="5999163" y="3538538"/>
          <p14:tracePt t="64932" x="5999163" y="3475038"/>
          <p14:tracePt t="64942" x="5999163" y="3446463"/>
          <p14:tracePt t="64946" x="5999163" y="3419475"/>
          <p14:tracePt t="64956" x="5999163" y="3392488"/>
          <p14:tracePt t="64963" x="5999163" y="3375025"/>
          <p14:tracePt t="64972" x="5999163" y="3365500"/>
          <p14:tracePt t="65111" x="5999163" y="3382963"/>
          <p14:tracePt t="65116" x="5999163" y="3419475"/>
          <p14:tracePt t="65125" x="5989638" y="3482975"/>
          <p14:tracePt t="65132" x="5989638" y="3538538"/>
          <p14:tracePt t="65142" x="5989638" y="3575050"/>
          <p14:tracePt t="65147" x="5989638" y="3648075"/>
          <p14:tracePt t="65157" x="5989638" y="3702050"/>
          <p14:tracePt t="65163" x="5989638" y="3748088"/>
          <p14:tracePt t="65172" x="5999163" y="3803650"/>
          <p14:tracePt t="65179" x="6016625" y="3857625"/>
          <p14:tracePt t="65187" x="6035675" y="3884613"/>
          <p14:tracePt t="65195" x="6053138" y="3911600"/>
          <p14:tracePt t="65203" x="6062663" y="3930650"/>
          <p14:tracePt t="65211" x="6072188" y="3957638"/>
          <p14:tracePt t="65227" x="6089650" y="3976688"/>
          <p14:tracePt t="65379" x="6189663" y="3976688"/>
          <p14:tracePt t="65387" x="6354763" y="3994150"/>
          <p14:tracePt t="65396" x="6537325" y="4040188"/>
          <p14:tracePt t="65404" x="6718300" y="4057650"/>
          <p14:tracePt t="65413" x="6883400" y="4103688"/>
          <p14:tracePt t="65420" x="7029450" y="4113213"/>
          <p14:tracePt t="65429" x="7175500" y="4130675"/>
          <p14:tracePt t="65437" x="7292975" y="4176713"/>
          <p14:tracePt t="65445" x="7366000" y="4186238"/>
          <p14:tracePt t="65453" x="7402513" y="4186238"/>
          <p14:tracePt t="65755" x="7421563" y="4149725"/>
          <p14:tracePt t="65764" x="7421563" y="4076700"/>
          <p14:tracePt t="65772" x="7412038" y="3976688"/>
          <p14:tracePt t="65779" x="7366000" y="3884613"/>
          <p14:tracePt t="65787" x="7356475" y="3803650"/>
          <p14:tracePt t="65795" x="7348538" y="3730625"/>
          <p14:tracePt t="65803" x="7319963" y="3665538"/>
          <p14:tracePt t="65811" x="7319963" y="3611563"/>
          <p14:tracePt t="65819" x="7319963" y="3565525"/>
          <p14:tracePt t="65827" x="7319963" y="3548063"/>
          <p14:tracePt t="65835" x="7319963" y="3511550"/>
          <p14:tracePt t="65843" x="7319963" y="3465513"/>
          <p14:tracePt t="65851" x="7319963" y="3446463"/>
          <p14:tracePt t="65861" x="7319963" y="3419475"/>
          <p14:tracePt t="65867" x="7319963" y="3411538"/>
          <p14:tracePt t="65875" x="7319963" y="3382963"/>
          <p14:tracePt t="65892" x="7319963" y="3375025"/>
          <p14:tracePt t="65907" x="7319963" y="3346450"/>
          <p14:tracePt t="65923" x="7319963" y="3338513"/>
          <p14:tracePt t="66141" x="7319963" y="3382963"/>
          <p14:tracePt t="66149" x="7319963" y="3455988"/>
          <p14:tracePt t="66156" x="7319963" y="3565525"/>
          <p14:tracePt t="66165" x="7319963" y="3657600"/>
          <p14:tracePt t="66172" x="7319963" y="3738563"/>
          <p14:tracePt t="66181" x="7319963" y="3830638"/>
          <p14:tracePt t="66188" x="7319963" y="3884613"/>
          <p14:tracePt t="66197" x="7319963" y="3940175"/>
          <p14:tracePt t="66203" x="7329488" y="3984625"/>
          <p14:tracePt t="66214" x="7339013" y="4003675"/>
          <p14:tracePt t="66220" x="7339013" y="4030663"/>
          <p14:tracePt t="66228" x="7366000" y="4067175"/>
          <p14:tracePt t="66283" x="7375525" y="4067175"/>
          <p14:tracePt t="66292" x="7375525" y="4086225"/>
          <p14:tracePt t="66299" x="7375525" y="4094163"/>
          <p14:tracePt t="66307" x="7385050" y="4103688"/>
          <p14:tracePt t="66315" x="7385050" y="4140200"/>
          <p14:tracePt t="66323" x="7392988" y="4159250"/>
          <p14:tracePt t="66331" x="7421563" y="4186238"/>
          <p14:tracePt t="66339" x="7429500" y="4222750"/>
          <p14:tracePt t="66347" x="7448550" y="4249738"/>
          <p14:tracePt t="66355" x="7466013" y="4276725"/>
          <p14:tracePt t="66362" x="7485063" y="4303713"/>
          <p14:tracePt t="66373" x="7521575" y="4332288"/>
          <p14:tracePt t="66381" x="7531100" y="4340225"/>
          <p14:tracePt t="66391" x="7531100" y="4349750"/>
          <p14:tracePt t="66396" x="7539038" y="4359275"/>
          <p14:tracePt t="66403" x="7548563" y="4359275"/>
          <p14:tracePt t="66412" x="7558088" y="4368800"/>
          <p14:tracePt t="66539" x="7567613" y="4368800"/>
          <p14:tracePt t="66547" x="7648575" y="4368800"/>
          <p14:tracePt t="66555" x="7777163" y="4368800"/>
          <p14:tracePt t="66563" x="7885113" y="4368800"/>
          <p14:tracePt t="66571" x="8031163" y="4368800"/>
          <p14:tracePt t="66579" x="8140700" y="4368800"/>
          <p14:tracePt t="66587" x="8240713" y="4368800"/>
          <p14:tracePt t="66595" x="8332788" y="4368800"/>
          <p14:tracePt t="66603" x="8405813" y="4368800"/>
          <p14:tracePt t="66611" x="8442325" y="4359275"/>
          <p14:tracePt t="66619" x="8451850" y="4359275"/>
          <p14:tracePt t="66819" x="8459788" y="4340225"/>
          <p14:tracePt t="66827" x="8459788" y="4322763"/>
          <p14:tracePt t="66835" x="8459788" y="4268788"/>
          <p14:tracePt t="66843" x="8459788" y="4240213"/>
          <p14:tracePt t="66852" x="8459788" y="4213225"/>
          <p14:tracePt t="66859" x="8459788" y="4167188"/>
          <p14:tracePt t="66868" x="8459788" y="4130675"/>
          <p14:tracePt t="66885" x="8459788" y="4067175"/>
          <p14:tracePt t="66891" x="8459788" y="4040188"/>
          <p14:tracePt t="66899" x="8459788" y="4013200"/>
          <p14:tracePt t="66907" x="8459788" y="3984625"/>
          <p14:tracePt t="66915" x="8459788" y="3967163"/>
          <p14:tracePt t="66923" x="8459788" y="3940175"/>
          <p14:tracePt t="66931" x="8459788" y="3921125"/>
          <p14:tracePt t="66939" x="8459788" y="3884613"/>
          <p14:tracePt t="66955" x="8469313" y="3857625"/>
          <p14:tracePt t="66962" x="8469313" y="3821113"/>
          <p14:tracePt t="66972" x="8469313" y="3794125"/>
          <p14:tracePt t="66980" x="8469313" y="3775075"/>
          <p14:tracePt t="66988" x="8469313" y="3738563"/>
          <p14:tracePt t="66996" x="8469313" y="3730625"/>
          <p14:tracePt t="67005" x="8469313" y="3702050"/>
          <p14:tracePt t="67012" x="8469313" y="3665538"/>
          <p14:tracePt t="67021" x="8469313" y="3648075"/>
          <p14:tracePt t="67028" x="8469313" y="3621088"/>
          <p14:tracePt t="67037" x="8469313" y="3584575"/>
          <p14:tracePt t="67044" x="8469313" y="3548063"/>
          <p14:tracePt t="67053" x="8469313" y="3502025"/>
          <p14:tracePt t="67059" x="8469313" y="3465513"/>
          <p14:tracePt t="67067" x="8469313" y="3411538"/>
          <p14:tracePt t="67075" x="8469313" y="3355975"/>
          <p14:tracePt t="67084" x="8469313" y="3302000"/>
          <p14:tracePt t="67091" x="8469313" y="3265488"/>
          <p14:tracePt t="67100" x="8469313" y="3236913"/>
          <p14:tracePt t="67107" x="8469313" y="3219450"/>
          <p14:tracePt t="67115" x="8469313" y="3192463"/>
          <p14:tracePt t="67123" x="8469313" y="3173413"/>
          <p14:tracePt t="67131" x="8469313" y="3146425"/>
          <p14:tracePt t="67140" x="8469313" y="3127375"/>
          <p14:tracePt t="67148" x="8469313" y="3100388"/>
          <p14:tracePt t="67156" x="8459788" y="3082925"/>
          <p14:tracePt t="67164" x="8459788" y="3036888"/>
          <p14:tracePt t="67171" x="8451850" y="3009900"/>
          <p14:tracePt t="67179" x="8451850" y="2990850"/>
          <p14:tracePt t="67187" x="8442325" y="2946400"/>
          <p14:tracePt t="67195" x="8442325" y="2927350"/>
          <p14:tracePt t="67203" x="8432800" y="2890838"/>
          <p14:tracePt t="67211" x="8405813" y="2844800"/>
          <p14:tracePt t="67219" x="8386763" y="2827338"/>
          <p14:tracePt t="67227" x="8386763" y="2790825"/>
          <p14:tracePt t="67234" x="8369300" y="2763838"/>
          <p14:tracePt t="67243" x="8359775" y="2754313"/>
          <p14:tracePt t="67252" x="8342313" y="2727325"/>
          <p14:tracePt t="67466" x="8332788" y="2717800"/>
          <p14:tracePt t="67499" x="8305800" y="2717800"/>
          <p14:tracePt t="67507" x="8250238" y="2717800"/>
          <p14:tracePt t="67515" x="8140700" y="2717800"/>
          <p14:tracePt t="67524" x="8031163" y="2717800"/>
          <p14:tracePt t="67532" x="7904163" y="2717800"/>
          <p14:tracePt t="67540" x="7740650" y="2717800"/>
          <p14:tracePt t="67547" x="7631113" y="2717800"/>
          <p14:tracePt t="67555" x="7539038" y="2717800"/>
          <p14:tracePt t="67563" x="7429500" y="2717800"/>
          <p14:tracePt t="67571" x="7356475" y="2717800"/>
          <p14:tracePt t="67579" x="7329488" y="2717800"/>
          <p14:tracePt t="67587" x="7319963" y="2717800"/>
          <p14:tracePt t="67835" x="7348538" y="2717800"/>
          <p14:tracePt t="67843" x="7412038" y="2717800"/>
          <p14:tracePt t="67850" x="7494588" y="2727325"/>
          <p14:tracePt t="67859" x="7602538" y="2771775"/>
          <p14:tracePt t="67868" x="7704138" y="2800350"/>
          <p14:tracePt t="67875" x="7785100" y="2836863"/>
          <p14:tracePt t="67885" x="7850188" y="2863850"/>
          <p14:tracePt t="67891" x="7894638" y="2881313"/>
          <p14:tracePt t="67899" x="7921625" y="2890838"/>
          <p14:tracePt t="67907" x="7940675" y="2909888"/>
          <p14:tracePt t="67915" x="7940675" y="2917825"/>
          <p14:tracePt t="67923" x="7940675" y="2936875"/>
          <p14:tracePt t="67931" x="7940675" y="2946400"/>
          <p14:tracePt t="67939" x="7931150" y="2982913"/>
          <p14:tracePt t="67947" x="7921625" y="3009900"/>
          <p14:tracePt t="67955" x="7904163" y="3046413"/>
          <p14:tracePt t="67963" x="7877175" y="3073400"/>
          <p14:tracePt t="67972" x="7858125" y="3127375"/>
          <p14:tracePt t="67979" x="7821613" y="3163888"/>
          <p14:tracePt t="67987" x="7821613" y="3192463"/>
          <p14:tracePt t="67994" x="7813675" y="3236913"/>
          <p14:tracePt t="68003" x="7813675" y="3255963"/>
          <p14:tracePt t="68011" x="7813675" y="3292475"/>
          <p14:tracePt t="68020" x="7804150" y="3319463"/>
          <p14:tracePt t="68027" x="7804150" y="3338513"/>
          <p14:tracePt t="68036" x="7804150" y="3375025"/>
          <p14:tracePt t="68051" x="7804150" y="3382963"/>
          <p14:tracePt t="68117" x="7794625" y="3392488"/>
          <p14:tracePt t="68124" x="7758113" y="3402013"/>
          <p14:tracePt t="68135" x="7721600" y="3402013"/>
          <p14:tracePt t="68141" x="7667625" y="3402013"/>
          <p14:tracePt t="68149" x="7621588" y="3402013"/>
          <p14:tracePt t="68156" x="7612063" y="3402013"/>
          <p14:tracePt t="68220" x="7602538" y="3365500"/>
          <p14:tracePt t="68227" x="7602538" y="3309938"/>
          <p14:tracePt t="68235" x="7602538" y="3209925"/>
          <p14:tracePt t="68243" x="7631113" y="3163888"/>
          <p14:tracePt t="68251" x="7639050" y="3127375"/>
          <p14:tracePt t="68259" x="7694613" y="3054350"/>
          <p14:tracePt t="68268" x="7704138" y="3017838"/>
          <p14:tracePt t="68276" x="7712075" y="2990850"/>
          <p14:tracePt t="68286" x="7721600" y="2963863"/>
          <p14:tracePt t="68293" x="7740650" y="2954338"/>
          <p14:tracePt t="68302" x="7748588" y="2954338"/>
          <p14:tracePt t="68355" x="7758113" y="2954338"/>
          <p14:tracePt t="68363" x="7794625" y="2954338"/>
          <p14:tracePt t="68371" x="7840663" y="2954338"/>
          <p14:tracePt t="68379" x="7877175" y="2954338"/>
          <p14:tracePt t="68387" x="7894638" y="2954338"/>
          <p14:tracePt t="68395" x="7921625" y="2954338"/>
          <p14:tracePt t="68403" x="7958138" y="2982913"/>
          <p14:tracePt t="68411" x="7977188" y="2990850"/>
          <p14:tracePt t="68419" x="8004175" y="3009900"/>
          <p14:tracePt t="68427" x="8023225" y="3046413"/>
          <p14:tracePt t="68435" x="8031163" y="3054350"/>
          <p14:tracePt t="68443" x="8040688" y="3073400"/>
          <p14:tracePt t="68460" x="8040688" y="3100388"/>
          <p14:tracePt t="68468" x="8040688" y="3119438"/>
          <p14:tracePt t="68475" x="8031163" y="3127375"/>
          <p14:tracePt t="68484" x="8031163" y="3163888"/>
          <p14:tracePt t="68491" x="8023225" y="3182938"/>
          <p14:tracePt t="68499" x="8004175" y="3209925"/>
          <p14:tracePt t="68507" x="7986713" y="3228975"/>
          <p14:tracePt t="68515" x="7967663" y="3255963"/>
          <p14:tracePt t="68523" x="7931150" y="3292475"/>
          <p14:tracePt t="68532" x="7921625" y="3309938"/>
          <p14:tracePt t="68540" x="7885113" y="3355975"/>
          <p14:tracePt t="68548" x="7885113" y="3375025"/>
          <p14:tracePt t="68555" x="7885113" y="3382963"/>
          <p14:tracePt t="68563" x="7877175" y="3411538"/>
          <p14:tracePt t="68571" x="7867650" y="3429000"/>
          <p14:tracePt t="68579" x="7858125" y="3429000"/>
          <p14:tracePt t="68587" x="7840663" y="3446463"/>
          <p14:tracePt t="68595" x="7831138" y="3455988"/>
          <p14:tracePt t="68611" x="7813675" y="3455988"/>
          <p14:tracePt t="68619" x="7785100" y="3455988"/>
          <p14:tracePt t="68628" x="7758113" y="3455988"/>
          <p14:tracePt t="68636" x="7712075" y="3465513"/>
          <p14:tracePt t="68644" x="7685088" y="3465513"/>
          <p14:tracePt t="68654" x="7639050" y="3465513"/>
          <p14:tracePt t="68663" x="7602538" y="3465513"/>
          <p14:tracePt t="68669" x="7585075" y="3465513"/>
          <p14:tracePt t="68676" x="7567613" y="3465513"/>
          <p14:tracePt t="68686" x="7558088" y="3465513"/>
          <p14:tracePt t="68692" x="7548563" y="3465513"/>
          <p14:tracePt t="68724" x="7548563" y="3455988"/>
          <p14:tracePt t="68732" x="7548563" y="3411538"/>
          <p14:tracePt t="68740" x="7548563" y="3355975"/>
          <p14:tracePt t="68748" x="7548563" y="3338513"/>
          <p14:tracePt t="68758" x="7548563" y="3282950"/>
          <p14:tracePt t="68762" x="7558088" y="3255963"/>
          <p14:tracePt t="68771" x="7567613" y="3236913"/>
          <p14:tracePt t="68779" x="7575550" y="3192463"/>
          <p14:tracePt t="68787" x="7612063" y="3163888"/>
          <p14:tracePt t="68796" x="7612063" y="3146425"/>
          <p14:tracePt t="68804" x="7639050" y="3109913"/>
          <p14:tracePt t="68812" x="7658100" y="3090863"/>
          <p14:tracePt t="68821" x="7675563" y="3073400"/>
          <p14:tracePt t="68828" x="7712075" y="3054350"/>
          <p14:tracePt t="68835" x="7731125" y="3046413"/>
          <p14:tracePt t="68844" x="7785100" y="3017838"/>
          <p14:tracePt t="68855" x="7804150" y="3017838"/>
          <p14:tracePt t="68858" x="7831138" y="3000375"/>
          <p14:tracePt t="68867" x="7867650" y="2982913"/>
          <p14:tracePt t="68875" x="7877175" y="2973388"/>
          <p14:tracePt t="68891" x="7894638" y="2973388"/>
          <p14:tracePt t="68899" x="7904163" y="2973388"/>
          <p14:tracePt t="68955" x="7913688" y="2963863"/>
          <p14:tracePt t="69029" x="7921625" y="2954338"/>
          <p14:tracePt t="69261" x="7921625" y="2963863"/>
          <p14:tracePt t="70267" x="7921625" y="2973388"/>
          <p14:tracePt t="70548" x="7850188" y="2973388"/>
          <p14:tracePt t="70555" x="7667625" y="3017838"/>
          <p14:tracePt t="70563" x="7356475" y="3017838"/>
          <p14:tracePt t="70571" x="6992938" y="3017838"/>
          <p14:tracePt t="70578" x="6435725" y="3017838"/>
          <p14:tracePt t="70587" x="5989638" y="3017838"/>
          <p14:tracePt t="70595" x="5297488" y="3119438"/>
          <p14:tracePt t="70603" x="4886325" y="3119438"/>
          <p14:tracePt t="70611" x="4549775" y="3119438"/>
          <p14:tracePt t="70619" x="4357688" y="3119438"/>
          <p14:tracePt t="70630" x="4194175" y="3119438"/>
          <p14:tracePt t="70635" x="4065588" y="3119438"/>
          <p14:tracePt t="70644" x="4011613" y="3119438"/>
          <p14:tracePt t="70652" x="3965575" y="3119438"/>
          <p14:tracePt t="70660" x="3956050" y="3127375"/>
          <p14:tracePt t="70678" x="3948113" y="3127375"/>
          <p14:tracePt t="70684" x="3911600" y="3127375"/>
          <p14:tracePt t="70691" x="3875088" y="3136900"/>
          <p14:tracePt t="70699" x="3792538" y="3155950"/>
          <p14:tracePt t="70707" x="3719513" y="3155950"/>
          <p14:tracePt t="70715" x="3573463" y="3200400"/>
          <p14:tracePt t="70723" x="3390900" y="3200400"/>
          <p14:tracePt t="70731" x="3208338" y="3200400"/>
          <p14:tracePt t="70739" x="3063875" y="3200400"/>
          <p14:tracePt t="70747" x="2898775" y="3200400"/>
          <p14:tracePt t="70755" x="2744788" y="3200400"/>
          <p14:tracePt t="70764" x="2579688" y="3200400"/>
          <p14:tracePt t="70772" x="2489200" y="3200400"/>
          <p14:tracePt t="70779" x="2425700" y="3200400"/>
          <p14:tracePt t="70788" x="2397125" y="3200400"/>
          <p14:tracePt t="71045" x="2370138" y="3200400"/>
          <p14:tracePt t="71053" x="2287588" y="3209925"/>
          <p14:tracePt t="71061" x="2206625" y="3228975"/>
          <p14:tracePt t="71068" x="2151063" y="3236913"/>
          <p14:tracePt t="71077" x="2106613" y="3246438"/>
          <p14:tracePt t="71086" x="2078038" y="3255963"/>
          <p14:tracePt t="71092" x="2051050" y="3255963"/>
          <p14:tracePt t="71101" x="2041525" y="3255963"/>
          <p14:tracePt t="71165" x="2014538" y="3255963"/>
          <p14:tracePt t="71173" x="1941513" y="3265488"/>
          <p14:tracePt t="71180" x="1868488" y="3265488"/>
          <p14:tracePt t="71188" x="1722438" y="3265488"/>
          <p14:tracePt t="71197" x="1576388" y="3265488"/>
          <p14:tracePt t="71204" x="1395413" y="3265488"/>
          <p14:tracePt t="71213" x="1249363" y="3228975"/>
          <p14:tracePt t="71219" x="1112838" y="3200400"/>
          <p14:tracePt t="71229" x="947738" y="3155950"/>
          <p14:tracePt t="71238" x="820738" y="3127375"/>
          <p14:tracePt t="71245" x="684213" y="3073400"/>
          <p14:tracePt t="71252" x="584200" y="3009900"/>
          <p14:tracePt t="71259" x="538163" y="2990850"/>
          <p14:tracePt t="71267" x="474663" y="2954338"/>
          <p14:tracePt t="71277" x="465138" y="2946400"/>
          <p14:tracePt t="71427" x="465138" y="2927350"/>
          <p14:tracePt t="71435" x="465138" y="2917825"/>
          <p14:tracePt t="71443" x="465138" y="2909888"/>
          <p14:tracePt t="71451" x="465138" y="2900363"/>
          <p14:tracePt t="71467" x="465138" y="2890838"/>
          <p14:tracePt t="71493" x="465138" y="2881313"/>
          <p14:tracePt t="71507" x="465138" y="2873375"/>
          <p14:tracePt t="71515" x="465138" y="2863850"/>
          <p14:tracePt t="71523" x="465138" y="2844800"/>
          <p14:tracePt t="71531" x="465138" y="2827338"/>
          <p14:tracePt t="71547" x="465138" y="2808288"/>
          <p14:tracePt t="71555" x="465138" y="2790825"/>
          <p14:tracePt t="71563" x="465138" y="2781300"/>
          <p14:tracePt t="71572" x="465138" y="2763838"/>
          <p14:tracePt t="71579" x="465138" y="2754313"/>
          <p14:tracePt t="71587" x="465138" y="2744788"/>
          <p14:tracePt t="71619" x="465138" y="2727325"/>
          <p14:tracePt t="71635" x="465138" y="2717800"/>
          <p14:tracePt t="71749" x="455613" y="2717800"/>
          <p14:tracePt t="71821" x="455613" y="2735263"/>
          <p14:tracePt t="71829" x="455613" y="2800350"/>
          <p14:tracePt t="71836" x="455613" y="2827338"/>
          <p14:tracePt t="71845" x="501650" y="2890838"/>
          <p14:tracePt t="71854" x="538163" y="2936875"/>
          <p14:tracePt t="71861" x="592138" y="2990850"/>
          <p14:tracePt t="71871" x="620713" y="3063875"/>
          <p14:tracePt t="71885" x="720725" y="3163888"/>
          <p14:tracePt t="71891" x="747713" y="3200400"/>
          <p14:tracePt t="71899" x="757238" y="3209925"/>
          <p14:tracePt t="71907" x="793750" y="3236913"/>
          <p14:tracePt t="71987" x="801688" y="3236913"/>
          <p14:tracePt t="71995" x="801688" y="3228975"/>
          <p14:tracePt t="72004" x="801688" y="3192463"/>
          <p14:tracePt t="72011" x="801688" y="3173413"/>
          <p14:tracePt t="72019" x="793750" y="3146425"/>
          <p14:tracePt t="72027" x="784225" y="3109913"/>
          <p14:tracePt t="72036" x="774700" y="3082925"/>
          <p14:tracePt t="72045" x="774700" y="3073400"/>
          <p14:tracePt t="72056" x="757238" y="3054350"/>
          <p14:tracePt t="72070" x="747713" y="3054350"/>
          <p14:tracePt t="72133" x="747713" y="3046413"/>
          <p14:tracePt t="72141" x="747713" y="3017838"/>
          <p14:tracePt t="72149" x="747713" y="3009900"/>
          <p14:tracePt t="72156" x="738188" y="2990850"/>
          <p14:tracePt t="72165" x="738188" y="2963863"/>
          <p14:tracePt t="72173" x="728663" y="2954338"/>
          <p14:tracePt t="72235" x="711200" y="2946400"/>
          <p14:tracePt t="72243" x="647700" y="2946400"/>
          <p14:tracePt t="72251" x="511175" y="2982913"/>
          <p14:tracePt t="72259" x="373063" y="3054350"/>
          <p14:tracePt t="72269" x="265113" y="3109913"/>
          <p14:tracePt t="72276" x="163513" y="3155950"/>
          <p14:tracePt t="72285" x="119063" y="3182938"/>
          <p14:tracePt t="72292" x="53975" y="3219450"/>
          <p14:tracePt t="72299" x="36513" y="3236913"/>
          <p14:tracePt t="72307" x="26988" y="3246438"/>
          <p14:tracePt t="72398" x="90488" y="3246438"/>
          <p14:tracePt t="72405" x="236538" y="3246438"/>
          <p14:tracePt t="72414" x="365125" y="3246438"/>
          <p14:tracePt t="72420" x="511175" y="3255963"/>
          <p14:tracePt t="72429" x="674688" y="3292475"/>
          <p14:tracePt t="72438" x="838200" y="3319463"/>
          <p14:tracePt t="72444" x="1047750" y="3346450"/>
          <p14:tracePt t="72451" x="1230313" y="3382963"/>
          <p14:tracePt t="72459" x="1458913" y="3402013"/>
          <p14:tracePt t="72466" x="1704975" y="3429000"/>
          <p14:tracePt t="72475" x="1887538" y="3475038"/>
          <p14:tracePt t="72484" x="1997075" y="3511550"/>
          <p14:tracePt t="72491" x="2024063" y="3529013"/>
          <p14:tracePt t="72499" x="2041525" y="3538538"/>
          <p14:tracePt t="72547" x="2014538" y="3538538"/>
          <p14:tracePt t="72555" x="1968500" y="3548063"/>
          <p14:tracePt t="72563" x="1941513" y="3548063"/>
          <p14:tracePt t="72571" x="1924050" y="3556000"/>
          <p14:tracePt t="72579" x="1905000" y="3556000"/>
          <p14:tracePt t="72587" x="1895475" y="3556000"/>
          <p14:tracePt t="72594" x="1887538" y="3565525"/>
          <p14:tracePt t="72611" x="1887538" y="3575050"/>
          <p14:tracePt t="72619" x="1878013" y="3575050"/>
          <p14:tracePt t="72627" x="1860550" y="3584575"/>
          <p14:tracePt t="72644" x="1831975" y="3592513"/>
          <p14:tracePt t="72654" x="1824038" y="3592513"/>
          <p14:tracePt t="72660" x="1787525" y="3592513"/>
          <p14:tracePt t="72670" x="1751013" y="3621088"/>
          <p14:tracePt t="72680" x="1722438" y="3621088"/>
          <p14:tracePt t="72683" x="1668463" y="3621088"/>
          <p14:tracePt t="72691" x="1631950" y="3621088"/>
          <p14:tracePt t="72700" x="1585913" y="3621088"/>
          <p14:tracePt t="72707" x="1558925" y="3621088"/>
          <p14:tracePt t="72717" x="1522413" y="3621088"/>
          <p14:tracePt t="72726" x="1512888" y="3621088"/>
          <p14:tracePt t="72732" x="1476375" y="3621088"/>
          <p14:tracePt t="72742" x="1431925" y="3621088"/>
          <p14:tracePt t="72748" x="1412875" y="3621088"/>
          <p14:tracePt t="72756" x="1385888" y="3621088"/>
          <p14:tracePt t="72764" x="1366838" y="3621088"/>
          <p14:tracePt t="72774" x="1349375" y="3621088"/>
          <p14:tracePt t="72780" x="1293813" y="3602038"/>
          <p14:tracePt t="72789" x="1266825" y="3592513"/>
          <p14:tracePt t="72794" x="1193800" y="3584575"/>
          <p14:tracePt t="72803" x="1149350" y="3575050"/>
          <p14:tracePt t="72811" x="1084263" y="3548063"/>
          <p14:tracePt t="72819" x="1057275" y="3548063"/>
          <p14:tracePt t="72827" x="1039813" y="3538538"/>
          <p14:tracePt t="72836" x="1011238" y="3529013"/>
          <p14:tracePt t="72843" x="1003300" y="3519488"/>
          <p14:tracePt t="72859" x="993775" y="3511550"/>
          <p14:tracePt t="72867" x="993775" y="3475038"/>
          <p14:tracePt t="72875" x="993775" y="3438525"/>
          <p14:tracePt t="72885" x="993775" y="3411538"/>
          <p14:tracePt t="72890" x="993775" y="3365500"/>
          <p14:tracePt t="72900" x="993775" y="3328988"/>
          <p14:tracePt t="72907" x="993775" y="3282950"/>
          <p14:tracePt t="72915" x="993775" y="3255963"/>
          <p14:tracePt t="72923" x="993775" y="3219450"/>
          <p14:tracePt t="72931" x="993775" y="3182938"/>
          <p14:tracePt t="72939" x="993775" y="3163888"/>
          <p14:tracePt t="72948" x="1020763" y="3127375"/>
          <p14:tracePt t="72955" x="1039813" y="3100388"/>
          <p14:tracePt t="72963" x="1084263" y="3073400"/>
          <p14:tracePt t="72971" x="1112838" y="3046413"/>
          <p14:tracePt t="72979" x="1176338" y="3036888"/>
          <p14:tracePt t="72987" x="1230313" y="3009900"/>
          <p14:tracePt t="72995" x="1293813" y="3009900"/>
          <p14:tracePt t="73004" x="1349375" y="2990850"/>
          <p14:tracePt t="73011" x="1412875" y="2973388"/>
          <p14:tracePt t="73019" x="1468438" y="2973388"/>
          <p14:tracePt t="73027" x="1485900" y="2973388"/>
          <p14:tracePt t="73036" x="1531938" y="2954338"/>
          <p14:tracePt t="73043" x="1541463" y="2954338"/>
          <p14:tracePt t="73051" x="1549400" y="2954338"/>
          <p14:tracePt t="73108" x="1558925" y="2954338"/>
          <p14:tracePt t="73117" x="1568450" y="2954338"/>
          <p14:tracePt t="73125" x="1595438" y="2954338"/>
          <p14:tracePt t="73132" x="1631950" y="3000375"/>
          <p14:tracePt t="73140" x="1677988" y="3063875"/>
          <p14:tracePt t="73149" x="1731963" y="3127375"/>
          <p14:tracePt t="73156" x="1768475" y="3192463"/>
          <p14:tracePt t="73165" x="1804988" y="3246438"/>
          <p14:tracePt t="73172" x="1831975" y="3302000"/>
          <p14:tracePt t="73182" x="1868488" y="3338513"/>
          <p14:tracePt t="73187" x="1868488" y="3355975"/>
          <p14:tracePt t="73195" x="1868488" y="3365500"/>
          <p14:tracePt t="73211" x="1868488" y="3375025"/>
          <p14:tracePt t="73235" x="1868488" y="3402013"/>
          <p14:tracePt t="73243" x="1860550" y="3411538"/>
          <p14:tracePt t="73251" x="1851025" y="3419475"/>
          <p14:tracePt t="73260" x="1824038" y="3429000"/>
          <p14:tracePt t="73271" x="1795463" y="3438525"/>
          <p14:tracePt t="73276" x="1758950" y="3455988"/>
          <p14:tracePt t="73287" x="1751013" y="3465513"/>
          <p14:tracePt t="73292" x="1731963" y="3465513"/>
          <p14:tracePt t="73305" x="1722438" y="3465513"/>
          <p14:tracePt t="73308" x="1704975" y="3475038"/>
          <p14:tracePt t="73320" x="1695450" y="3475038"/>
          <p14:tracePt t="73324" x="1685925" y="3475038"/>
          <p14:tracePt t="73332" x="1668463" y="3482975"/>
          <p14:tracePt t="73429" x="1668463" y="3492500"/>
          <p14:tracePt t="73436" x="1677988" y="3502025"/>
          <p14:tracePt t="73445" x="1795463" y="3502025"/>
          <p14:tracePt t="73454" x="1951038" y="3502025"/>
          <p14:tracePt t="73461" x="2214563" y="3475038"/>
          <p14:tracePt t="73472" x="2562225" y="3455988"/>
          <p14:tracePt t="73477" x="3027363" y="3382963"/>
          <p14:tracePt t="73486" x="3509963" y="3365500"/>
          <p14:tracePt t="73491" x="3956050" y="3365500"/>
          <p14:tracePt t="73500" x="4367213" y="3365500"/>
          <p14:tracePt t="73509" x="4776788" y="3365500"/>
          <p14:tracePt t="73520" x="5041900" y="3365500"/>
          <p14:tracePt t="73525" x="5305425" y="3365500"/>
          <p14:tracePt t="73533" x="5561013" y="3365500"/>
          <p14:tracePt t="73542" x="5789613" y="3365500"/>
          <p14:tracePt t="73548" x="5953125" y="3365500"/>
          <p14:tracePt t="73556" x="6116638" y="3365500"/>
          <p14:tracePt t="73563" x="6245225" y="3365500"/>
          <p14:tracePt t="73572" x="6318250" y="3365500"/>
          <p14:tracePt t="73581" x="6427788" y="3365500"/>
          <p14:tracePt t="73591" x="6481763" y="3365500"/>
          <p14:tracePt t="73595" x="6518275" y="3365500"/>
          <p14:tracePt t="73603" x="6573838" y="3365500"/>
          <p14:tracePt t="73611" x="6610350" y="3365500"/>
          <p14:tracePt t="73620" x="6654800" y="3365500"/>
          <p14:tracePt t="73627" x="6691313" y="3365500"/>
          <p14:tracePt t="73635" x="6737350" y="3365500"/>
          <p14:tracePt t="73643" x="6746875" y="3365500"/>
          <p14:tracePt t="73659" x="6754813" y="3365500"/>
          <p14:tracePt t="73676" x="6773863" y="3365500"/>
          <p14:tracePt t="73691" x="6783388" y="3365500"/>
          <p14:tracePt t="73699" x="6800850" y="3365500"/>
          <p14:tracePt t="73708" x="6837363" y="3365500"/>
          <p14:tracePt t="73715" x="6910388" y="3365500"/>
          <p14:tracePt t="73723" x="7000875" y="3365500"/>
          <p14:tracePt t="73731" x="7092950" y="3365500"/>
          <p14:tracePt t="73740" x="7165975" y="3365500"/>
          <p14:tracePt t="73748" x="7239000" y="3365500"/>
          <p14:tracePt t="73756" x="7283450" y="3365500"/>
          <p14:tracePt t="74007" x="7312025" y="3375025"/>
          <p14:tracePt t="74014" x="7319963" y="3375025"/>
          <p14:tracePt t="74020" x="7329488" y="3382963"/>
          <p14:tracePt t="74029" x="7348538" y="3382963"/>
          <p14:tracePt t="74036" x="7348538" y="3392488"/>
          <p14:tracePt t="74045" x="7356475" y="3392488"/>
          <p14:tracePt t="74054" x="7366000" y="3402013"/>
          <p14:tracePt t="74070" x="7375525" y="3411538"/>
          <p14:tracePt t="74205" x="7375525" y="3382963"/>
          <p14:tracePt t="74213" x="7375525" y="3355975"/>
          <p14:tracePt t="74220" x="7392988" y="3338513"/>
          <p14:tracePt t="74229" x="7439025" y="3292475"/>
          <p14:tracePt t="74236" x="7475538" y="3273425"/>
          <p14:tracePt t="74244" x="7521575" y="3236913"/>
          <p14:tracePt t="74254" x="7567613" y="3192463"/>
          <p14:tracePt t="74261" x="7602538" y="3155950"/>
          <p14:tracePt t="74272" x="7621588" y="3127375"/>
          <p14:tracePt t="74275" x="7648575" y="3090863"/>
          <p14:tracePt t="74284" x="7667625" y="3073400"/>
          <p14:tracePt t="74292" x="7675563" y="3063875"/>
          <p14:tracePt t="74304" x="7685088" y="3054350"/>
          <p14:tracePt t="74318" x="7694613" y="3054350"/>
          <p14:tracePt t="74392" x="7704138" y="3046413"/>
          <p14:tracePt t="74396" x="7712075" y="3046413"/>
          <p14:tracePt t="74412" x="7758113" y="3046413"/>
          <p14:tracePt t="74420" x="7777163" y="3046413"/>
          <p14:tracePt t="74428" x="7831138" y="3046413"/>
          <p14:tracePt t="74436" x="7885113" y="3046413"/>
          <p14:tracePt t="74444" x="7986713" y="3090863"/>
          <p14:tracePt t="74453" x="8067675" y="3146425"/>
          <p14:tracePt t="74460" x="8132763" y="3182938"/>
          <p14:tracePt t="74469" x="8150225" y="3200400"/>
          <p14:tracePt t="74476" x="8196263" y="3236913"/>
          <p14:tracePt t="74492" x="8196263" y="3246438"/>
          <p14:tracePt t="74506" x="8196263" y="3255963"/>
          <p14:tracePt t="74515" x="8196263" y="3273425"/>
          <p14:tracePt t="74532" x="8196263" y="3282950"/>
          <p14:tracePt t="74539" x="8186738" y="3309938"/>
          <p14:tracePt t="74547" x="8169275" y="3328988"/>
          <p14:tracePt t="74555" x="8159750" y="3328988"/>
          <p14:tracePt t="74563" x="8150225" y="3338513"/>
          <p14:tracePt t="74709" x="8123238" y="3346450"/>
          <p14:tracePt t="74717" x="8040688" y="3355975"/>
          <p14:tracePt t="74724" x="7877175" y="3382963"/>
          <p14:tracePt t="74733" x="7621588" y="3402013"/>
          <p14:tracePt t="74745" x="7319963" y="3402013"/>
          <p14:tracePt t="74748" x="6983413" y="3402013"/>
          <p14:tracePt t="74756" x="6783388" y="3402013"/>
          <p14:tracePt t="74764" x="6618288" y="3402013"/>
          <p14:tracePt t="74774" x="6491288" y="3402013"/>
          <p14:tracePt t="74779" x="6399213" y="3402013"/>
          <p14:tracePt t="74791" x="6381750" y="3402013"/>
          <p14:tracePt t="74868" x="6372225" y="3411538"/>
          <p14:tracePt t="74876" x="6362700" y="3438525"/>
          <p14:tracePt t="74887" x="6308725" y="3446463"/>
          <p14:tracePt t="74892" x="6245225" y="3475038"/>
          <p14:tracePt t="74903" x="6189663" y="3475038"/>
          <p14:tracePt t="74908" x="6108700" y="3502025"/>
          <p14:tracePt t="74918" x="6053138" y="3502025"/>
          <p14:tracePt t="74924" x="6007100" y="3502025"/>
          <p14:tracePt t="74933" x="5989638" y="3502025"/>
          <p14:tracePt t="74942" x="5980113" y="3502025"/>
          <p14:tracePt t="74948" x="5972175" y="3502025"/>
          <p14:tracePt t="74974" x="5953125" y="3502025"/>
          <p14:tracePt t="74980" x="5926138" y="3502025"/>
          <p14:tracePt t="74990" x="5907088" y="3502025"/>
          <p14:tracePt t="74996" x="5853113" y="3502025"/>
          <p14:tracePt t="75007" x="5789613" y="3511550"/>
          <p14:tracePt t="75010" x="5734050" y="3511550"/>
          <p14:tracePt t="75019" x="5680075" y="3511550"/>
          <p14:tracePt t="75027" x="5634038" y="3511550"/>
          <p14:tracePt t="75035" x="5624513" y="3511550"/>
          <p14:tracePt t="75043" x="5607050" y="3511550"/>
          <p14:tracePt t="75051" x="5597525" y="3511550"/>
          <p14:tracePt t="75091" x="5588000" y="3511550"/>
          <p14:tracePt t="75102" x="5580063" y="3519488"/>
          <p14:tracePt t="75157" x="5580063" y="3529013"/>
          <p14:tracePt t="75180" x="5588000" y="3529013"/>
          <p14:tracePt t="75269" x="5561013" y="3548063"/>
          <p14:tracePt t="75276" x="5478463" y="3556000"/>
          <p14:tracePt t="75286" x="5387975" y="3556000"/>
          <p14:tracePt t="75293" x="5360988" y="3556000"/>
          <p14:tracePt t="75300" x="5287963" y="3565525"/>
          <p14:tracePt t="75307" x="5232400" y="3584575"/>
          <p14:tracePt t="75315" x="5195888" y="3584575"/>
          <p14:tracePt t="75323" x="5178425" y="3584575"/>
          <p14:tracePt t="75500" x="5159375" y="3584575"/>
          <p14:tracePt t="75508" x="5151438" y="3584575"/>
          <p14:tracePt t="75516" x="5132388" y="3602038"/>
          <p14:tracePt t="75524" x="5114925" y="3611563"/>
          <p14:tracePt t="75531" x="5095875" y="3611563"/>
          <p14:tracePt t="75539" x="5086350" y="3611563"/>
          <p14:tracePt t="75547" x="5068888" y="3611563"/>
          <p14:tracePt t="75555" x="5059363" y="3611563"/>
          <p14:tracePt t="75571" x="5049838" y="3611563"/>
          <p14:tracePt t="75579" x="5032375" y="3621088"/>
          <p14:tracePt t="75596" x="5022850" y="3621088"/>
          <p14:tracePt t="75611" x="5014913" y="3621088"/>
          <p14:tracePt t="75644" x="5005388" y="3621088"/>
          <p14:tracePt t="75662" x="4995863" y="3621088"/>
          <p14:tracePt t="75668" x="4968875" y="3592513"/>
          <p14:tracePt t="75677" x="4968875" y="3556000"/>
          <p14:tracePt t="75686" x="4968875" y="3548063"/>
          <p14:tracePt t="75696" x="4968875" y="3519488"/>
          <p14:tracePt t="75700" x="4968875" y="3492500"/>
          <p14:tracePt t="75707" x="4968875" y="3465513"/>
          <p14:tracePt t="75715" x="4968875" y="3455988"/>
          <p14:tracePt t="75723" x="4968875" y="3446463"/>
          <p14:tracePt t="75731" x="4968875" y="3429000"/>
          <p14:tracePt t="75739" x="4968875" y="3411538"/>
          <p14:tracePt t="75755" x="4978400" y="3402013"/>
          <p14:tracePt t="75763" x="5005388" y="3392488"/>
          <p14:tracePt t="75771" x="5032375" y="3392488"/>
          <p14:tracePt t="75779" x="5095875" y="3375025"/>
          <p14:tracePt t="75787" x="5132388" y="3375025"/>
          <p14:tracePt t="75796" x="5178425" y="3375025"/>
          <p14:tracePt t="75807" x="5214938" y="3375025"/>
          <p14:tracePt t="75811" x="5268913" y="3375025"/>
          <p14:tracePt t="75819" x="5287963" y="3375025"/>
          <p14:tracePt t="75827" x="5297488" y="3375025"/>
          <p14:tracePt t="75835" x="5324475" y="3375025"/>
          <p14:tracePt t="75892" x="5324475" y="3392488"/>
          <p14:tracePt t="75899" x="5324475" y="3419475"/>
          <p14:tracePt t="75907" x="5287963" y="3438525"/>
          <p14:tracePt t="75915" x="5260975" y="3475038"/>
          <p14:tracePt t="75923" x="5224463" y="3502025"/>
          <p14:tracePt t="75931" x="5205413" y="3519488"/>
          <p14:tracePt t="75939" x="5187950" y="3529013"/>
          <p14:tracePt t="75947" x="5168900" y="3538538"/>
          <p14:tracePt t="75963" x="5159375" y="3548063"/>
          <p14:tracePt t="76084" x="5159375" y="3556000"/>
          <p14:tracePt t="76093" x="5260975" y="3556000"/>
          <p14:tracePt t="76102" x="5441950" y="3538538"/>
          <p14:tracePt t="76110" x="5624513" y="3492500"/>
          <p14:tracePt t="76118" x="5770563" y="3475038"/>
          <p14:tracePt t="76125" x="5953125" y="3455988"/>
          <p14:tracePt t="76132" x="6089650" y="3411538"/>
          <p14:tracePt t="76140" x="6218238" y="3402013"/>
          <p14:tracePt t="76148" x="6291263" y="3402013"/>
          <p14:tracePt t="76156" x="6335713" y="3392488"/>
          <p14:tracePt t="76164" x="6354763" y="3392488"/>
          <p14:tracePt t="76587" x="6418263" y="3392488"/>
          <p14:tracePt t="76595" x="6545263" y="3392488"/>
          <p14:tracePt t="76603" x="6691313" y="3392488"/>
          <p14:tracePt t="76612" x="6819900" y="3392488"/>
          <p14:tracePt t="76619" x="6929438" y="3392488"/>
          <p14:tracePt t="76627" x="7037388" y="3392488"/>
          <p14:tracePt t="76636" x="7129463" y="3392488"/>
          <p14:tracePt t="76644" x="7192963" y="3392488"/>
          <p14:tracePt t="76652" x="7229475" y="3392488"/>
          <p14:tracePt t="77117" x="7248525" y="3392488"/>
          <p14:tracePt t="77125" x="7302500" y="3392488"/>
          <p14:tracePt t="77133" x="7392988" y="3392488"/>
          <p14:tracePt t="77140" x="7502525" y="3392488"/>
          <p14:tracePt t="77149" x="7648575" y="3392488"/>
          <p14:tracePt t="77155" x="7831138" y="3429000"/>
          <p14:tracePt t="77163" x="7994650" y="3438525"/>
          <p14:tracePt t="77171" x="8159750" y="3455988"/>
          <p14:tracePt t="77179" x="8313738" y="3482975"/>
          <p14:tracePt t="77187" x="8405813" y="3482975"/>
          <p14:tracePt t="77195" x="8478838" y="3482975"/>
          <p14:tracePt t="77203" x="8505825" y="3482975"/>
          <p14:tracePt t="77211" x="8532813" y="3482975"/>
          <p14:tracePt t="77403" x="8569325" y="3475038"/>
          <p14:tracePt t="77413" x="8596313" y="3465513"/>
          <p14:tracePt t="77427" x="8605838" y="3465513"/>
          <p14:tracePt t="77677" x="8551863" y="3465513"/>
          <p14:tracePt t="77685" x="8459788" y="3465513"/>
          <p14:tracePt t="77695" x="8313738" y="3475038"/>
          <p14:tracePt t="77699" x="8186738" y="3475038"/>
          <p14:tracePt t="77707" x="8023225" y="3502025"/>
          <p14:tracePt t="77715" x="7858125" y="3502025"/>
          <p14:tracePt t="77723" x="7712075" y="3502025"/>
          <p14:tracePt t="77730" x="7567613" y="3502025"/>
          <p14:tracePt t="77740" x="7458075" y="3502025"/>
          <p14:tracePt t="77749" x="7402513" y="3502025"/>
          <p14:tracePt t="77757" x="7385050" y="3502025"/>
          <p14:tracePt t="77773" x="7366000" y="3502025"/>
          <p14:tracePt t="78149" x="7312025" y="3502025"/>
          <p14:tracePt t="78157" x="7219950" y="3502025"/>
          <p14:tracePt t="78167" x="7146925" y="3502025"/>
          <p14:tracePt t="78171" x="7083425" y="3502025"/>
          <p14:tracePt t="78179" x="7046913" y="3502025"/>
          <p14:tracePt t="78187" x="7000875" y="3502025"/>
          <p14:tracePt t="78196" x="6964363" y="3502025"/>
          <p14:tracePt t="78203" x="6946900" y="3502025"/>
          <p14:tracePt t="78211" x="6929438" y="3502025"/>
          <p14:tracePt t="78219" x="6910388" y="3502025"/>
          <p14:tracePt t="78235" x="6900863" y="3502025"/>
          <p14:tracePt t="78352" x="6892925" y="3502025"/>
          <p14:tracePt t="78355" x="6883400" y="3502025"/>
          <p14:tracePt t="78362" x="6827838" y="3502025"/>
          <p14:tracePt t="78371" x="6764338" y="3502025"/>
          <p14:tracePt t="78380" x="6691313" y="3502025"/>
          <p14:tracePt t="78388" x="6637338" y="3502025"/>
          <p14:tracePt t="78396" x="6581775" y="3502025"/>
          <p14:tracePt t="78404" x="6537325" y="3502025"/>
          <p14:tracePt t="78413" x="6508750" y="3502025"/>
          <p14:tracePt t="78419" x="6481763" y="3502025"/>
          <p14:tracePt t="78427" x="6464300" y="3502025"/>
          <p14:tracePt t="78435" x="6445250" y="3502025"/>
          <p14:tracePt t="78443" x="6435725" y="3502025"/>
          <p14:tracePt t="78982" x="6445250" y="3492500"/>
          <p14:tracePt t="78988" x="6564313" y="3492500"/>
          <p14:tracePt t="78997" x="6691313" y="3492500"/>
          <p14:tracePt t="79005" x="6819900" y="3492500"/>
          <p14:tracePt t="79011" x="6929438" y="3492500"/>
          <p14:tracePt t="79019" x="7056438" y="3492500"/>
          <p14:tracePt t="79028" x="7183438" y="3475038"/>
          <p14:tracePt t="79036" x="7275513" y="3475038"/>
          <p14:tracePt t="79045" x="7366000" y="3475038"/>
          <p14:tracePt t="79052" x="7392988" y="3475038"/>
          <p14:tracePt t="79061" x="7421563" y="3475038"/>
          <p14:tracePt t="79070" x="7429500" y="3475038"/>
          <p14:tracePt t="79428" x="7458075" y="3475038"/>
          <p14:tracePt t="79436" x="7512050" y="3475038"/>
          <p14:tracePt t="79444" x="7621588" y="3475038"/>
          <p14:tracePt t="79451" x="7767638" y="3475038"/>
          <p14:tracePt t="79460" x="7913688" y="3475038"/>
          <p14:tracePt t="79469" x="8040688" y="3475038"/>
          <p14:tracePt t="79476" x="8132763" y="3475038"/>
          <p14:tracePt t="79486" x="8204200" y="3475038"/>
          <p14:tracePt t="79492" x="8240713" y="3475038"/>
          <p14:tracePt t="79502" x="8277225" y="3475038"/>
          <p14:tracePt t="79508" x="8296275" y="3465513"/>
          <p14:tracePt t="79519" x="8305800" y="3455988"/>
          <p14:tracePt t="79524" x="8313738" y="3455988"/>
          <p14:tracePt t="79535" x="8323263" y="3446463"/>
          <p14:tracePt t="79595" x="8332788" y="3438525"/>
          <p14:tracePt t="79603" x="8369300" y="3438525"/>
          <p14:tracePt t="79611" x="8423275" y="3429000"/>
          <p14:tracePt t="79619" x="8488363" y="3411538"/>
          <p14:tracePt t="79626" x="8559800" y="3411538"/>
          <p14:tracePt t="79635" x="8651875" y="3392488"/>
          <p14:tracePt t="79643" x="8697913" y="3392488"/>
          <p14:tracePt t="79651" x="8751888" y="3382963"/>
          <p14:tracePt t="79659" x="8788400" y="3382963"/>
          <p14:tracePt t="79667" x="8815388" y="3382963"/>
          <p14:tracePt t="79684" x="8824913" y="3382963"/>
          <p14:tracePt t="79931" x="8807450" y="3382963"/>
          <p14:tracePt t="79939" x="8742363" y="3382963"/>
          <p14:tracePt t="79947" x="8624888" y="3419475"/>
          <p14:tracePt t="79955" x="8496300" y="3446463"/>
          <p14:tracePt t="79964" x="8432800" y="3465513"/>
          <p14:tracePt t="79972" x="8342313" y="3482975"/>
          <p14:tracePt t="79980" x="8213725" y="3502025"/>
          <p14:tracePt t="79988" x="8096250" y="3511550"/>
          <p14:tracePt t="79996" x="7986713" y="3538538"/>
          <p14:tracePt t="80005" x="7931150" y="3538538"/>
          <p14:tracePt t="80011" x="7877175" y="3538538"/>
          <p14:tracePt t="80019" x="7777163" y="3538538"/>
          <p14:tracePt t="80026" x="7748588" y="3538538"/>
          <p14:tracePt t="80035" x="7721600" y="3538538"/>
          <p14:tracePt t="80043" x="7704138" y="3538538"/>
          <p14:tracePt t="80051" x="7685088" y="3538538"/>
          <p14:tracePt t="80083" x="7667625" y="3538538"/>
          <p14:tracePt t="80091" x="7612063" y="3538538"/>
          <p14:tracePt t="80102" x="7485063" y="3538538"/>
          <p14:tracePt t="80108" x="7319963" y="3538538"/>
          <p14:tracePt t="80117" x="7183438" y="3538538"/>
          <p14:tracePt t="80123" x="7019925" y="3538538"/>
          <p14:tracePt t="80130" x="6837363" y="3538538"/>
          <p14:tracePt t="80139" x="6691313" y="3538538"/>
          <p14:tracePt t="80147" x="6600825" y="3538538"/>
          <p14:tracePt t="80155" x="6545263" y="3538538"/>
          <p14:tracePt t="80163" x="6500813" y="3538538"/>
          <p14:tracePt t="80171" x="6491288" y="3538538"/>
          <p14:tracePt t="80413" x="6481763" y="3538538"/>
          <p14:tracePt t="80422" x="6481763" y="3511550"/>
          <p14:tracePt t="80428" x="6481763" y="3492500"/>
          <p14:tracePt t="80443" x="6481763" y="3475038"/>
          <p14:tracePt t="80451" x="6481763" y="3465513"/>
          <p14:tracePt t="80459" x="6481763" y="3455988"/>
          <p14:tracePt t="80541" x="6481763" y="3446463"/>
          <p14:tracePt t="80549" x="6472238" y="3419475"/>
          <p14:tracePt t="80556" x="6472238" y="3411538"/>
          <p14:tracePt t="80572" x="6464300" y="3402013"/>
          <p14:tracePt t="80580" x="6464300" y="3392488"/>
          <p14:tracePt t="80588" x="6464300" y="3382963"/>
          <p14:tracePt t="80596" x="6454775" y="3365500"/>
          <p14:tracePt t="80621" x="6454775" y="3346450"/>
          <p14:tracePt t="80626" x="6454775" y="3338513"/>
          <p14:tracePt t="80643" x="6454775" y="3309938"/>
          <p14:tracePt t="80651" x="6454775" y="3292475"/>
          <p14:tracePt t="80659" x="6464300" y="3282950"/>
          <p14:tracePt t="80667" x="6464300" y="3246438"/>
          <p14:tracePt t="80675" x="6481763" y="3200400"/>
          <p14:tracePt t="80683" x="6491288" y="3182938"/>
          <p14:tracePt t="80691" x="6508750" y="3136900"/>
          <p14:tracePt t="80700" x="6518275" y="3127375"/>
          <p14:tracePt t="80708" x="6527800" y="3090863"/>
          <p14:tracePt t="80720" x="6527800" y="3082925"/>
          <p14:tracePt t="80726" x="6545263" y="3046413"/>
          <p14:tracePt t="80741" x="6554788" y="3036888"/>
          <p14:tracePt t="80749" x="6564313" y="3036888"/>
          <p14:tracePt t="80765" x="6564313" y="3027363"/>
          <p14:tracePt t="80907" x="6591300" y="3009900"/>
          <p14:tracePt t="80915" x="6710363" y="2982913"/>
          <p14:tracePt t="80925" x="6856413" y="2982913"/>
          <p14:tracePt t="80930" x="7019925" y="2954338"/>
          <p14:tracePt t="80941" x="7202488" y="2954338"/>
          <p14:tracePt t="80949" x="7385050" y="2954338"/>
          <p14:tracePt t="80957" x="7521575" y="2954338"/>
          <p14:tracePt t="80965" x="7631113" y="2954338"/>
          <p14:tracePt t="80973" x="7748588" y="2954338"/>
          <p14:tracePt t="80981" x="7821613" y="2954338"/>
          <p14:tracePt t="80988" x="7877175" y="2954338"/>
          <p14:tracePt t="80997" x="7913688" y="2954338"/>
          <p14:tracePt t="81004" x="7921625" y="2954338"/>
          <p14:tracePt t="81117" x="7931150" y="2954338"/>
          <p14:tracePt t="81134" x="7967663" y="2954338"/>
          <p14:tracePt t="81140" x="8023225" y="2954338"/>
          <p14:tracePt t="81149" x="8096250" y="2954338"/>
          <p14:tracePt t="81156" x="8150225" y="2954338"/>
          <p14:tracePt t="81165" x="8204200" y="2954338"/>
          <p14:tracePt t="81173" x="8250238" y="2954338"/>
          <p14:tracePt t="81181" x="8277225" y="2954338"/>
          <p14:tracePt t="81188" x="8286750" y="2954338"/>
          <p14:tracePt t="83693" x="8277225" y="2954338"/>
          <p14:tracePt t="84781" x="8250238" y="2982913"/>
          <p14:tracePt t="84789" x="8240713" y="2990850"/>
          <p14:tracePt t="84797" x="8204200" y="3000375"/>
          <p14:tracePt t="84808" x="8186738" y="3009900"/>
          <p14:tracePt t="84813" x="8169275" y="3027363"/>
          <p14:tracePt t="84821" x="8140700" y="3054350"/>
          <p14:tracePt t="84837" x="8132763" y="3054350"/>
          <p14:tracePt t="84842" x="8123238" y="3054350"/>
          <p14:tracePt t="85005" x="8113713" y="3054350"/>
          <p14:tracePt t="85013" x="8086725" y="3073400"/>
          <p14:tracePt t="85027" x="8067675" y="3082925"/>
          <p14:tracePt t="85268" x="8059738" y="3090863"/>
          <p14:tracePt t="85275" x="8059738" y="3100388"/>
          <p14:tracePt t="85283" x="8031163" y="3109913"/>
          <p14:tracePt t="85291" x="8023225" y="3119438"/>
          <p14:tracePt t="85299" x="8013700" y="3127375"/>
          <p14:tracePt t="85317" x="8004175" y="3136900"/>
          <p14:tracePt t="85324" x="7986713" y="3136900"/>
          <p14:tracePt t="85334" x="7977188" y="3146425"/>
          <p14:tracePt t="85851" x="7977188" y="3155950"/>
          <p14:tracePt t="85859" x="8031163" y="3155950"/>
          <p14:tracePt t="85867" x="8104188" y="3155950"/>
          <p14:tracePt t="85875" x="8159750" y="3155950"/>
          <p14:tracePt t="85886" x="8223250" y="3155950"/>
          <p14:tracePt t="85890" x="8277225" y="3155950"/>
          <p14:tracePt t="85899" x="8332788" y="3155950"/>
          <p14:tracePt t="85907" x="8378825" y="3155950"/>
          <p14:tracePt t="85916" x="8396288" y="3155950"/>
          <p14:tracePt t="85923" x="8423275" y="3155950"/>
          <p14:tracePt t="85932" x="8442325" y="3155950"/>
          <p14:tracePt t="86043" x="8478838" y="3155950"/>
          <p14:tracePt t="86051" x="8515350" y="3155950"/>
          <p14:tracePt t="86059" x="8578850" y="3155950"/>
          <p14:tracePt t="86067" x="8632825" y="3155950"/>
          <p14:tracePt t="86075" x="8724900" y="3155950"/>
          <p14:tracePt t="86083" x="8834438" y="3155950"/>
          <p14:tracePt t="86091" x="8943975" y="3155950"/>
          <p14:tracePt t="86100" x="9053513" y="315595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正方形/長方形 90"/>
          <p:cNvSpPr/>
          <p:nvPr/>
        </p:nvSpPr>
        <p:spPr>
          <a:xfrm>
            <a:off x="3079244" y="4269661"/>
            <a:ext cx="2731121" cy="23042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2" name="直線コネクタ 71"/>
          <p:cNvCxnSpPr/>
          <p:nvPr/>
        </p:nvCxnSpPr>
        <p:spPr>
          <a:xfrm>
            <a:off x="4492628" y="4399781"/>
            <a:ext cx="0" cy="16215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Line 9"/>
          <p:cNvSpPr>
            <a:spLocks noChangeShapeType="1"/>
          </p:cNvSpPr>
          <p:nvPr/>
        </p:nvSpPr>
        <p:spPr bwMode="auto">
          <a:xfrm>
            <a:off x="4265816" y="2270558"/>
            <a:ext cx="0" cy="63667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 name="Line 10"/>
          <p:cNvSpPr>
            <a:spLocks noChangeShapeType="1"/>
          </p:cNvSpPr>
          <p:nvPr/>
        </p:nvSpPr>
        <p:spPr bwMode="auto">
          <a:xfrm>
            <a:off x="4265816" y="2429434"/>
            <a:ext cx="26474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6" name="Line 11"/>
          <p:cNvSpPr>
            <a:spLocks noChangeShapeType="1"/>
          </p:cNvSpPr>
          <p:nvPr/>
        </p:nvSpPr>
        <p:spPr bwMode="auto">
          <a:xfrm flipV="1">
            <a:off x="4530562" y="2006542"/>
            <a:ext cx="0" cy="4228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7" name="Line 12"/>
          <p:cNvSpPr>
            <a:spLocks noChangeShapeType="1"/>
          </p:cNvSpPr>
          <p:nvPr/>
        </p:nvSpPr>
        <p:spPr bwMode="auto">
          <a:xfrm>
            <a:off x="4265816" y="2748356"/>
            <a:ext cx="264746"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9" name="Line 34"/>
          <p:cNvSpPr>
            <a:spLocks noChangeShapeType="1"/>
          </p:cNvSpPr>
          <p:nvPr/>
        </p:nvSpPr>
        <p:spPr bwMode="auto">
          <a:xfrm>
            <a:off x="4536381" y="2748356"/>
            <a:ext cx="0" cy="31775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0" name="Line 56"/>
          <p:cNvSpPr>
            <a:spLocks noChangeShapeType="1"/>
          </p:cNvSpPr>
          <p:nvPr/>
        </p:nvSpPr>
        <p:spPr bwMode="auto">
          <a:xfrm>
            <a:off x="3678616" y="2594152"/>
            <a:ext cx="46187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1" name="Line 9"/>
          <p:cNvSpPr>
            <a:spLocks noChangeShapeType="1"/>
          </p:cNvSpPr>
          <p:nvPr/>
        </p:nvSpPr>
        <p:spPr bwMode="auto">
          <a:xfrm>
            <a:off x="4133215" y="2429434"/>
            <a:ext cx="14549" cy="32078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3" name="グループ化 22"/>
          <p:cNvGrpSpPr/>
          <p:nvPr/>
        </p:nvGrpSpPr>
        <p:grpSpPr>
          <a:xfrm>
            <a:off x="4338435" y="3755187"/>
            <a:ext cx="395664" cy="106307"/>
            <a:chOff x="4572248" y="5301208"/>
            <a:chExt cx="431800" cy="144462"/>
          </a:xfrm>
        </p:grpSpPr>
        <p:sp>
          <p:nvSpPr>
            <p:cNvPr id="12" name="Line 14"/>
            <p:cNvSpPr>
              <a:spLocks noChangeShapeType="1"/>
            </p:cNvSpPr>
            <p:nvPr/>
          </p:nvSpPr>
          <p:spPr bwMode="auto">
            <a:xfrm>
              <a:off x="4572248" y="5301208"/>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 name="Line 15"/>
            <p:cNvSpPr>
              <a:spLocks noChangeShapeType="1"/>
            </p:cNvSpPr>
            <p:nvPr/>
          </p:nvSpPr>
          <p:spPr bwMode="auto">
            <a:xfrm flipH="1">
              <a:off x="4597648" y="5302795"/>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4" name="Line 16"/>
            <p:cNvSpPr>
              <a:spLocks noChangeShapeType="1"/>
            </p:cNvSpPr>
            <p:nvPr/>
          </p:nvSpPr>
          <p:spPr bwMode="auto">
            <a:xfrm flipH="1">
              <a:off x="4669085" y="5302795"/>
              <a:ext cx="7143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5" name="Line 17"/>
            <p:cNvSpPr>
              <a:spLocks noChangeShapeType="1"/>
            </p:cNvSpPr>
            <p:nvPr/>
          </p:nvSpPr>
          <p:spPr bwMode="auto">
            <a:xfrm flipH="1">
              <a:off x="4740523" y="5302795"/>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6" name="Line 18"/>
            <p:cNvSpPr>
              <a:spLocks noChangeShapeType="1"/>
            </p:cNvSpPr>
            <p:nvPr/>
          </p:nvSpPr>
          <p:spPr bwMode="auto">
            <a:xfrm flipH="1">
              <a:off x="4811960" y="5302795"/>
              <a:ext cx="7143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7" name="Line 19"/>
            <p:cNvSpPr>
              <a:spLocks noChangeShapeType="1"/>
            </p:cNvSpPr>
            <p:nvPr/>
          </p:nvSpPr>
          <p:spPr bwMode="auto">
            <a:xfrm flipH="1">
              <a:off x="4883398" y="5302795"/>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8" name="Rectangle 48"/>
          <p:cNvSpPr>
            <a:spLocks noChangeArrowheads="1"/>
          </p:cNvSpPr>
          <p:nvPr/>
        </p:nvSpPr>
        <p:spPr bwMode="auto">
          <a:xfrm>
            <a:off x="4470513" y="1636220"/>
            <a:ext cx="197832" cy="3703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19" name="Line 36"/>
          <p:cNvSpPr>
            <a:spLocks noChangeShapeType="1"/>
          </p:cNvSpPr>
          <p:nvPr/>
        </p:nvSpPr>
        <p:spPr bwMode="auto">
          <a:xfrm>
            <a:off x="4338435" y="1105725"/>
            <a:ext cx="39566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0" name="Line 37"/>
          <p:cNvSpPr>
            <a:spLocks noChangeShapeType="1"/>
          </p:cNvSpPr>
          <p:nvPr/>
        </p:nvSpPr>
        <p:spPr bwMode="auto">
          <a:xfrm>
            <a:off x="4536381" y="1106418"/>
            <a:ext cx="0" cy="5291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1" name="Rectangle 48"/>
          <p:cNvSpPr>
            <a:spLocks noChangeArrowheads="1"/>
          </p:cNvSpPr>
          <p:nvPr/>
        </p:nvSpPr>
        <p:spPr bwMode="auto">
          <a:xfrm>
            <a:off x="4458239" y="3066929"/>
            <a:ext cx="197832" cy="3703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2" name="Line 34"/>
          <p:cNvSpPr>
            <a:spLocks noChangeShapeType="1"/>
          </p:cNvSpPr>
          <p:nvPr/>
        </p:nvSpPr>
        <p:spPr bwMode="auto">
          <a:xfrm>
            <a:off x="4536381" y="3437434"/>
            <a:ext cx="0" cy="31775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4" name="Line 11"/>
          <p:cNvSpPr>
            <a:spLocks noChangeShapeType="1"/>
          </p:cNvSpPr>
          <p:nvPr/>
        </p:nvSpPr>
        <p:spPr bwMode="auto">
          <a:xfrm flipV="1">
            <a:off x="3672798" y="1953552"/>
            <a:ext cx="0" cy="180163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5" name="Rectangle 48"/>
          <p:cNvSpPr>
            <a:spLocks noChangeArrowheads="1"/>
          </p:cNvSpPr>
          <p:nvPr/>
        </p:nvSpPr>
        <p:spPr bwMode="auto">
          <a:xfrm>
            <a:off x="3612748" y="1583230"/>
            <a:ext cx="197832" cy="3703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sp>
        <p:nvSpPr>
          <p:cNvPr id="26" name="Line 36"/>
          <p:cNvSpPr>
            <a:spLocks noChangeShapeType="1"/>
          </p:cNvSpPr>
          <p:nvPr/>
        </p:nvSpPr>
        <p:spPr bwMode="auto">
          <a:xfrm>
            <a:off x="3480670" y="1052736"/>
            <a:ext cx="39566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27" name="Line 37"/>
          <p:cNvSpPr>
            <a:spLocks noChangeShapeType="1"/>
          </p:cNvSpPr>
          <p:nvPr/>
        </p:nvSpPr>
        <p:spPr bwMode="auto">
          <a:xfrm>
            <a:off x="3678616" y="1053429"/>
            <a:ext cx="0" cy="52919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28" name="グループ化 27"/>
          <p:cNvGrpSpPr/>
          <p:nvPr/>
        </p:nvGrpSpPr>
        <p:grpSpPr>
          <a:xfrm>
            <a:off x="3530413" y="3755187"/>
            <a:ext cx="395664" cy="106307"/>
            <a:chOff x="4572248" y="5301208"/>
            <a:chExt cx="431800" cy="144462"/>
          </a:xfrm>
        </p:grpSpPr>
        <p:sp>
          <p:nvSpPr>
            <p:cNvPr id="29" name="Line 14"/>
            <p:cNvSpPr>
              <a:spLocks noChangeShapeType="1"/>
            </p:cNvSpPr>
            <p:nvPr/>
          </p:nvSpPr>
          <p:spPr bwMode="auto">
            <a:xfrm>
              <a:off x="4572248" y="5301208"/>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0" name="Line 15"/>
            <p:cNvSpPr>
              <a:spLocks noChangeShapeType="1"/>
            </p:cNvSpPr>
            <p:nvPr/>
          </p:nvSpPr>
          <p:spPr bwMode="auto">
            <a:xfrm flipH="1">
              <a:off x="4597648" y="5302795"/>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1" name="Line 16"/>
            <p:cNvSpPr>
              <a:spLocks noChangeShapeType="1"/>
            </p:cNvSpPr>
            <p:nvPr/>
          </p:nvSpPr>
          <p:spPr bwMode="auto">
            <a:xfrm flipH="1">
              <a:off x="4669085" y="5302795"/>
              <a:ext cx="7143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2" name="Line 17"/>
            <p:cNvSpPr>
              <a:spLocks noChangeShapeType="1"/>
            </p:cNvSpPr>
            <p:nvPr/>
          </p:nvSpPr>
          <p:spPr bwMode="auto">
            <a:xfrm flipH="1">
              <a:off x="4740523" y="5302795"/>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3" name="Line 18"/>
            <p:cNvSpPr>
              <a:spLocks noChangeShapeType="1"/>
            </p:cNvSpPr>
            <p:nvPr/>
          </p:nvSpPr>
          <p:spPr bwMode="auto">
            <a:xfrm flipH="1">
              <a:off x="4811960" y="5302795"/>
              <a:ext cx="7143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4" name="Line 19"/>
            <p:cNvSpPr>
              <a:spLocks noChangeShapeType="1"/>
            </p:cNvSpPr>
            <p:nvPr/>
          </p:nvSpPr>
          <p:spPr bwMode="auto">
            <a:xfrm flipH="1">
              <a:off x="4883398" y="5302795"/>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35" name="Rectangle 48"/>
          <p:cNvSpPr>
            <a:spLocks noChangeArrowheads="1"/>
          </p:cNvSpPr>
          <p:nvPr/>
        </p:nvSpPr>
        <p:spPr bwMode="auto">
          <a:xfrm>
            <a:off x="3612634" y="3066929"/>
            <a:ext cx="197832" cy="370323"/>
          </a:xfrm>
          <a:prstGeom prst="rect">
            <a:avLst/>
          </a:prstGeom>
          <a:solidFill>
            <a:schemeClr val="bg1"/>
          </a:solidFill>
          <a:ln w="9525">
            <a:solidFill>
              <a:schemeClr val="tx1"/>
            </a:solidFill>
            <a:miter lim="800000"/>
            <a:headEnd/>
            <a:tailEnd/>
          </a:ln>
          <a:effectLst/>
        </p:spPr>
        <p:txBody>
          <a:bodyPr wrap="none" anchor="ctr"/>
          <a:lstStyle/>
          <a:p>
            <a:endParaRPr lang="ja-JP" altLang="en-US"/>
          </a:p>
        </p:txBody>
      </p:sp>
      <p:sp>
        <p:nvSpPr>
          <p:cNvPr id="36" name="Line 12"/>
          <p:cNvSpPr>
            <a:spLocks noChangeShapeType="1"/>
          </p:cNvSpPr>
          <p:nvPr/>
        </p:nvSpPr>
        <p:spPr bwMode="auto">
          <a:xfrm flipV="1">
            <a:off x="4535563" y="2895774"/>
            <a:ext cx="569269" cy="1158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7" name="Line 12"/>
          <p:cNvSpPr>
            <a:spLocks noChangeShapeType="1"/>
          </p:cNvSpPr>
          <p:nvPr/>
        </p:nvSpPr>
        <p:spPr bwMode="auto">
          <a:xfrm>
            <a:off x="4957659" y="3272115"/>
            <a:ext cx="2385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8" name="Line 12"/>
          <p:cNvSpPr>
            <a:spLocks noChangeShapeType="1"/>
          </p:cNvSpPr>
          <p:nvPr/>
        </p:nvSpPr>
        <p:spPr bwMode="auto">
          <a:xfrm>
            <a:off x="4957659" y="3384263"/>
            <a:ext cx="238541"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39" name="Line 11"/>
          <p:cNvSpPr>
            <a:spLocks noChangeShapeType="1"/>
          </p:cNvSpPr>
          <p:nvPr/>
        </p:nvSpPr>
        <p:spPr bwMode="auto">
          <a:xfrm flipV="1">
            <a:off x="5104831" y="2907231"/>
            <a:ext cx="0" cy="37032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0" name="Line 11"/>
          <p:cNvSpPr>
            <a:spLocks noChangeShapeType="1"/>
          </p:cNvSpPr>
          <p:nvPr/>
        </p:nvSpPr>
        <p:spPr bwMode="auto">
          <a:xfrm flipV="1">
            <a:off x="5107015" y="3384262"/>
            <a:ext cx="0" cy="37092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nvGrpSpPr>
          <p:cNvPr id="41" name="グループ化 40"/>
          <p:cNvGrpSpPr/>
          <p:nvPr/>
        </p:nvGrpSpPr>
        <p:grpSpPr>
          <a:xfrm>
            <a:off x="4947680" y="3725289"/>
            <a:ext cx="395664" cy="106307"/>
            <a:chOff x="4572248" y="5301208"/>
            <a:chExt cx="431800" cy="144462"/>
          </a:xfrm>
        </p:grpSpPr>
        <p:sp>
          <p:nvSpPr>
            <p:cNvPr id="42" name="Line 14"/>
            <p:cNvSpPr>
              <a:spLocks noChangeShapeType="1"/>
            </p:cNvSpPr>
            <p:nvPr/>
          </p:nvSpPr>
          <p:spPr bwMode="auto">
            <a:xfrm>
              <a:off x="4572248" y="5301208"/>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3" name="Line 15"/>
            <p:cNvSpPr>
              <a:spLocks noChangeShapeType="1"/>
            </p:cNvSpPr>
            <p:nvPr/>
          </p:nvSpPr>
          <p:spPr bwMode="auto">
            <a:xfrm flipH="1">
              <a:off x="4597648" y="5302795"/>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4" name="Line 16"/>
            <p:cNvSpPr>
              <a:spLocks noChangeShapeType="1"/>
            </p:cNvSpPr>
            <p:nvPr/>
          </p:nvSpPr>
          <p:spPr bwMode="auto">
            <a:xfrm flipH="1">
              <a:off x="4669085" y="5302795"/>
              <a:ext cx="7143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5" name="Line 17"/>
            <p:cNvSpPr>
              <a:spLocks noChangeShapeType="1"/>
            </p:cNvSpPr>
            <p:nvPr/>
          </p:nvSpPr>
          <p:spPr bwMode="auto">
            <a:xfrm flipH="1">
              <a:off x="4740523" y="5302795"/>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6" name="Line 18"/>
            <p:cNvSpPr>
              <a:spLocks noChangeShapeType="1"/>
            </p:cNvSpPr>
            <p:nvPr/>
          </p:nvSpPr>
          <p:spPr bwMode="auto">
            <a:xfrm flipH="1">
              <a:off x="4811960" y="5302795"/>
              <a:ext cx="7143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47" name="Line 19"/>
            <p:cNvSpPr>
              <a:spLocks noChangeShapeType="1"/>
            </p:cNvSpPr>
            <p:nvPr/>
          </p:nvSpPr>
          <p:spPr bwMode="auto">
            <a:xfrm flipH="1">
              <a:off x="4883398" y="5302795"/>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49" name="Line 12"/>
          <p:cNvSpPr>
            <a:spLocks noChangeShapeType="1"/>
          </p:cNvSpPr>
          <p:nvPr/>
        </p:nvSpPr>
        <p:spPr bwMode="auto">
          <a:xfrm flipV="1">
            <a:off x="4565333" y="2167832"/>
            <a:ext cx="5365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0" name="Line 12"/>
          <p:cNvSpPr>
            <a:spLocks noChangeShapeType="1"/>
          </p:cNvSpPr>
          <p:nvPr/>
        </p:nvSpPr>
        <p:spPr bwMode="auto">
          <a:xfrm flipV="1">
            <a:off x="3150761" y="2594190"/>
            <a:ext cx="50702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1" name="Line 11"/>
          <p:cNvSpPr>
            <a:spLocks noChangeShapeType="1"/>
          </p:cNvSpPr>
          <p:nvPr/>
        </p:nvSpPr>
        <p:spPr bwMode="auto">
          <a:xfrm flipV="1">
            <a:off x="5130218" y="2060462"/>
            <a:ext cx="0" cy="26401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2" name="Line 11"/>
          <p:cNvSpPr>
            <a:spLocks noChangeShapeType="1"/>
          </p:cNvSpPr>
          <p:nvPr/>
        </p:nvSpPr>
        <p:spPr bwMode="auto">
          <a:xfrm flipV="1">
            <a:off x="5262182" y="2059532"/>
            <a:ext cx="0" cy="26401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3" name="Line 12"/>
          <p:cNvSpPr>
            <a:spLocks noChangeShapeType="1"/>
          </p:cNvSpPr>
          <p:nvPr/>
        </p:nvSpPr>
        <p:spPr bwMode="auto">
          <a:xfrm flipV="1">
            <a:off x="5262182" y="2167832"/>
            <a:ext cx="5365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4" name="Line 11"/>
          <p:cNvSpPr>
            <a:spLocks noChangeShapeType="1"/>
          </p:cNvSpPr>
          <p:nvPr/>
        </p:nvSpPr>
        <p:spPr bwMode="auto">
          <a:xfrm flipV="1">
            <a:off x="3018797" y="2484376"/>
            <a:ext cx="0" cy="26401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5" name="Line 11"/>
          <p:cNvSpPr>
            <a:spLocks noChangeShapeType="1"/>
          </p:cNvSpPr>
          <p:nvPr/>
        </p:nvSpPr>
        <p:spPr bwMode="auto">
          <a:xfrm flipV="1">
            <a:off x="3150761" y="2483446"/>
            <a:ext cx="0" cy="26401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6" name="Line 12"/>
          <p:cNvSpPr>
            <a:spLocks noChangeShapeType="1"/>
          </p:cNvSpPr>
          <p:nvPr/>
        </p:nvSpPr>
        <p:spPr bwMode="auto">
          <a:xfrm flipV="1">
            <a:off x="2490942" y="2642413"/>
            <a:ext cx="53654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57" name="テキスト ボックス 56"/>
          <p:cNvSpPr txBox="1"/>
          <p:nvPr/>
        </p:nvSpPr>
        <p:spPr>
          <a:xfrm>
            <a:off x="2731739" y="1635618"/>
            <a:ext cx="827258" cy="475622"/>
          </a:xfrm>
          <a:prstGeom prst="rect">
            <a:avLst/>
          </a:prstGeom>
          <a:noFill/>
        </p:spPr>
        <p:txBody>
          <a:bodyPr wrap="none" rtlCol="0">
            <a:spAutoFit/>
          </a:bodyPr>
          <a:lstStyle/>
          <a:p>
            <a:r>
              <a:rPr kumimoji="1" lang="en-US" altLang="ja-JP" dirty="0" err="1"/>
              <a:t>R1</a:t>
            </a:r>
            <a:endParaRPr kumimoji="1" lang="en-US" altLang="ja-JP" dirty="0"/>
          </a:p>
          <a:p>
            <a:r>
              <a:rPr lang="en-US" altLang="ja-JP" dirty="0" err="1"/>
              <a:t>100KΩ</a:t>
            </a:r>
            <a:endParaRPr kumimoji="1" lang="ja-JP" altLang="en-US" dirty="0"/>
          </a:p>
        </p:txBody>
      </p:sp>
      <p:sp>
        <p:nvSpPr>
          <p:cNvPr id="58" name="テキスト ボックス 57"/>
          <p:cNvSpPr txBox="1"/>
          <p:nvPr/>
        </p:nvSpPr>
        <p:spPr>
          <a:xfrm>
            <a:off x="2887055" y="3014279"/>
            <a:ext cx="703874" cy="475622"/>
          </a:xfrm>
          <a:prstGeom prst="rect">
            <a:avLst/>
          </a:prstGeom>
          <a:noFill/>
        </p:spPr>
        <p:txBody>
          <a:bodyPr wrap="none" rtlCol="0">
            <a:spAutoFit/>
          </a:bodyPr>
          <a:lstStyle/>
          <a:p>
            <a:r>
              <a:rPr kumimoji="1" lang="en-US" altLang="ja-JP" dirty="0" err="1"/>
              <a:t>R2</a:t>
            </a:r>
            <a:endParaRPr kumimoji="1" lang="en-US" altLang="ja-JP" dirty="0"/>
          </a:p>
          <a:p>
            <a:r>
              <a:rPr lang="en-US" altLang="ja-JP" dirty="0" err="1"/>
              <a:t>20KΩ</a:t>
            </a:r>
            <a:endParaRPr kumimoji="1" lang="ja-JP" altLang="en-US" dirty="0"/>
          </a:p>
        </p:txBody>
      </p:sp>
      <p:sp>
        <p:nvSpPr>
          <p:cNvPr id="59" name="テキスト ボックス 58"/>
          <p:cNvSpPr txBox="1"/>
          <p:nvPr/>
        </p:nvSpPr>
        <p:spPr>
          <a:xfrm>
            <a:off x="4624814" y="1337979"/>
            <a:ext cx="730314" cy="475622"/>
          </a:xfrm>
          <a:prstGeom prst="rect">
            <a:avLst/>
          </a:prstGeom>
          <a:noFill/>
        </p:spPr>
        <p:txBody>
          <a:bodyPr wrap="none" rtlCol="0">
            <a:spAutoFit/>
          </a:bodyPr>
          <a:lstStyle/>
          <a:p>
            <a:r>
              <a:rPr kumimoji="1" lang="en-US" altLang="ja-JP" dirty="0" err="1"/>
              <a:t>R3</a:t>
            </a:r>
            <a:endParaRPr kumimoji="1" lang="en-US" altLang="ja-JP" dirty="0"/>
          </a:p>
          <a:p>
            <a:r>
              <a:rPr lang="en-US" altLang="ja-JP" dirty="0" err="1"/>
              <a:t>20KΩ</a:t>
            </a:r>
            <a:endParaRPr kumimoji="1" lang="ja-JP" altLang="en-US" dirty="0"/>
          </a:p>
        </p:txBody>
      </p:sp>
      <p:sp>
        <p:nvSpPr>
          <p:cNvPr id="60" name="テキスト ボックス 59"/>
          <p:cNvSpPr txBox="1"/>
          <p:nvPr/>
        </p:nvSpPr>
        <p:spPr>
          <a:xfrm>
            <a:off x="3988989" y="3194393"/>
            <a:ext cx="586366" cy="475622"/>
          </a:xfrm>
          <a:prstGeom prst="rect">
            <a:avLst/>
          </a:prstGeom>
          <a:noFill/>
        </p:spPr>
        <p:txBody>
          <a:bodyPr wrap="none" rtlCol="0">
            <a:spAutoFit/>
          </a:bodyPr>
          <a:lstStyle/>
          <a:p>
            <a:r>
              <a:rPr kumimoji="1" lang="en-US" altLang="ja-JP" dirty="0" err="1"/>
              <a:t>R4</a:t>
            </a:r>
            <a:endParaRPr kumimoji="1" lang="en-US" altLang="ja-JP" dirty="0"/>
          </a:p>
          <a:p>
            <a:r>
              <a:rPr lang="en-US" altLang="ja-JP" dirty="0" err="1"/>
              <a:t>5KΩ</a:t>
            </a:r>
            <a:endParaRPr kumimoji="1" lang="ja-JP" altLang="en-US" dirty="0"/>
          </a:p>
        </p:txBody>
      </p:sp>
      <p:sp>
        <p:nvSpPr>
          <p:cNvPr id="61" name="テキスト ボックス 60"/>
          <p:cNvSpPr txBox="1"/>
          <p:nvPr/>
        </p:nvSpPr>
        <p:spPr>
          <a:xfrm>
            <a:off x="2799057" y="2178308"/>
            <a:ext cx="439480" cy="271784"/>
          </a:xfrm>
          <a:prstGeom prst="rect">
            <a:avLst/>
          </a:prstGeom>
          <a:noFill/>
        </p:spPr>
        <p:txBody>
          <a:bodyPr wrap="none" rtlCol="0">
            <a:spAutoFit/>
          </a:bodyPr>
          <a:lstStyle/>
          <a:p>
            <a:r>
              <a:rPr lang="en-US" altLang="ja-JP" dirty="0" err="1"/>
              <a:t>C1</a:t>
            </a:r>
            <a:endParaRPr kumimoji="1" lang="ja-JP" altLang="en-US" dirty="0"/>
          </a:p>
        </p:txBody>
      </p:sp>
      <p:sp>
        <p:nvSpPr>
          <p:cNvPr id="62" name="テキスト ボックス 61"/>
          <p:cNvSpPr txBox="1"/>
          <p:nvPr/>
        </p:nvSpPr>
        <p:spPr>
          <a:xfrm>
            <a:off x="5180224" y="3202219"/>
            <a:ext cx="439480" cy="271784"/>
          </a:xfrm>
          <a:prstGeom prst="rect">
            <a:avLst/>
          </a:prstGeom>
          <a:noFill/>
        </p:spPr>
        <p:txBody>
          <a:bodyPr wrap="none" rtlCol="0">
            <a:spAutoFit/>
          </a:bodyPr>
          <a:lstStyle/>
          <a:p>
            <a:r>
              <a:rPr lang="en-US" altLang="ja-JP" dirty="0" err="1"/>
              <a:t>C2</a:t>
            </a:r>
            <a:endParaRPr kumimoji="1" lang="ja-JP" altLang="en-US" dirty="0"/>
          </a:p>
        </p:txBody>
      </p:sp>
      <p:sp>
        <p:nvSpPr>
          <p:cNvPr id="63" name="テキスト ボックス 62"/>
          <p:cNvSpPr txBox="1"/>
          <p:nvPr/>
        </p:nvSpPr>
        <p:spPr>
          <a:xfrm>
            <a:off x="5113801" y="1793155"/>
            <a:ext cx="439480" cy="271784"/>
          </a:xfrm>
          <a:prstGeom prst="rect">
            <a:avLst/>
          </a:prstGeom>
          <a:noFill/>
        </p:spPr>
        <p:txBody>
          <a:bodyPr wrap="none" rtlCol="0">
            <a:spAutoFit/>
          </a:bodyPr>
          <a:lstStyle/>
          <a:p>
            <a:r>
              <a:rPr lang="en-US" altLang="ja-JP" dirty="0" err="1"/>
              <a:t>C3</a:t>
            </a:r>
            <a:endParaRPr kumimoji="1" lang="ja-JP" altLang="en-US" dirty="0"/>
          </a:p>
        </p:txBody>
      </p:sp>
      <p:sp>
        <p:nvSpPr>
          <p:cNvPr id="64" name="テキスト ボックス 63"/>
          <p:cNvSpPr txBox="1"/>
          <p:nvPr/>
        </p:nvSpPr>
        <p:spPr>
          <a:xfrm>
            <a:off x="1907704" y="2422279"/>
            <a:ext cx="333723" cy="271784"/>
          </a:xfrm>
          <a:prstGeom prst="rect">
            <a:avLst/>
          </a:prstGeom>
          <a:noFill/>
        </p:spPr>
        <p:txBody>
          <a:bodyPr wrap="none" rtlCol="0">
            <a:spAutoFit/>
          </a:bodyPr>
          <a:lstStyle/>
          <a:p>
            <a:r>
              <a:rPr lang="en-US" altLang="ja-JP" dirty="0"/>
              <a:t>in</a:t>
            </a:r>
            <a:endParaRPr kumimoji="1" lang="ja-JP" altLang="en-US" dirty="0"/>
          </a:p>
        </p:txBody>
      </p:sp>
      <p:sp>
        <p:nvSpPr>
          <p:cNvPr id="65" name="テキスト ボックス 64"/>
          <p:cNvSpPr txBox="1"/>
          <p:nvPr/>
        </p:nvSpPr>
        <p:spPr>
          <a:xfrm>
            <a:off x="5969658" y="1570601"/>
            <a:ext cx="462983" cy="271784"/>
          </a:xfrm>
          <a:prstGeom prst="rect">
            <a:avLst/>
          </a:prstGeom>
          <a:noFill/>
        </p:spPr>
        <p:txBody>
          <a:bodyPr wrap="none" rtlCol="0">
            <a:spAutoFit/>
          </a:bodyPr>
          <a:lstStyle/>
          <a:p>
            <a:r>
              <a:rPr lang="en-US" altLang="ja-JP" dirty="0"/>
              <a:t>out</a:t>
            </a:r>
            <a:endParaRPr kumimoji="1" lang="ja-JP" altLang="en-US" dirty="0"/>
          </a:p>
        </p:txBody>
      </p:sp>
      <p:sp>
        <p:nvSpPr>
          <p:cNvPr id="67" name="タイトル 1"/>
          <p:cNvSpPr txBox="1">
            <a:spLocks/>
          </p:cNvSpPr>
          <p:nvPr/>
        </p:nvSpPr>
        <p:spPr bwMode="auto">
          <a:xfrm>
            <a:off x="420763" y="-75995"/>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Arial" panose="020B0604020202020204" pitchFamily="34" charset="0"/>
                <a:ea typeface="ＭＳ Ｐゴシック" panose="020B0600070205080204" pitchFamily="50" charset="-128"/>
              </a:defRPr>
            </a:lvl9pPr>
          </a:lstStyle>
          <a:p>
            <a:r>
              <a:rPr lang="ja-JP" altLang="en-US" dirty="0"/>
              <a:t>例題　以下の等価回路を描け</a:t>
            </a:r>
          </a:p>
        </p:txBody>
      </p:sp>
      <p:sp>
        <p:nvSpPr>
          <p:cNvPr id="2" name="楕円 1"/>
          <p:cNvSpPr/>
          <p:nvPr/>
        </p:nvSpPr>
        <p:spPr>
          <a:xfrm>
            <a:off x="4265816" y="5013176"/>
            <a:ext cx="423189" cy="504056"/>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 name="直線矢印コネクタ 7"/>
          <p:cNvCxnSpPr/>
          <p:nvPr/>
        </p:nvCxnSpPr>
        <p:spPr>
          <a:xfrm>
            <a:off x="4477411" y="5085184"/>
            <a:ext cx="0" cy="3600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2" name="グループ化 91"/>
          <p:cNvGrpSpPr/>
          <p:nvPr/>
        </p:nvGrpSpPr>
        <p:grpSpPr>
          <a:xfrm>
            <a:off x="5101873" y="4399781"/>
            <a:ext cx="196377" cy="1621507"/>
            <a:chOff x="5101873" y="4399781"/>
            <a:chExt cx="196377" cy="1621507"/>
          </a:xfrm>
        </p:grpSpPr>
        <p:cxnSp>
          <p:nvCxnSpPr>
            <p:cNvPr id="74" name="直線コネクタ 73"/>
            <p:cNvCxnSpPr/>
            <p:nvPr/>
          </p:nvCxnSpPr>
          <p:spPr>
            <a:xfrm>
              <a:off x="5196200" y="4399781"/>
              <a:ext cx="4017" cy="16215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正方形/長方形 72"/>
            <p:cNvSpPr/>
            <p:nvPr/>
          </p:nvSpPr>
          <p:spPr>
            <a:xfrm>
              <a:off x="5101873" y="5013176"/>
              <a:ext cx="196377" cy="504056"/>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76" name="直線矢印コネクタ 75"/>
          <p:cNvCxnSpPr/>
          <p:nvPr/>
        </p:nvCxnSpPr>
        <p:spPr>
          <a:xfrm>
            <a:off x="3810466" y="5085184"/>
            <a:ext cx="322749"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flipV="1">
            <a:off x="3810466" y="4399781"/>
            <a:ext cx="0" cy="6854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p:cNvCxnSpPr/>
          <p:nvPr/>
        </p:nvCxnSpPr>
        <p:spPr>
          <a:xfrm>
            <a:off x="3810466" y="5445224"/>
            <a:ext cx="0" cy="5760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3810466" y="5445224"/>
            <a:ext cx="33729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1599210" y="6021287"/>
            <a:ext cx="60486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1579761" y="4399780"/>
            <a:ext cx="604867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3" name="グループ化 92"/>
          <p:cNvGrpSpPr/>
          <p:nvPr/>
        </p:nvGrpSpPr>
        <p:grpSpPr>
          <a:xfrm>
            <a:off x="6460964" y="4418446"/>
            <a:ext cx="196377" cy="1621507"/>
            <a:chOff x="5101873" y="4399781"/>
            <a:chExt cx="196377" cy="1621507"/>
          </a:xfrm>
        </p:grpSpPr>
        <p:cxnSp>
          <p:nvCxnSpPr>
            <p:cNvPr id="94" name="直線コネクタ 93"/>
            <p:cNvCxnSpPr/>
            <p:nvPr/>
          </p:nvCxnSpPr>
          <p:spPr>
            <a:xfrm>
              <a:off x="5196200" y="4399781"/>
              <a:ext cx="4017" cy="16215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正方形/長方形 94"/>
            <p:cNvSpPr/>
            <p:nvPr/>
          </p:nvSpPr>
          <p:spPr>
            <a:xfrm>
              <a:off x="5101873" y="5013176"/>
              <a:ext cx="196377" cy="504056"/>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9" name="グループ化 98"/>
          <p:cNvGrpSpPr/>
          <p:nvPr/>
        </p:nvGrpSpPr>
        <p:grpSpPr>
          <a:xfrm>
            <a:off x="2803228" y="4418445"/>
            <a:ext cx="196377" cy="1621507"/>
            <a:chOff x="5101873" y="4399781"/>
            <a:chExt cx="196377" cy="1621507"/>
          </a:xfrm>
        </p:grpSpPr>
        <p:cxnSp>
          <p:nvCxnSpPr>
            <p:cNvPr id="100" name="直線コネクタ 99"/>
            <p:cNvCxnSpPr/>
            <p:nvPr/>
          </p:nvCxnSpPr>
          <p:spPr>
            <a:xfrm>
              <a:off x="5196200" y="4399781"/>
              <a:ext cx="4017" cy="16215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正方形/長方形 100"/>
            <p:cNvSpPr/>
            <p:nvPr/>
          </p:nvSpPr>
          <p:spPr>
            <a:xfrm>
              <a:off x="5101873" y="5013176"/>
              <a:ext cx="196377" cy="504056"/>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2" name="グループ化 101"/>
          <p:cNvGrpSpPr/>
          <p:nvPr/>
        </p:nvGrpSpPr>
        <p:grpSpPr>
          <a:xfrm>
            <a:off x="2138528" y="4420035"/>
            <a:ext cx="196377" cy="1621507"/>
            <a:chOff x="5101873" y="4399781"/>
            <a:chExt cx="196377" cy="1621507"/>
          </a:xfrm>
        </p:grpSpPr>
        <p:cxnSp>
          <p:nvCxnSpPr>
            <p:cNvPr id="103" name="直線コネクタ 102"/>
            <p:cNvCxnSpPr/>
            <p:nvPr/>
          </p:nvCxnSpPr>
          <p:spPr>
            <a:xfrm>
              <a:off x="5196200" y="4399781"/>
              <a:ext cx="4017" cy="16215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正方形/長方形 103"/>
            <p:cNvSpPr/>
            <p:nvPr/>
          </p:nvSpPr>
          <p:spPr>
            <a:xfrm>
              <a:off x="5101873" y="5013176"/>
              <a:ext cx="196377" cy="504056"/>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5" name="テキスト ボックス 104"/>
          <p:cNvSpPr txBox="1"/>
          <p:nvPr/>
        </p:nvSpPr>
        <p:spPr>
          <a:xfrm>
            <a:off x="1451786" y="5115778"/>
            <a:ext cx="827258" cy="475622"/>
          </a:xfrm>
          <a:prstGeom prst="rect">
            <a:avLst/>
          </a:prstGeom>
          <a:noFill/>
        </p:spPr>
        <p:txBody>
          <a:bodyPr wrap="none" rtlCol="0">
            <a:spAutoFit/>
          </a:bodyPr>
          <a:lstStyle/>
          <a:p>
            <a:r>
              <a:rPr kumimoji="1" lang="en-US" altLang="ja-JP" dirty="0" err="1"/>
              <a:t>R1</a:t>
            </a:r>
            <a:endParaRPr kumimoji="1" lang="en-US" altLang="ja-JP" dirty="0"/>
          </a:p>
          <a:p>
            <a:r>
              <a:rPr lang="en-US" altLang="ja-JP" dirty="0" err="1"/>
              <a:t>100KΩ</a:t>
            </a:r>
            <a:endParaRPr kumimoji="1" lang="ja-JP" altLang="en-US" dirty="0"/>
          </a:p>
        </p:txBody>
      </p:sp>
      <p:sp>
        <p:nvSpPr>
          <p:cNvPr id="106" name="テキスト ボックス 105"/>
          <p:cNvSpPr txBox="1"/>
          <p:nvPr/>
        </p:nvSpPr>
        <p:spPr>
          <a:xfrm>
            <a:off x="2281384" y="4426004"/>
            <a:ext cx="703874" cy="475622"/>
          </a:xfrm>
          <a:prstGeom prst="rect">
            <a:avLst/>
          </a:prstGeom>
          <a:noFill/>
        </p:spPr>
        <p:txBody>
          <a:bodyPr wrap="none" rtlCol="0">
            <a:spAutoFit/>
          </a:bodyPr>
          <a:lstStyle/>
          <a:p>
            <a:r>
              <a:rPr kumimoji="1" lang="en-US" altLang="ja-JP" dirty="0" err="1"/>
              <a:t>R2</a:t>
            </a:r>
            <a:endParaRPr kumimoji="1" lang="en-US" altLang="ja-JP" dirty="0"/>
          </a:p>
          <a:p>
            <a:r>
              <a:rPr lang="en-US" altLang="ja-JP" dirty="0" err="1"/>
              <a:t>20KΩ</a:t>
            </a:r>
            <a:endParaRPr kumimoji="1" lang="ja-JP" altLang="en-US" dirty="0"/>
          </a:p>
        </p:txBody>
      </p:sp>
      <p:sp>
        <p:nvSpPr>
          <p:cNvPr id="107" name="テキスト ボックス 106"/>
          <p:cNvSpPr txBox="1"/>
          <p:nvPr/>
        </p:nvSpPr>
        <p:spPr>
          <a:xfrm>
            <a:off x="7622634" y="4896251"/>
            <a:ext cx="479618" cy="646331"/>
          </a:xfrm>
          <a:prstGeom prst="rect">
            <a:avLst/>
          </a:prstGeom>
          <a:noFill/>
        </p:spPr>
        <p:txBody>
          <a:bodyPr wrap="none" rtlCol="0">
            <a:spAutoFit/>
          </a:bodyPr>
          <a:lstStyle/>
          <a:p>
            <a:r>
              <a:rPr kumimoji="1" lang="en-US" altLang="ja-JP" dirty="0" err="1"/>
              <a:t>RL</a:t>
            </a:r>
            <a:endParaRPr kumimoji="1" lang="en-US" altLang="ja-JP" dirty="0"/>
          </a:p>
          <a:p>
            <a:endParaRPr kumimoji="1" lang="ja-JP" altLang="en-US" dirty="0"/>
          </a:p>
        </p:txBody>
      </p:sp>
      <p:cxnSp>
        <p:nvCxnSpPr>
          <p:cNvPr id="111" name="直線矢印コネクタ 110"/>
          <p:cNvCxnSpPr/>
          <p:nvPr/>
        </p:nvCxnSpPr>
        <p:spPr>
          <a:xfrm>
            <a:off x="740848" y="5115778"/>
            <a:ext cx="7274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12" name="グループ化 111"/>
          <p:cNvGrpSpPr/>
          <p:nvPr/>
        </p:nvGrpSpPr>
        <p:grpSpPr>
          <a:xfrm>
            <a:off x="7337889" y="4399780"/>
            <a:ext cx="196377" cy="1621507"/>
            <a:chOff x="5101873" y="4399781"/>
            <a:chExt cx="196377" cy="1621507"/>
          </a:xfrm>
        </p:grpSpPr>
        <p:cxnSp>
          <p:nvCxnSpPr>
            <p:cNvPr id="113" name="直線コネクタ 112"/>
            <p:cNvCxnSpPr/>
            <p:nvPr/>
          </p:nvCxnSpPr>
          <p:spPr>
            <a:xfrm>
              <a:off x="5196200" y="4399781"/>
              <a:ext cx="4017" cy="162150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正方形/長方形 113"/>
            <p:cNvSpPr/>
            <p:nvPr/>
          </p:nvSpPr>
          <p:spPr>
            <a:xfrm>
              <a:off x="5101873" y="5013176"/>
              <a:ext cx="196377" cy="504056"/>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5" name="テキスト ボックス 114"/>
          <p:cNvSpPr txBox="1"/>
          <p:nvPr/>
        </p:nvSpPr>
        <p:spPr>
          <a:xfrm>
            <a:off x="6653294" y="4939129"/>
            <a:ext cx="730314" cy="475622"/>
          </a:xfrm>
          <a:prstGeom prst="rect">
            <a:avLst/>
          </a:prstGeom>
          <a:noFill/>
        </p:spPr>
        <p:txBody>
          <a:bodyPr wrap="none" rtlCol="0">
            <a:spAutoFit/>
          </a:bodyPr>
          <a:lstStyle/>
          <a:p>
            <a:r>
              <a:rPr kumimoji="1" lang="en-US" altLang="ja-JP" dirty="0" err="1"/>
              <a:t>R3</a:t>
            </a:r>
            <a:endParaRPr kumimoji="1" lang="en-US" altLang="ja-JP" dirty="0"/>
          </a:p>
          <a:p>
            <a:r>
              <a:rPr lang="en-US" altLang="ja-JP" dirty="0" err="1"/>
              <a:t>20KΩ</a:t>
            </a:r>
            <a:endParaRPr kumimoji="1" lang="ja-JP" altLang="en-US" dirty="0"/>
          </a:p>
        </p:txBody>
      </p:sp>
      <p:sp>
        <p:nvSpPr>
          <p:cNvPr id="116" name="Rectangle 48"/>
          <p:cNvSpPr>
            <a:spLocks noChangeArrowheads="1"/>
          </p:cNvSpPr>
          <p:nvPr/>
        </p:nvSpPr>
        <p:spPr bwMode="auto">
          <a:xfrm>
            <a:off x="5553281" y="2686026"/>
            <a:ext cx="197832" cy="3703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p>
        </p:txBody>
      </p:sp>
      <p:cxnSp>
        <p:nvCxnSpPr>
          <p:cNvPr id="118" name="直線コネクタ 117"/>
          <p:cNvCxnSpPr/>
          <p:nvPr/>
        </p:nvCxnSpPr>
        <p:spPr>
          <a:xfrm>
            <a:off x="5619704" y="2178308"/>
            <a:ext cx="0" cy="5157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a:stCxn id="116" idx="2"/>
          </p:cNvCxnSpPr>
          <p:nvPr/>
        </p:nvCxnSpPr>
        <p:spPr>
          <a:xfrm>
            <a:off x="5652197" y="3056349"/>
            <a:ext cx="0" cy="6809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4" name="グループ化 123"/>
          <p:cNvGrpSpPr/>
          <p:nvPr/>
        </p:nvGrpSpPr>
        <p:grpSpPr>
          <a:xfrm>
            <a:off x="5479817" y="3742055"/>
            <a:ext cx="395664" cy="106307"/>
            <a:chOff x="4572248" y="5301208"/>
            <a:chExt cx="431800" cy="144462"/>
          </a:xfrm>
        </p:grpSpPr>
        <p:sp>
          <p:nvSpPr>
            <p:cNvPr id="125" name="Line 14"/>
            <p:cNvSpPr>
              <a:spLocks noChangeShapeType="1"/>
            </p:cNvSpPr>
            <p:nvPr/>
          </p:nvSpPr>
          <p:spPr bwMode="auto">
            <a:xfrm>
              <a:off x="4572248" y="5301208"/>
              <a:ext cx="431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6" name="Line 15"/>
            <p:cNvSpPr>
              <a:spLocks noChangeShapeType="1"/>
            </p:cNvSpPr>
            <p:nvPr/>
          </p:nvSpPr>
          <p:spPr bwMode="auto">
            <a:xfrm flipH="1">
              <a:off x="4597648" y="5302795"/>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7" name="Line 16"/>
            <p:cNvSpPr>
              <a:spLocks noChangeShapeType="1"/>
            </p:cNvSpPr>
            <p:nvPr/>
          </p:nvSpPr>
          <p:spPr bwMode="auto">
            <a:xfrm flipH="1">
              <a:off x="4669085" y="5302795"/>
              <a:ext cx="7143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8" name="Line 17"/>
            <p:cNvSpPr>
              <a:spLocks noChangeShapeType="1"/>
            </p:cNvSpPr>
            <p:nvPr/>
          </p:nvSpPr>
          <p:spPr bwMode="auto">
            <a:xfrm flipH="1">
              <a:off x="4740523" y="5302795"/>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29" name="Line 18"/>
            <p:cNvSpPr>
              <a:spLocks noChangeShapeType="1"/>
            </p:cNvSpPr>
            <p:nvPr/>
          </p:nvSpPr>
          <p:spPr bwMode="auto">
            <a:xfrm flipH="1">
              <a:off x="4811960" y="5302795"/>
              <a:ext cx="71438"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
          <p:nvSpPr>
            <p:cNvPr id="130" name="Line 19"/>
            <p:cNvSpPr>
              <a:spLocks noChangeShapeType="1"/>
            </p:cNvSpPr>
            <p:nvPr/>
          </p:nvSpPr>
          <p:spPr bwMode="auto">
            <a:xfrm flipH="1">
              <a:off x="4883398" y="5302795"/>
              <a:ext cx="71437" cy="1428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grpSp>
      <p:sp>
        <p:nvSpPr>
          <p:cNvPr id="131" name="テキスト ボックス 130"/>
          <p:cNvSpPr txBox="1"/>
          <p:nvPr/>
        </p:nvSpPr>
        <p:spPr>
          <a:xfrm>
            <a:off x="5809953" y="2737931"/>
            <a:ext cx="479618" cy="646331"/>
          </a:xfrm>
          <a:prstGeom prst="rect">
            <a:avLst/>
          </a:prstGeom>
          <a:noFill/>
        </p:spPr>
        <p:txBody>
          <a:bodyPr wrap="none" rtlCol="0">
            <a:spAutoFit/>
          </a:bodyPr>
          <a:lstStyle/>
          <a:p>
            <a:r>
              <a:rPr kumimoji="1" lang="en-US" altLang="ja-JP" dirty="0" err="1"/>
              <a:t>RL</a:t>
            </a:r>
            <a:endParaRPr kumimoji="1" lang="en-US" altLang="ja-JP" dirty="0"/>
          </a:p>
          <a:p>
            <a:endParaRPr kumimoji="1" lang="ja-JP" altLang="en-US" dirty="0"/>
          </a:p>
        </p:txBody>
      </p:sp>
      <p:pic>
        <p:nvPicPr>
          <p:cNvPr id="3" name="オーディオ 2">
            <a:hlinkClick r:id="" action="ppaction://media"/>
            <a:extLst>
              <a:ext uri="{FF2B5EF4-FFF2-40B4-BE49-F238E27FC236}">
                <a16:creationId xmlns:a16="http://schemas.microsoft.com/office/drawing/2014/main" id="{366C8773-009A-44E1-800A-91F817A4B6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20446222"/>
      </p:ext>
    </p:extLst>
  </p:cSld>
  <p:clrMapOvr>
    <a:masterClrMapping/>
  </p:clrMapOvr>
  <mc:AlternateContent xmlns:mc="http://schemas.openxmlformats.org/markup-compatibility/2006" xmlns:p14="http://schemas.microsoft.com/office/powerpoint/2010/main">
    <mc:Choice Requires="p14">
      <p:transition spd="slow" p14:dur="2000" advTm="34604"/>
    </mc:Choice>
    <mc:Fallback xmlns="">
      <p:transition spd="slow" advTm="34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94" x="8870950" y="3821113"/>
          <p14:tracePt t="603" x="8724900" y="3821113"/>
          <p14:tracePt t="610" x="8578850" y="3821113"/>
          <p14:tracePt t="619" x="8469313" y="3821113"/>
          <p14:tracePt t="628" x="8359775" y="3821113"/>
          <p14:tracePt t="635" x="8259763" y="3794125"/>
          <p14:tracePt t="644" x="8196263" y="3767138"/>
          <p14:tracePt t="651" x="8159750" y="3757613"/>
          <p14:tracePt t="659" x="8113713" y="3748088"/>
          <p14:tracePt t="666" x="8096250" y="3748088"/>
          <p14:tracePt t="674" x="8067675" y="3730625"/>
          <p14:tracePt t="683" x="8050213" y="3711575"/>
          <p14:tracePt t="690" x="7986713" y="3675063"/>
          <p14:tracePt t="706" x="7958138" y="3665538"/>
          <p14:tracePt t="715" x="7950200" y="3665538"/>
          <p14:tracePt t="723" x="7940675" y="3657600"/>
          <p14:tracePt t="739" x="7931150" y="3657600"/>
          <p14:tracePt t="746" x="7921625" y="3657600"/>
          <p14:tracePt t="932" x="7913688" y="3657600"/>
          <p14:tracePt t="1132" x="7904163" y="3648075"/>
          <p14:tracePt t="1140" x="7894638" y="3638550"/>
          <p14:tracePt t="1148" x="7877175" y="3638550"/>
          <p14:tracePt t="1156" x="7840663" y="3621088"/>
          <p14:tracePt t="1164" x="7804150" y="3621088"/>
          <p14:tracePt t="1172" x="7777163" y="3602038"/>
          <p14:tracePt t="1180" x="7731125" y="3592513"/>
          <p14:tracePt t="1187" x="7704138" y="3592513"/>
          <p14:tracePt t="1195" x="7621588" y="3592513"/>
          <p14:tracePt t="1203" x="7531100" y="3592513"/>
          <p14:tracePt t="1213" x="7402513" y="3592513"/>
          <p14:tracePt t="1219" x="7256463" y="3592513"/>
          <p14:tracePt t="1228" x="7092950" y="3592513"/>
          <p14:tracePt t="1234" x="6946900" y="3592513"/>
          <p14:tracePt t="1244" x="6800850" y="3592513"/>
          <p14:tracePt t="1250" x="6654800" y="3592513"/>
          <p14:tracePt t="1258" x="6481763" y="3592513"/>
          <p14:tracePt t="1266" x="6262688" y="3548063"/>
          <p14:tracePt t="1275" x="6135688" y="3548063"/>
          <p14:tracePt t="1283" x="5989638" y="3519488"/>
          <p14:tracePt t="1290" x="5843588" y="3502025"/>
          <p14:tracePt t="1300" x="5753100" y="3475038"/>
          <p14:tracePt t="1306" x="5653088" y="3465513"/>
          <p14:tracePt t="1315" x="5580063" y="3465513"/>
          <p14:tracePt t="1322" x="5561013" y="3455988"/>
          <p14:tracePt t="1331" x="5543550" y="3455988"/>
          <p14:tracePt t="1420" x="5543550" y="3446463"/>
          <p14:tracePt t="1431" x="5561013" y="3429000"/>
          <p14:tracePt t="1437" x="5570538" y="3419475"/>
          <p14:tracePt t="1449" x="5580063" y="3411538"/>
          <p14:tracePt t="1460" x="5588000" y="3411538"/>
          <p14:tracePt t="1484" x="5607050" y="3402013"/>
          <p14:tracePt t="1764" x="5561013" y="3402013"/>
          <p14:tracePt t="1770" x="5441950" y="3411538"/>
          <p14:tracePt t="1778" x="5334000" y="3438525"/>
          <p14:tracePt t="1786" x="5224463" y="3446463"/>
          <p14:tracePt t="1794" x="5132388" y="3446463"/>
          <p14:tracePt t="1803" x="5005388" y="3446463"/>
          <p14:tracePt t="1812" x="4949825" y="3446463"/>
          <p14:tracePt t="1819" x="4803775" y="3446463"/>
          <p14:tracePt t="1828" x="4722813" y="3446463"/>
          <p14:tracePt t="1835" x="4613275" y="3446463"/>
          <p14:tracePt t="1845" x="4476750" y="3446463"/>
          <p14:tracePt t="1851" x="4330700" y="3446463"/>
          <p14:tracePt t="1859" x="4184650" y="3446463"/>
          <p14:tracePt t="1867" x="4038600" y="3446463"/>
          <p14:tracePt t="1875" x="3929063" y="3446463"/>
          <p14:tracePt t="1896" x="3673475" y="3446463"/>
          <p14:tracePt t="1900" x="3536950" y="3429000"/>
          <p14:tracePt t="1907" x="3409950" y="3419475"/>
          <p14:tracePt t="1915" x="3281363" y="3402013"/>
          <p14:tracePt t="1923" x="3154363" y="3375025"/>
          <p14:tracePt t="1931" x="3035300" y="3355975"/>
          <p14:tracePt t="1939" x="2925763" y="3302000"/>
          <p14:tracePt t="1949" x="2881313" y="3292475"/>
          <p14:tracePt t="1954" x="2752725" y="3265488"/>
          <p14:tracePt t="1964" x="2635250" y="3219450"/>
          <p14:tracePt t="1972" x="2570163" y="3192463"/>
          <p14:tracePt t="1982" x="2506663" y="3155950"/>
          <p14:tracePt t="1988" x="2433638" y="3127375"/>
          <p14:tracePt t="1998" x="2406650" y="3109913"/>
          <p14:tracePt t="2005" x="2379663" y="3090863"/>
          <p14:tracePt t="2015" x="2370138" y="3082925"/>
          <p14:tracePt t="2019" x="2352675" y="3063875"/>
          <p14:tracePt t="2030" x="2333625" y="3036888"/>
          <p14:tracePt t="2035" x="2324100" y="3000375"/>
          <p14:tracePt t="2046" x="2316163" y="2963863"/>
          <p14:tracePt t="2051" x="2316163" y="2927350"/>
          <p14:tracePt t="2062" x="2316163" y="2890838"/>
          <p14:tracePt t="2067" x="2316163" y="2844800"/>
          <p14:tracePt t="2079" x="2316163" y="2808288"/>
          <p14:tracePt t="2083" x="2316163" y="2790825"/>
          <p14:tracePt t="2091" x="2316163" y="2763838"/>
          <p14:tracePt t="2100" x="2316163" y="2717800"/>
          <p14:tracePt t="2107" x="2316163" y="2690813"/>
          <p14:tracePt t="2116" x="2316163" y="2654300"/>
          <p14:tracePt t="2123" x="2316163" y="2608263"/>
          <p14:tracePt t="2132" x="2324100" y="2562225"/>
          <p14:tracePt t="2139" x="2324100" y="2544763"/>
          <p14:tracePt t="2148" x="2352675" y="2508250"/>
          <p14:tracePt t="2156" x="2370138" y="2471738"/>
          <p14:tracePt t="2163" x="2397125" y="2444750"/>
          <p14:tracePt t="2170" x="2433638" y="2408238"/>
          <p14:tracePt t="2179" x="2452688" y="2389188"/>
          <p14:tracePt t="2186" x="2489200" y="2343150"/>
          <p14:tracePt t="2195" x="2533650" y="2306638"/>
          <p14:tracePt t="2202" x="2579688" y="2262188"/>
          <p14:tracePt t="2211" x="2643188" y="2233613"/>
          <p14:tracePt t="2218" x="2744788" y="2197100"/>
          <p14:tracePt t="2227" x="2825750" y="2152650"/>
          <p14:tracePt t="2234" x="2954338" y="2125663"/>
          <p14:tracePt t="2244" x="3081338" y="2079625"/>
          <p14:tracePt t="2252" x="3181350" y="2052638"/>
          <p14:tracePt t="2264" x="3309938" y="2043113"/>
          <p14:tracePt t="2266" x="3455988" y="2043113"/>
          <p14:tracePt t="2274" x="3546475" y="2043113"/>
          <p14:tracePt t="2282" x="3673475" y="2043113"/>
          <p14:tracePt t="2291" x="3783013" y="2043113"/>
          <p14:tracePt t="2300" x="3875088" y="2043113"/>
          <p14:tracePt t="2308" x="4002088" y="2043113"/>
          <p14:tracePt t="2316" x="4075113" y="2043113"/>
          <p14:tracePt t="2324" x="4202113" y="2043113"/>
          <p14:tracePt t="2334" x="4303713" y="2043113"/>
          <p14:tracePt t="2340" x="4413250" y="2043113"/>
          <p14:tracePt t="2349" x="4503738" y="2043113"/>
          <p14:tracePt t="2355" x="4557713" y="2043113"/>
          <p14:tracePt t="2363" x="4686300" y="2070100"/>
          <p14:tracePt t="2371" x="4832350" y="2089150"/>
          <p14:tracePt t="2381" x="4986338" y="2106613"/>
          <p14:tracePt t="2387" x="5095875" y="2143125"/>
          <p14:tracePt t="2396" x="5205413" y="2160588"/>
          <p14:tracePt t="2403" x="5341938" y="2216150"/>
          <p14:tracePt t="2413" x="5487988" y="2262188"/>
          <p14:tracePt t="2419" x="5643563" y="2306638"/>
          <p14:tracePt t="2431" x="5789613" y="2343150"/>
          <p14:tracePt t="2435" x="5926138" y="2379663"/>
          <p14:tracePt t="2447" x="6035675" y="2444750"/>
          <p14:tracePt t="2451" x="6116638" y="2471738"/>
          <p14:tracePt t="2459" x="6199188" y="2525713"/>
          <p14:tracePt t="2467" x="6218238" y="2544763"/>
          <p14:tracePt t="2474" x="6262688" y="2571750"/>
          <p14:tracePt t="2483" x="6272213" y="2581275"/>
          <p14:tracePt t="2490" x="6281738" y="2608263"/>
          <p14:tracePt t="2498" x="6299200" y="2654300"/>
          <p14:tracePt t="2506" x="6326188" y="2681288"/>
          <p14:tracePt t="2515" x="6335713" y="2727325"/>
          <p14:tracePt t="2522" x="6354763" y="2771775"/>
          <p14:tracePt t="2531" x="6362700" y="2817813"/>
          <p14:tracePt t="2539" x="6372225" y="2836863"/>
          <p14:tracePt t="2547" x="6372225" y="2890838"/>
          <p14:tracePt t="2555" x="6381750" y="2917825"/>
          <p14:tracePt t="2563" x="6418263" y="2973388"/>
          <p14:tracePt t="2571" x="6418263" y="3009900"/>
          <p14:tracePt t="2578" x="6418263" y="3063875"/>
          <p14:tracePt t="2587" x="6418263" y="3082925"/>
          <p14:tracePt t="2594" x="6418263" y="3109913"/>
          <p14:tracePt t="2604" x="6418263" y="3146425"/>
          <p14:tracePt t="2611" x="6418263" y="3163888"/>
          <p14:tracePt t="2619" x="6408738" y="3209925"/>
          <p14:tracePt t="2628" x="6399213" y="3228975"/>
          <p14:tracePt t="2635" x="6372225" y="3246438"/>
          <p14:tracePt t="2644" x="6326188" y="3273425"/>
          <p14:tracePt t="2650" x="6262688" y="3309938"/>
          <p14:tracePt t="2658" x="6162675" y="3365500"/>
          <p14:tracePt t="2666" x="6080125" y="3375025"/>
          <p14:tracePt t="2675" x="5953125" y="3411538"/>
          <p14:tracePt t="2682" x="5807075" y="3455988"/>
          <p14:tracePt t="2690" x="5597525" y="3502025"/>
          <p14:tracePt t="2699" x="5414963" y="3529013"/>
          <p14:tracePt t="2707" x="5187950" y="3548063"/>
          <p14:tracePt t="2715" x="4949825" y="3565525"/>
          <p14:tracePt t="2723" x="4722813" y="3565525"/>
          <p14:tracePt t="2731" x="4521200" y="3565525"/>
          <p14:tracePt t="2739" x="4357688" y="3565525"/>
          <p14:tracePt t="2746" x="4211638" y="3565525"/>
          <p14:tracePt t="2755" x="4084638" y="3565525"/>
          <p14:tracePt t="2763" x="3956050" y="3565525"/>
          <p14:tracePt t="2770" x="3883025" y="3565525"/>
          <p14:tracePt t="2778" x="3810000" y="3556000"/>
          <p14:tracePt t="2787" x="3729038" y="3538538"/>
          <p14:tracePt t="2795" x="3692525" y="3519488"/>
          <p14:tracePt t="2802" x="3629025" y="3511550"/>
          <p14:tracePt t="2811" x="3546475" y="3475038"/>
          <p14:tracePt t="2819" x="3509963" y="3455988"/>
          <p14:tracePt t="2827" x="3409950" y="3446463"/>
          <p14:tracePt t="2835" x="3317875" y="3402013"/>
          <p14:tracePt t="2844" x="3236913" y="3392488"/>
          <p14:tracePt t="2851" x="3108325" y="3365500"/>
          <p14:tracePt t="2858" x="2971800" y="3319463"/>
          <p14:tracePt t="2866" x="2844800" y="3255963"/>
          <p14:tracePt t="2874" x="2744788" y="3219450"/>
          <p14:tracePt t="2882" x="2662238" y="3163888"/>
          <p14:tracePt t="2896" x="2562225" y="3119438"/>
          <p14:tracePt t="2899" x="2479675" y="3082925"/>
          <p14:tracePt t="2906" x="2416175" y="3027363"/>
          <p14:tracePt t="2915" x="2397125" y="3000375"/>
          <p14:tracePt t="2922" x="2370138" y="2963863"/>
          <p14:tracePt t="2931" x="2343150" y="2936875"/>
          <p14:tracePt t="2938" x="2333625" y="2917825"/>
          <p14:tracePt t="2947" x="2333625" y="2873375"/>
          <p14:tracePt t="2954" x="2333625" y="2836863"/>
          <p14:tracePt t="2964" x="2333625" y="2808288"/>
          <p14:tracePt t="2970" x="2333625" y="2763838"/>
          <p14:tracePt t="2978" x="2333625" y="2727325"/>
          <p14:tracePt t="2986" x="2333625" y="2681288"/>
          <p14:tracePt t="2994" x="2333625" y="2625725"/>
          <p14:tracePt t="3002" x="2333625" y="2589213"/>
          <p14:tracePt t="3011" x="2333625" y="2544763"/>
          <p14:tracePt t="3018" x="2333625" y="2525713"/>
          <p14:tracePt t="3027" x="2370138" y="2481263"/>
          <p14:tracePt t="3035" x="2379663" y="2462213"/>
          <p14:tracePt t="3044" x="2406650" y="2416175"/>
          <p14:tracePt t="3051" x="2433638" y="2389188"/>
          <p14:tracePt t="3062" x="2462213" y="2362200"/>
          <p14:tracePt t="3068" x="2498725" y="2325688"/>
          <p14:tracePt t="3074" x="2562225" y="2289175"/>
          <p14:tracePt t="3083" x="2662238" y="2243138"/>
          <p14:tracePt t="3090" x="2771775" y="2206625"/>
          <p14:tracePt t="3098" x="2908300" y="2160588"/>
          <p14:tracePt t="3106" x="3054350" y="2116138"/>
          <p14:tracePt t="3114" x="3263900" y="2079625"/>
          <p14:tracePt t="3122" x="3427413" y="2033588"/>
          <p14:tracePt t="3131" x="3609975" y="2024063"/>
          <p14:tracePt t="3139" x="3792538" y="2024063"/>
          <p14:tracePt t="3147" x="3956050" y="2006600"/>
          <p14:tracePt t="3155" x="4102100" y="1987550"/>
          <p14:tracePt t="3165" x="4211638" y="1987550"/>
          <p14:tracePt t="3172" x="4303713" y="1987550"/>
          <p14:tracePt t="3185" x="4413250" y="1987550"/>
          <p14:tracePt t="3186" x="4440238" y="1987550"/>
          <p14:tracePt t="3197" x="4476750" y="1987550"/>
          <p14:tracePt t="3204" x="4484688" y="1987550"/>
          <p14:tracePt t="3220" x="4521200" y="1987550"/>
          <p14:tracePt t="3230" x="4557713" y="1987550"/>
          <p14:tracePt t="3236" x="4576763" y="1987550"/>
          <p14:tracePt t="3246" x="4640263" y="2016125"/>
          <p14:tracePt t="3252" x="4695825" y="2043113"/>
          <p14:tracePt t="3262" x="4776788" y="2070100"/>
          <p14:tracePt t="3268" x="4840288" y="2106613"/>
          <p14:tracePt t="3274" x="4978400" y="2160588"/>
          <p14:tracePt t="3282" x="5105400" y="2206625"/>
          <p14:tracePt t="3290" x="5205413" y="2252663"/>
          <p14:tracePt t="3298" x="5351463" y="2325688"/>
          <p14:tracePt t="3306" x="5487988" y="2389188"/>
          <p14:tracePt t="3314" x="5534025" y="2398713"/>
          <p14:tracePt t="3322" x="5597525" y="2435225"/>
          <p14:tracePt t="3331" x="5661025" y="2462213"/>
          <p14:tracePt t="3339" x="5688013" y="2489200"/>
          <p14:tracePt t="3347" x="5716588" y="2508250"/>
          <p14:tracePt t="3355" x="5724525" y="2517775"/>
          <p14:tracePt t="3363" x="5753100" y="2525713"/>
          <p14:tracePt t="3411" x="5753100" y="2535238"/>
          <p14:tracePt t="3900" x="5753100" y="2544763"/>
          <p14:tracePt t="3908" x="5724525" y="2544763"/>
          <p14:tracePt t="3916" x="5707063" y="2544763"/>
          <p14:tracePt t="3923" x="5670550" y="2535238"/>
          <p14:tracePt t="3931" x="5653088" y="2535238"/>
          <p14:tracePt t="3939" x="5634038" y="2535238"/>
          <p14:tracePt t="3947" x="5624513" y="2535238"/>
          <p14:tracePt t="3955" x="5607050" y="2535238"/>
          <p14:tracePt t="3963" x="5580063" y="2535238"/>
          <p14:tracePt t="3970" x="5570538" y="2535238"/>
          <p14:tracePt t="3978" x="5534025" y="2535238"/>
          <p14:tracePt t="3986" x="5497513" y="2535238"/>
          <p14:tracePt t="3994" x="5424488" y="2535238"/>
          <p14:tracePt t="4002" x="5351463" y="2535238"/>
          <p14:tracePt t="4010" x="5224463" y="2535238"/>
          <p14:tracePt t="4018" x="5132388" y="2535238"/>
          <p14:tracePt t="4027" x="5005388" y="2517775"/>
          <p14:tracePt t="4035" x="4876800" y="2508250"/>
          <p14:tracePt t="4044" x="4740275" y="2444750"/>
          <p14:tracePt t="4052" x="4649788" y="2435225"/>
          <p14:tracePt t="4059" x="4567238" y="2408238"/>
          <p14:tracePt t="4068" x="4513263" y="2389188"/>
          <p14:tracePt t="4075" x="4476750" y="2371725"/>
          <p14:tracePt t="4084" x="4467225" y="2371725"/>
          <p14:tracePt t="4106" x="4457700" y="2362200"/>
          <p14:tracePt t="4221" x="4457700" y="2352675"/>
          <p14:tracePt t="4271" x="4476750" y="2352675"/>
          <p14:tracePt t="4284" x="4494213" y="2335213"/>
          <p14:tracePt t="4290" x="4513263" y="2325688"/>
          <p14:tracePt t="4298" x="4521200" y="2325688"/>
          <p14:tracePt t="4307" x="4557713" y="2298700"/>
          <p14:tracePt t="4324" x="4586288" y="2289175"/>
          <p14:tracePt t="4333" x="4622800" y="2262188"/>
          <p14:tracePt t="4340" x="4659313" y="2225675"/>
          <p14:tracePt t="4348" x="4676775" y="2216150"/>
          <p14:tracePt t="4356" x="4695825" y="2197100"/>
          <p14:tracePt t="4363" x="4730750" y="2160588"/>
          <p14:tracePt t="4380" x="4759325" y="2133600"/>
          <p14:tracePt t="4397" x="4759325" y="2125663"/>
          <p14:tracePt t="4404" x="4759325" y="2106613"/>
          <p14:tracePt t="5122" x="4759325" y="2125663"/>
          <p14:tracePt t="5130" x="4759325" y="2225675"/>
          <p14:tracePt t="5139" x="4759325" y="2279650"/>
          <p14:tracePt t="5147" x="4776788" y="2371725"/>
          <p14:tracePt t="5155" x="4822825" y="2489200"/>
          <p14:tracePt t="5163" x="4859338" y="2571750"/>
          <p14:tracePt t="5171" x="4913313" y="2654300"/>
          <p14:tracePt t="5179" x="4941888" y="2763838"/>
          <p14:tracePt t="5186" x="4995863" y="2863850"/>
          <p14:tracePt t="5195" x="5041900" y="2963863"/>
          <p14:tracePt t="5202" x="5078413" y="3046413"/>
          <p14:tracePt t="5210" x="5151438" y="3127375"/>
          <p14:tracePt t="5218" x="5205413" y="3228975"/>
          <p14:tracePt t="5227" x="5268913" y="3328988"/>
          <p14:tracePt t="5234" x="5287963" y="3402013"/>
          <p14:tracePt t="5244" x="5314950" y="3482975"/>
          <p14:tracePt t="5272" x="5397500" y="3702050"/>
          <p14:tracePt t="5274" x="5405438" y="3767138"/>
          <p14:tracePt t="5282" x="5414963" y="3840163"/>
          <p14:tracePt t="5290" x="5441950" y="3867150"/>
          <p14:tracePt t="5299" x="5451475" y="3911600"/>
          <p14:tracePt t="5306" x="5451475" y="3948113"/>
          <p14:tracePt t="5315" x="5461000" y="3994150"/>
          <p14:tracePt t="5322" x="5470525" y="4040188"/>
          <p14:tracePt t="5331" x="5487988" y="4067175"/>
          <p14:tracePt t="5338" x="5507038" y="4122738"/>
          <p14:tracePt t="5347" x="5524500" y="4167188"/>
          <p14:tracePt t="5355" x="5524500" y="4222750"/>
          <p14:tracePt t="5363" x="5561013" y="4286250"/>
          <p14:tracePt t="5371" x="5588000" y="4332288"/>
          <p14:tracePt t="5379" x="5607050" y="4376738"/>
          <p14:tracePt t="5387" x="5624513" y="4441825"/>
          <p14:tracePt t="5394" x="5680075" y="4522788"/>
          <p14:tracePt t="5402" x="5697538" y="4541838"/>
          <p14:tracePt t="5411" x="5716588" y="4587875"/>
          <p14:tracePt t="5419" x="5724525" y="4595813"/>
          <p14:tracePt t="5428" x="5743575" y="4614863"/>
          <p14:tracePt t="5444" x="5753100" y="4624388"/>
          <p14:tracePt t="5450" x="5753100" y="4632325"/>
          <p14:tracePt t="5460" x="5753100" y="4651375"/>
          <p14:tracePt t="5475" x="5753100" y="4660900"/>
          <p14:tracePt t="5514" x="5753100" y="4668838"/>
          <p14:tracePt t="5538" x="5770563" y="4714875"/>
          <p14:tracePt t="5554" x="5770563" y="4732338"/>
          <p14:tracePt t="5563" x="5780088" y="4751388"/>
          <p14:tracePt t="5579" x="5780088" y="4760913"/>
          <p14:tracePt t="5586" x="5780088" y="4778375"/>
          <p14:tracePt t="5603" x="5780088" y="4787900"/>
          <p14:tracePt t="6148" x="5780088" y="4760913"/>
          <p14:tracePt t="6156" x="5780088" y="4732338"/>
          <p14:tracePt t="6164" x="5780088" y="4697413"/>
          <p14:tracePt t="6172" x="5761038" y="4651375"/>
          <p14:tracePt t="6180" x="5753100" y="4605338"/>
          <p14:tracePt t="6188" x="5716588" y="4541838"/>
          <p14:tracePt t="6197" x="5697538" y="4514850"/>
          <p14:tracePt t="6204" x="5688013" y="4459288"/>
          <p14:tracePt t="6214" x="5653088" y="4405313"/>
          <p14:tracePt t="6220" x="5634038" y="4349750"/>
          <p14:tracePt t="6230" x="5588000" y="4286250"/>
          <p14:tracePt t="6236" x="5543550" y="4203700"/>
          <p14:tracePt t="6247" x="5524500" y="4159250"/>
          <p14:tracePt t="6252" x="5507038" y="4094163"/>
          <p14:tracePt t="6283" x="5451475" y="3930650"/>
          <p14:tracePt t="6290" x="5424488" y="3867150"/>
          <p14:tracePt t="6299" x="5414963" y="3840163"/>
          <p14:tracePt t="6306" x="5405438" y="3811588"/>
          <p14:tracePt t="6315" x="5397500" y="3775075"/>
          <p14:tracePt t="6322" x="5387975" y="3738563"/>
          <p14:tracePt t="6331" x="5351463" y="3702050"/>
          <p14:tracePt t="6338" x="5351463" y="3675063"/>
          <p14:tracePt t="6347" x="5341938" y="3638550"/>
          <p14:tracePt t="6355" x="5334000" y="3621088"/>
          <p14:tracePt t="6363" x="5334000" y="3584575"/>
          <p14:tracePt t="6370" x="5334000" y="3556000"/>
          <p14:tracePt t="6378" x="5305425" y="3511550"/>
          <p14:tracePt t="6395" x="5287963" y="3455988"/>
          <p14:tracePt t="6410" x="5287963" y="3411538"/>
          <p14:tracePt t="6419" x="5278438" y="3402013"/>
          <p14:tracePt t="6434" x="5268913" y="3382963"/>
          <p14:tracePt t="6466" x="5260975" y="3382963"/>
          <p14:tracePt t="6490" x="5251450" y="3382963"/>
          <p14:tracePt t="6499" x="5232400" y="3375025"/>
          <p14:tracePt t="6506" x="5224463" y="3375025"/>
          <p14:tracePt t="6531" x="5214938" y="3375025"/>
          <p14:tracePt t="6908" x="5205413" y="3375025"/>
          <p14:tracePt t="6924" x="5195888" y="3375025"/>
          <p14:tracePt t="6955" x="5187950" y="3365500"/>
          <p14:tracePt t="6965" x="5178425" y="3355975"/>
          <p14:tracePt t="6978" x="5168900" y="3346450"/>
          <p14:tracePt t="6986" x="5159375" y="3338513"/>
          <p14:tracePt t="6994" x="5151438" y="3328988"/>
          <p14:tracePt t="7002" x="5151438" y="3319463"/>
          <p14:tracePt t="7011" x="5141913" y="3319463"/>
          <p14:tracePt t="7019" x="5132388" y="3319463"/>
          <p14:tracePt t="7027" x="5114925" y="3309938"/>
          <p14:tracePt t="7035" x="5105400" y="3309938"/>
          <p14:tracePt t="7045" x="5086350" y="3292475"/>
          <p14:tracePt t="7067" x="5068888" y="3292475"/>
          <p14:tracePt t="7091" x="5049838" y="3282950"/>
          <p14:tracePt t="7107" x="5041900" y="3282950"/>
          <p14:tracePt t="7118" x="5032375" y="3273425"/>
          <p14:tracePt t="7124" x="5022850" y="3273425"/>
          <p14:tracePt t="7149" x="5014913" y="3273425"/>
          <p14:tracePt t="7154" x="5005388" y="3265488"/>
          <p14:tracePt t="7370" x="5032375" y="3282950"/>
          <p14:tracePt t="7386" x="5049838" y="3309938"/>
          <p14:tracePt t="7395" x="5068888" y="3328988"/>
          <p14:tracePt t="7402" x="5086350" y="3355975"/>
          <p14:tracePt t="7410" x="5095875" y="3355975"/>
          <p14:tracePt t="7418" x="5114925" y="3365500"/>
          <p14:tracePt t="7427" x="5132388" y="3382963"/>
          <p14:tracePt t="7434" x="5168900" y="3402013"/>
          <p14:tracePt t="7444" x="5195888" y="3411538"/>
          <p14:tracePt t="7450" x="5224463" y="3438525"/>
          <p14:tracePt t="7460" x="5268913" y="3465513"/>
          <p14:tracePt t="7466" x="5314950" y="3475038"/>
          <p14:tracePt t="7474" x="5341938" y="3492500"/>
          <p14:tracePt t="7482" x="5378450" y="3502025"/>
          <p14:tracePt t="7499" x="5397500" y="3511550"/>
          <p14:tracePt t="7506" x="5414963" y="3538538"/>
          <p14:tracePt t="7522" x="5424488" y="3538538"/>
          <p14:tracePt t="7763" x="5424488" y="3511550"/>
          <p14:tracePt t="7770" x="5424488" y="3492500"/>
          <p14:tracePt t="7780" x="5424488" y="3475038"/>
          <p14:tracePt t="7786" x="5414963" y="3438525"/>
          <p14:tracePt t="7795" x="5397500" y="3402013"/>
          <p14:tracePt t="7803" x="5387975" y="3392488"/>
          <p14:tracePt t="7811" x="5368925" y="3365500"/>
          <p14:tracePt t="7818" x="5368925" y="3355975"/>
          <p14:tracePt t="7827" x="5368925" y="3346450"/>
          <p14:tracePt t="7834" x="5368925" y="3338513"/>
          <p14:tracePt t="7843" x="5368925" y="3319463"/>
          <p14:tracePt t="8085" x="5360988" y="3309938"/>
          <p14:tracePt t="8092" x="5305425" y="3328988"/>
          <p14:tracePt t="8098" x="5287963" y="3338513"/>
          <p14:tracePt t="8107" x="5268913" y="3355975"/>
          <p14:tracePt t="8114" x="5241925" y="3365500"/>
          <p14:tracePt t="8122" x="5214938" y="3375025"/>
          <p14:tracePt t="8131" x="5205413" y="3375025"/>
          <p14:tracePt t="8139" x="5187950" y="3382963"/>
          <p14:tracePt t="8147" x="5159375" y="3392488"/>
          <p14:tracePt t="8155" x="5151438" y="3402013"/>
          <p14:tracePt t="8163" x="5141913" y="3402013"/>
          <p14:tracePt t="8171" x="5132388" y="3411538"/>
          <p14:tracePt t="8179" x="5122863" y="3419475"/>
          <p14:tracePt t="8186" x="5095875" y="3419475"/>
          <p14:tracePt t="8202" x="5086350" y="3438525"/>
          <p14:tracePt t="8211" x="5078413" y="3482975"/>
          <p14:tracePt t="8227" x="5068888" y="3492500"/>
          <p14:tracePt t="8235" x="5049838" y="3492500"/>
          <p14:tracePt t="8252" x="5041900" y="3502025"/>
          <p14:tracePt t="8288" x="5041900" y="3511550"/>
          <p14:tracePt t="8306" x="5032375" y="3511550"/>
          <p14:tracePt t="8322" x="5022850" y="3519488"/>
          <p14:tracePt t="8538" x="4995863" y="3519488"/>
          <p14:tracePt t="8547" x="4949825" y="3519488"/>
          <p14:tracePt t="8555" x="4905375" y="3492500"/>
          <p14:tracePt t="8563" x="4832350" y="3475038"/>
          <p14:tracePt t="8570" x="4767263" y="3455988"/>
          <p14:tracePt t="8580" x="4703763" y="3419475"/>
          <p14:tracePt t="8586" x="4630738" y="3411538"/>
          <p14:tracePt t="8596" x="4603750" y="3411538"/>
          <p14:tracePt t="8602" x="4586288" y="3411538"/>
          <p14:tracePt t="8610" x="4576763" y="3411538"/>
          <p14:tracePt t="8858" x="4549775" y="3411538"/>
          <p14:tracePt t="8868" x="4540250" y="3411538"/>
          <p14:tracePt t="8874" x="4513263" y="3411538"/>
          <p14:tracePt t="8882" x="4484688" y="3375025"/>
          <p14:tracePt t="8895" x="4448175" y="3355975"/>
          <p14:tracePt t="8898" x="4421188" y="3346450"/>
          <p14:tracePt t="8906" x="4394200" y="3328988"/>
          <p14:tracePt t="8914" x="4384675" y="3319463"/>
          <p14:tracePt t="8922" x="4367213" y="3309938"/>
          <p14:tracePt t="8930" x="4348163" y="3309938"/>
          <p14:tracePt t="8939" x="4340225" y="3302000"/>
          <p14:tracePt t="9035" x="4340225" y="3292475"/>
          <p14:tracePt t="9060" x="4340225" y="3282950"/>
          <p14:tracePt t="9286" x="4340225" y="3265488"/>
          <p14:tracePt t="9292" x="4340225" y="3255963"/>
          <p14:tracePt t="9300" x="4340225" y="3246438"/>
          <p14:tracePt t="9314" x="4340225" y="3236913"/>
          <p14:tracePt t="9466" x="4340225" y="3228975"/>
          <p14:tracePt t="9474" x="4357688" y="3228975"/>
          <p14:tracePt t="9484" x="4384675" y="3228975"/>
          <p14:tracePt t="9490" x="4413250" y="3228975"/>
          <p14:tracePt t="9500" x="4421188" y="3228975"/>
          <p14:tracePt t="9506" x="4476750" y="3246438"/>
          <p14:tracePt t="9514" x="4557713" y="3302000"/>
          <p14:tracePt t="9522" x="4622800" y="3346450"/>
          <p14:tracePt t="9532" x="4703763" y="3402013"/>
          <p14:tracePt t="9540" x="4786313" y="3455988"/>
          <p14:tracePt t="9548" x="4813300" y="3475038"/>
          <p14:tracePt t="9556" x="4876800" y="3511550"/>
          <p14:tracePt t="9564" x="4895850" y="3519488"/>
          <p14:tracePt t="9572" x="4905375" y="3529013"/>
          <p14:tracePt t="9754" x="4932363" y="3529013"/>
          <p14:tracePt t="9770" x="4941888" y="3529013"/>
          <p14:tracePt t="9779" x="4941888" y="3511550"/>
          <p14:tracePt t="9786" x="4949825" y="3502025"/>
          <p14:tracePt t="9794" x="4949825" y="3475038"/>
          <p14:tracePt t="9802" x="4949825" y="3455988"/>
          <p14:tracePt t="9811" x="4949825" y="3446463"/>
          <p14:tracePt t="9818" x="4949825" y="3419475"/>
          <p14:tracePt t="9836" x="4949825" y="3411538"/>
          <p14:tracePt t="9868" x="4941888" y="3402013"/>
          <p14:tracePt t="10012" x="4932363" y="3402013"/>
          <p14:tracePt t="10052" x="4913313" y="3402013"/>
          <p14:tracePt t="10059" x="4895850" y="3402013"/>
          <p14:tracePt t="10066" x="4849813" y="3419475"/>
          <p14:tracePt t="10074" x="4803775" y="3446463"/>
          <p14:tracePt t="10082" x="4795838" y="3455988"/>
          <p14:tracePt t="10090" x="4767263" y="3455988"/>
          <p14:tracePt t="10098" x="4740275" y="3475038"/>
          <p14:tracePt t="10108" x="4686300" y="3482975"/>
          <p14:tracePt t="10116" x="4667250" y="3492500"/>
          <p14:tracePt t="10128" x="4649788" y="3492500"/>
          <p14:tracePt t="10133" x="4630738" y="3492500"/>
          <p14:tracePt t="10140" x="4622800" y="3502025"/>
          <p14:tracePt t="10149" x="4603750" y="3502025"/>
          <p14:tracePt t="10156" x="4594225" y="3502025"/>
          <p14:tracePt t="10165" x="4594225" y="3511550"/>
          <p14:tracePt t="10172" x="4586288" y="3519488"/>
          <p14:tracePt t="10195" x="4576763" y="3529013"/>
          <p14:tracePt t="10210" x="4557713" y="3529013"/>
          <p14:tracePt t="10218" x="4549775" y="3538538"/>
          <p14:tracePt t="10226" x="4540250" y="3548063"/>
          <p14:tracePt t="10234" x="4530725" y="3556000"/>
          <p14:tracePt t="10251" x="4521200" y="3565525"/>
          <p14:tracePt t="10276" x="4513263" y="3575050"/>
          <p14:tracePt t="10676" x="4530725" y="3502025"/>
          <p14:tracePt t="10686" x="4576763" y="3411538"/>
          <p14:tracePt t="10690" x="4576763" y="3246438"/>
          <p14:tracePt t="10698" x="4576763" y="3082925"/>
          <p14:tracePt t="10706" x="4576763" y="2917825"/>
          <p14:tracePt t="10715" x="4576763" y="2754313"/>
          <p14:tracePt t="10722" x="4576763" y="2608263"/>
          <p14:tracePt t="10731" x="4576763" y="2498725"/>
          <p14:tracePt t="10738" x="4576763" y="2408238"/>
          <p14:tracePt t="10747" x="4576763" y="2352675"/>
          <p14:tracePt t="10754" x="4576763" y="2306638"/>
          <p14:tracePt t="10763" x="4576763" y="2270125"/>
          <p14:tracePt t="10771" x="4576763" y="2243138"/>
          <p14:tracePt t="10779" x="4576763" y="2225675"/>
          <p14:tracePt t="10786" x="4576763" y="2216150"/>
          <p14:tracePt t="10794" x="4576763" y="2206625"/>
          <p14:tracePt t="10802" x="4576763" y="2179638"/>
          <p14:tracePt t="10811" x="4576763" y="2170113"/>
          <p14:tracePt t="10844" x="4576763" y="2160588"/>
          <p14:tracePt t="10852" x="4576763" y="2152650"/>
          <p14:tracePt t="11004" x="4576763" y="2143125"/>
          <p14:tracePt t="11014" x="4576763" y="2133600"/>
          <p14:tracePt t="11020" x="4586288" y="2106613"/>
          <p14:tracePt t="11036" x="4603750" y="2097088"/>
          <p14:tracePt t="11046" x="4630738" y="2070100"/>
          <p14:tracePt t="11063" x="4640263" y="2060575"/>
          <p14:tracePt t="11068" x="4667250" y="2033588"/>
          <p14:tracePt t="11080" x="4676775" y="2024063"/>
          <p14:tracePt t="11096" x="4686300" y="1997075"/>
          <p14:tracePt t="11099" x="4686300" y="1987550"/>
          <p14:tracePt t="11106" x="4695825" y="1979613"/>
          <p14:tracePt t="11299" x="4695825" y="1970088"/>
          <p14:tracePt t="11314" x="4686300" y="1970088"/>
          <p14:tracePt t="11322" x="4676775" y="1970088"/>
          <p14:tracePt t="11966" x="4667250" y="1970088"/>
          <p14:tracePt t="11979" x="4676775" y="1987550"/>
          <p14:tracePt t="11986" x="4686300" y="1987550"/>
          <p14:tracePt t="11994" x="4722813" y="1997075"/>
          <p14:tracePt t="12002" x="4740275" y="2006600"/>
          <p14:tracePt t="12010" x="4786313" y="2043113"/>
          <p14:tracePt t="12018" x="4849813" y="2106613"/>
          <p14:tracePt t="12026" x="4968875" y="2152650"/>
          <p14:tracePt t="12034" x="5078413" y="2206625"/>
          <p14:tracePt t="12043" x="5195888" y="2252663"/>
          <p14:tracePt t="12051" x="5305425" y="2298700"/>
          <p14:tracePt t="12060" x="5387975" y="2352675"/>
          <p14:tracePt t="12067" x="5461000" y="2408238"/>
          <p14:tracePt t="12077" x="5487988" y="2425700"/>
          <p14:tracePt t="12082" x="5497513" y="2435225"/>
          <p14:tracePt t="12093" x="5514975" y="2452688"/>
          <p14:tracePt t="12100" x="5524500" y="2462213"/>
          <p14:tracePt t="12132" x="5524500" y="2471738"/>
          <p14:tracePt t="12140" x="5524500" y="2489200"/>
          <p14:tracePt t="12150" x="5524500" y="2498725"/>
          <p14:tracePt t="12155" x="5524500" y="2517775"/>
          <p14:tracePt t="12164" x="5524500" y="2535238"/>
          <p14:tracePt t="12172" x="5534025" y="2544763"/>
          <p14:tracePt t="12179" x="5543550" y="2571750"/>
          <p14:tracePt t="12188" x="5561013" y="2598738"/>
          <p14:tracePt t="12196" x="5570538" y="2617788"/>
          <p14:tracePt t="12204" x="5580063" y="2625725"/>
          <p14:tracePt t="12212" x="5588000" y="2662238"/>
          <p14:tracePt t="12218" x="5607050" y="2681288"/>
          <p14:tracePt t="12226" x="5616575" y="2690813"/>
          <p14:tracePt t="12234" x="5616575" y="2708275"/>
          <p14:tracePt t="12243" x="5616575" y="2717800"/>
          <p14:tracePt t="12275" x="5616575" y="2735263"/>
          <p14:tracePt t="12306" x="5616575" y="2744788"/>
          <p14:tracePt t="12322" x="5616575" y="2754313"/>
          <p14:tracePt t="12331" x="5616575" y="2763838"/>
          <p14:tracePt t="12354" x="5616575" y="2781300"/>
          <p14:tracePt t="12410" x="5616575" y="2790825"/>
          <p14:tracePt t="12426" x="5616575" y="2817813"/>
          <p14:tracePt t="12434" x="5624513" y="2854325"/>
          <p14:tracePt t="12442" x="5624513" y="2881313"/>
          <p14:tracePt t="12450" x="5670550" y="2936875"/>
          <p14:tracePt t="12459" x="5680075" y="2954338"/>
          <p14:tracePt t="12466" x="5688013" y="3027363"/>
          <p14:tracePt t="12475" x="5753100" y="3146425"/>
          <p14:tracePt t="12483" x="5826125" y="3265488"/>
          <p14:tracePt t="12490" x="5916613" y="3402013"/>
          <p14:tracePt t="12498" x="6043613" y="3556000"/>
          <p14:tracePt t="12506" x="6153150" y="3738563"/>
          <p14:tracePt t="12514" x="6326188" y="3976688"/>
          <p14:tracePt t="12523" x="6545263" y="4186238"/>
          <p14:tracePt t="12530" x="6718300" y="4359275"/>
          <p14:tracePt t="12539" x="6919913" y="4551363"/>
          <p14:tracePt t="12547" x="7065963" y="4668838"/>
          <p14:tracePt t="12555" x="7202488" y="4787900"/>
          <p14:tracePt t="12563" x="7319963" y="4878388"/>
          <p14:tracePt t="12571" x="7402513" y="4960938"/>
          <p14:tracePt t="12580" x="7421563" y="4987925"/>
          <p14:tracePt t="12587" x="7458075" y="5024438"/>
          <p14:tracePt t="12596" x="7466013" y="5033963"/>
          <p14:tracePt t="12604" x="7475538" y="5053013"/>
          <p14:tracePt t="12619" x="7475538" y="5060950"/>
          <p14:tracePt t="12626" x="7475538" y="5070475"/>
          <p14:tracePt t="12643" x="7475538" y="5097463"/>
          <p14:tracePt t="12650" x="7448550" y="5116513"/>
          <p14:tracePt t="12660" x="7439025" y="5133975"/>
          <p14:tracePt t="12677" x="7439025" y="5143500"/>
          <p14:tracePt t="12683" x="7439025" y="5153025"/>
          <p14:tracePt t="12699" x="7439025" y="5160963"/>
          <p14:tracePt t="12707" x="7429500" y="5160963"/>
          <p14:tracePt t="12723" x="7421563" y="5189538"/>
          <p14:tracePt t="12733" x="7412038" y="5197475"/>
          <p14:tracePt t="12739" x="7402513" y="5207000"/>
          <p14:tracePt t="12747" x="7375525" y="5216525"/>
          <p14:tracePt t="12755" x="7348538" y="5233988"/>
          <p14:tracePt t="12764" x="7302500" y="5243513"/>
          <p14:tracePt t="12771" x="7265988" y="5243513"/>
          <p14:tracePt t="12780" x="7219950" y="5243513"/>
          <p14:tracePt t="12787" x="7183438" y="5243513"/>
          <p14:tracePt t="12795" x="7138988" y="5243513"/>
          <p14:tracePt t="12803" x="7102475" y="5243513"/>
          <p14:tracePt t="12812" x="7065963" y="5243513"/>
          <p14:tracePt t="12819" x="7037388" y="5243513"/>
          <p14:tracePt t="12827" x="7019925" y="5243513"/>
          <p14:tracePt t="12834" x="7019925" y="5253038"/>
          <p14:tracePt t="12843" x="7000875" y="5253038"/>
          <p14:tracePt t="12850" x="6964363" y="5262563"/>
          <p14:tracePt t="12874" x="6937375" y="5280025"/>
          <p14:tracePt t="12894" x="6919913" y="5280025"/>
          <p14:tracePt t="12898" x="6900863" y="5280025"/>
          <p14:tracePt t="12907" x="6873875" y="5280025"/>
          <p14:tracePt t="12915" x="6819900" y="5280025"/>
          <p14:tracePt t="12922" x="6754813" y="5280025"/>
          <p14:tracePt t="12930" x="6645275" y="5280025"/>
          <p14:tracePt t="12938" x="6627813" y="5280025"/>
          <p14:tracePt t="12947" x="6545263" y="5280025"/>
          <p14:tracePt t="12954" x="6454775" y="5262563"/>
          <p14:tracePt t="12963" x="6354763" y="5197475"/>
          <p14:tracePt t="12970" x="6299200" y="5160963"/>
          <p14:tracePt t="12979" x="6254750" y="5106988"/>
          <p14:tracePt t="12987" x="6235700" y="5080000"/>
          <p14:tracePt t="12995" x="6199188" y="5006975"/>
          <p14:tracePt t="13004" x="6199188" y="4979988"/>
          <p14:tracePt t="13013" x="6199188" y="4933950"/>
          <p14:tracePt t="13020" x="6199188" y="4914900"/>
          <p14:tracePt t="13029" x="6199188" y="4897438"/>
          <p14:tracePt t="13036" x="6199188" y="4878388"/>
          <p14:tracePt t="13046" x="6199188" y="4870450"/>
          <p14:tracePt t="13052" x="6199188" y="4860925"/>
          <p14:tracePt t="13063" x="6208713" y="4841875"/>
          <p14:tracePt t="13068" x="6226175" y="4841875"/>
          <p14:tracePt t="13079" x="6245225" y="4833938"/>
          <p14:tracePt t="13084" x="6299200" y="4814888"/>
          <p14:tracePt t="13097" x="6372225" y="4814888"/>
          <p14:tracePt t="13100" x="6445250" y="4814888"/>
          <p14:tracePt t="13107" x="6537325" y="4814888"/>
          <p14:tracePt t="13115" x="6681788" y="4814888"/>
          <p14:tracePt t="13123" x="6810375" y="4814888"/>
          <p14:tracePt t="13131" x="6919913" y="4814888"/>
          <p14:tracePt t="13139" x="7046913" y="4814888"/>
          <p14:tracePt t="13147" x="7202488" y="4851400"/>
          <p14:tracePt t="13155" x="7329488" y="4878388"/>
          <p14:tracePt t="13163" x="7466013" y="4924425"/>
          <p14:tracePt t="13171" x="7594600" y="4951413"/>
          <p14:tracePt t="13181" x="7721600" y="4997450"/>
          <p14:tracePt t="13187" x="7858125" y="5024438"/>
          <p14:tracePt t="13195" x="8004175" y="5089525"/>
          <p14:tracePt t="13202" x="8086725" y="5097463"/>
          <p14:tracePt t="13211" x="8177213" y="5143500"/>
          <p14:tracePt t="13220" x="8240713" y="5180013"/>
          <p14:tracePt t="13229" x="8323263" y="5233988"/>
          <p14:tracePt t="13237" x="8359775" y="5262563"/>
          <p14:tracePt t="13246" x="8386763" y="5280025"/>
          <p14:tracePt t="13252" x="8405813" y="5299075"/>
          <p14:tracePt t="13263" x="8415338" y="5316538"/>
          <p14:tracePt t="13269" x="8423275" y="5326063"/>
          <p14:tracePt t="13279" x="8432800" y="5335588"/>
          <p14:tracePt t="13284" x="8442325" y="5362575"/>
          <p14:tracePt t="13300" x="8451850" y="5372100"/>
          <p14:tracePt t="13306" x="8451850" y="5389563"/>
          <p14:tracePt t="13314" x="8451850" y="5408613"/>
          <p14:tracePt t="13322" x="8451850" y="5416550"/>
          <p14:tracePt t="13330" x="8451850" y="5445125"/>
          <p14:tracePt t="13338" x="8451850" y="5462588"/>
          <p14:tracePt t="13347" x="8451850" y="5489575"/>
          <p14:tracePt t="13354" x="8451850" y="5508625"/>
          <p14:tracePt t="13363" x="8451850" y="5526088"/>
          <p14:tracePt t="13371" x="8451850" y="5545138"/>
          <p14:tracePt t="13379" x="8432800" y="5572125"/>
          <p14:tracePt t="13386" x="8423275" y="5589588"/>
          <p14:tracePt t="13396" x="8396288" y="5608638"/>
          <p14:tracePt t="13403" x="8369300" y="5635625"/>
          <p14:tracePt t="13413" x="8342313" y="5645150"/>
          <p14:tracePt t="13418" x="8296275" y="5662613"/>
          <p14:tracePt t="13426" x="8259763" y="5662613"/>
          <p14:tracePt t="13434" x="8213725" y="5681663"/>
          <p14:tracePt t="13443" x="8150225" y="5699125"/>
          <p14:tracePt t="13450" x="8077200" y="5699125"/>
          <p14:tracePt t="13460" x="8013700" y="5718175"/>
          <p14:tracePt t="13466" x="7958138" y="5718175"/>
          <p14:tracePt t="13476" x="7850188" y="5754688"/>
          <p14:tracePt t="13482" x="7748588" y="5764213"/>
          <p14:tracePt t="13490" x="7658100" y="5781675"/>
          <p14:tracePt t="13498" x="7548563" y="5781675"/>
          <p14:tracePt t="13506" x="7439025" y="5781675"/>
          <p14:tracePt t="13514" x="7348538" y="5781675"/>
          <p14:tracePt t="13523" x="7239000" y="5781675"/>
          <p14:tracePt t="13530" x="7146925" y="5781675"/>
          <p14:tracePt t="13539" x="7056438" y="5781675"/>
          <p14:tracePt t="13547" x="6983413" y="5781675"/>
          <p14:tracePt t="13555" x="6900863" y="5781675"/>
          <p14:tracePt t="13563" x="6827838" y="5764213"/>
          <p14:tracePt t="13571" x="6746875" y="5745163"/>
          <p14:tracePt t="13579" x="6700838" y="5727700"/>
          <p14:tracePt t="13587" x="6627813" y="5699125"/>
          <p14:tracePt t="13596" x="6564313" y="5645150"/>
          <p14:tracePt t="13604" x="6527800" y="5618163"/>
          <p14:tracePt t="13611" x="6481763" y="5562600"/>
          <p14:tracePt t="13620" x="6464300" y="5545138"/>
          <p14:tracePt t="13627" x="6408738" y="5499100"/>
          <p14:tracePt t="13635" x="6399213" y="5453063"/>
          <p14:tracePt t="13644" x="6391275" y="5416550"/>
          <p14:tracePt t="13651" x="6362700" y="5353050"/>
          <p14:tracePt t="13661" x="6354763" y="5335588"/>
          <p14:tracePt t="13667" x="6345238" y="5307013"/>
          <p14:tracePt t="13677" x="6345238" y="5262563"/>
          <p14:tracePt t="13684" x="6345238" y="5243513"/>
          <p14:tracePt t="13691" x="6345238" y="5216525"/>
          <p14:tracePt t="13699" x="6345238" y="5189538"/>
          <p14:tracePt t="13707" x="6345238" y="5143500"/>
          <p14:tracePt t="13716" x="6345238" y="5106988"/>
          <p14:tracePt t="13724" x="6345238" y="5060950"/>
          <p14:tracePt t="13732" x="6345238" y="5033963"/>
          <p14:tracePt t="13740" x="6345238" y="4997450"/>
          <p14:tracePt t="13748" x="6362700" y="4951413"/>
          <p14:tracePt t="13755" x="6372225" y="4906963"/>
          <p14:tracePt t="13763" x="6391275" y="4878388"/>
          <p14:tracePt t="13771" x="6427788" y="4833938"/>
          <p14:tracePt t="13780" x="6445250" y="4814888"/>
          <p14:tracePt t="13787" x="6464300" y="4778375"/>
          <p14:tracePt t="13796" x="6527800" y="4760913"/>
          <p14:tracePt t="13802" x="6554788" y="4741863"/>
          <p14:tracePt t="13813" x="6610350" y="4741863"/>
          <p14:tracePt t="13820" x="6664325" y="4724400"/>
          <p14:tracePt t="13829" x="6754813" y="4724400"/>
          <p14:tracePt t="13839" x="6856413" y="4724400"/>
          <p14:tracePt t="13847" x="6910388" y="4724400"/>
          <p14:tracePt t="13850" x="7019925" y="4724400"/>
          <p14:tracePt t="13860" x="7110413" y="4724400"/>
          <p14:tracePt t="13866" x="7219950" y="4741863"/>
          <p14:tracePt t="13875" x="7319963" y="4768850"/>
          <p14:tracePt t="13882" x="7429500" y="4814888"/>
          <p14:tracePt t="13890" x="7494588" y="4824413"/>
          <p14:tracePt t="13899" x="7567613" y="4841875"/>
          <p14:tracePt t="13906" x="7621588" y="4878388"/>
          <p14:tracePt t="13915" x="7694613" y="4887913"/>
          <p14:tracePt t="13922" x="7740650" y="4897438"/>
          <p14:tracePt t="13930" x="7767638" y="4951413"/>
          <p14:tracePt t="13938" x="7794625" y="4960938"/>
          <p14:tracePt t="13947" x="7821613" y="4987925"/>
          <p14:tracePt t="13954" x="7850188" y="5024438"/>
          <p14:tracePt t="13962" x="7877175" y="5053013"/>
          <p14:tracePt t="13979" x="7940675" y="5160963"/>
          <p14:tracePt t="13986" x="7986713" y="5226050"/>
          <p14:tracePt t="13995" x="8023225" y="5289550"/>
          <p14:tracePt t="14002" x="8040688" y="5316538"/>
          <p14:tracePt t="14011" x="8077200" y="5372100"/>
          <p14:tracePt t="14018" x="8096250" y="5408613"/>
          <p14:tracePt t="14026" x="8132763" y="5453063"/>
          <p14:tracePt t="14034" x="8140700" y="5462588"/>
          <p14:tracePt t="14043" x="8150225" y="5472113"/>
          <p14:tracePt t="14050" x="8150225" y="5481638"/>
          <p14:tracePt t="14060" x="8150225" y="5489575"/>
          <p14:tracePt t="14124" x="8150225" y="5499100"/>
          <p14:tracePt t="14132" x="8150225" y="5526088"/>
          <p14:tracePt t="14139" x="8150225" y="5545138"/>
          <p14:tracePt t="14148" x="8113713" y="5572125"/>
          <p14:tracePt t="14156" x="8067675" y="5608638"/>
          <p14:tracePt t="14164" x="8004175" y="5645150"/>
          <p14:tracePt t="14172" x="7940675" y="5672138"/>
          <p14:tracePt t="14180" x="7877175" y="5708650"/>
          <p14:tracePt t="14186" x="7840663" y="5727700"/>
          <p14:tracePt t="14195" x="7777163" y="5735638"/>
          <p14:tracePt t="14202" x="7721600" y="5745163"/>
          <p14:tracePt t="14211" x="7704138" y="5754688"/>
          <p14:tracePt t="14218" x="7685088" y="5754688"/>
          <p14:tracePt t="14227" x="7675563" y="5754688"/>
          <p14:tracePt t="14236" x="7667625" y="5754688"/>
          <p14:tracePt t="14246" x="7658100" y="5764213"/>
          <p14:tracePt t="14277" x="7639050" y="5764213"/>
          <p14:tracePt t="14293" x="7621588" y="5764213"/>
          <p14:tracePt t="14306" x="7567613" y="5764213"/>
          <p14:tracePt t="14307" x="7494588" y="5745163"/>
          <p14:tracePt t="14314" x="7385050" y="5735638"/>
          <p14:tracePt t="14322" x="7302500" y="5735638"/>
          <p14:tracePt t="14330" x="7192963" y="5718175"/>
          <p14:tracePt t="14338" x="7102475" y="5691188"/>
          <p14:tracePt t="14347" x="7037388" y="5681663"/>
          <p14:tracePt t="14355" x="6983413" y="5681663"/>
          <p14:tracePt t="14363" x="6956425" y="5672138"/>
          <p14:tracePt t="15035" x="6919913" y="5672138"/>
          <p14:tracePt t="15043" x="6800850" y="5581650"/>
          <p14:tracePt t="15050" x="6673850" y="5518150"/>
          <p14:tracePt t="15059" x="6537325" y="5462588"/>
          <p14:tracePt t="15067" x="6372225" y="5380038"/>
          <p14:tracePt t="15077" x="6235700" y="5343525"/>
          <p14:tracePt t="15083" x="6089650" y="5299075"/>
          <p14:tracePt t="15091" x="5916613" y="5253038"/>
          <p14:tracePt t="15099" x="5826125" y="5233988"/>
          <p14:tracePt t="15107" x="5734050" y="5226050"/>
          <p14:tracePt t="15115" x="5607050" y="5226050"/>
          <p14:tracePt t="15124" x="5543550" y="5197475"/>
          <p14:tracePt t="15130" x="5497513" y="5189538"/>
          <p14:tracePt t="15139" x="5461000" y="5189538"/>
          <p14:tracePt t="15146" x="5414963" y="5180013"/>
          <p14:tracePt t="15155" x="5405438" y="5180013"/>
          <p14:tracePt t="15163" x="5378450" y="5180013"/>
          <p14:tracePt t="15171" x="5368925" y="5180013"/>
          <p14:tracePt t="15179" x="5324475" y="5180013"/>
          <p14:tracePt t="15187" x="5268913" y="5180013"/>
          <p14:tracePt t="15195" x="5195888" y="5180013"/>
          <p14:tracePt t="15203" x="5141913" y="5180013"/>
          <p14:tracePt t="15210" x="5068888" y="5180013"/>
          <p14:tracePt t="15218" x="4959350" y="5180013"/>
          <p14:tracePt t="15226" x="4876800" y="5180013"/>
          <p14:tracePt t="15235" x="4803775" y="5180013"/>
          <p14:tracePt t="15243" x="4749800" y="5180013"/>
          <p14:tracePt t="15251" x="4695825" y="5180013"/>
          <p14:tracePt t="15261" x="4667250" y="5180013"/>
          <p14:tracePt t="15267" x="4659313" y="5180013"/>
          <p14:tracePt t="15277" x="4649788" y="5180013"/>
          <p14:tracePt t="15291" x="4630738" y="5180013"/>
          <p14:tracePt t="15299" x="4622800" y="5180013"/>
          <p14:tracePt t="15315" x="4613275" y="5189538"/>
          <p14:tracePt t="15331" x="4603750" y="5197475"/>
          <p14:tracePt t="15341" x="4594225" y="5197475"/>
          <p14:tracePt t="15347" x="4576763" y="5207000"/>
          <p14:tracePt t="15355" x="4567238" y="5207000"/>
          <p14:tracePt t="15363" x="4530725" y="5226050"/>
          <p14:tracePt t="15372" x="4494213" y="5226050"/>
          <p14:tracePt t="15379" x="4440238" y="5226050"/>
          <p14:tracePt t="15387" x="4357688" y="5226050"/>
          <p14:tracePt t="15395" x="4284663" y="5226050"/>
          <p14:tracePt t="15404" x="4194175" y="5226050"/>
          <p14:tracePt t="15410" x="4084638" y="5226050"/>
          <p14:tracePt t="15418" x="3956050" y="5226050"/>
          <p14:tracePt t="15426" x="3829050" y="5226050"/>
          <p14:tracePt t="15434" x="3683000" y="5226050"/>
          <p14:tracePt t="15443" x="3500438" y="5226050"/>
          <p14:tracePt t="15450" x="3300413" y="5207000"/>
          <p14:tracePt t="15459" x="3136900" y="5189538"/>
          <p14:tracePt t="15467" x="2998788" y="5143500"/>
          <p14:tracePt t="15476" x="2871788" y="5133975"/>
          <p14:tracePt t="15483" x="2798763" y="5133975"/>
          <p14:tracePt t="15491" x="2744788" y="5116513"/>
          <p14:tracePt t="15498" x="2725738" y="5116513"/>
          <p14:tracePt t="15643" x="2735263" y="5116513"/>
          <p14:tracePt t="15659" x="2744788" y="5116513"/>
          <p14:tracePt t="15667" x="2762250" y="5116513"/>
          <p14:tracePt t="15676" x="2771775" y="5116513"/>
          <p14:tracePt t="15691" x="2781300" y="5116513"/>
          <p14:tracePt t="15707" x="2798763" y="5116513"/>
          <p14:tracePt t="15830" x="2808288" y="5126038"/>
          <p14:tracePt t="15836" x="2808288" y="5143500"/>
          <p14:tracePt t="15845" x="2798763" y="5170488"/>
          <p14:tracePt t="15850" x="2798763" y="5189538"/>
          <p14:tracePt t="15859" x="2798763" y="5216525"/>
          <p14:tracePt t="15866" x="2789238" y="5233988"/>
          <p14:tracePt t="15878" x="2771775" y="5280025"/>
          <p14:tracePt t="15890" x="2771775" y="5299075"/>
          <p14:tracePt t="15898" x="2771775" y="5326063"/>
          <p14:tracePt t="15906" x="2771775" y="5343525"/>
          <p14:tracePt t="15914" x="2771775" y="5372100"/>
          <p14:tracePt t="15922" x="2771775" y="5389563"/>
          <p14:tracePt t="15931" x="2771775" y="5416550"/>
          <p14:tracePt t="15939" x="2771775" y="5435600"/>
          <p14:tracePt t="15947" x="2771775" y="5453063"/>
          <p14:tracePt t="15955" x="2771775" y="5472113"/>
          <p14:tracePt t="15963" x="2771775" y="5481638"/>
          <p14:tracePt t="15996" x="2771775" y="5499100"/>
          <p14:tracePt t="16100" x="2771775" y="5481638"/>
          <p14:tracePt t="16106" x="2762250" y="5472113"/>
          <p14:tracePt t="16114" x="2752725" y="5472113"/>
          <p14:tracePt t="16122" x="2744788" y="5462588"/>
          <p14:tracePt t="16147" x="2716213" y="5435600"/>
          <p14:tracePt t="16212" x="2716213" y="5416550"/>
          <p14:tracePt t="16222" x="2716213" y="5389563"/>
          <p14:tracePt t="16229" x="2716213" y="5343525"/>
          <p14:tracePt t="16236" x="2716213" y="5316538"/>
          <p14:tracePt t="16245" x="2716213" y="5262563"/>
          <p14:tracePt t="16251" x="2716213" y="5207000"/>
          <p14:tracePt t="16260" x="2716213" y="5133975"/>
          <p14:tracePt t="16267" x="2716213" y="5053013"/>
          <p14:tracePt t="16277" x="2716213" y="4997450"/>
          <p14:tracePt t="16283" x="2716213" y="4943475"/>
          <p14:tracePt t="16291" x="2716213" y="4887913"/>
          <p14:tracePt t="16299" x="2716213" y="4833938"/>
          <p14:tracePt t="16307" x="2716213" y="4797425"/>
          <p14:tracePt t="16315" x="2716213" y="4741863"/>
          <p14:tracePt t="16323" x="2716213" y="4687888"/>
          <p14:tracePt t="16331" x="2716213" y="4651375"/>
          <p14:tracePt t="16339" x="2716213" y="4595813"/>
          <p14:tracePt t="16349" x="2716213" y="4541838"/>
          <p14:tracePt t="16355" x="2716213" y="4459288"/>
          <p14:tracePt t="16363" x="2716213" y="4368800"/>
          <p14:tracePt t="16371" x="2716213" y="4295775"/>
          <p14:tracePt t="16379" x="2716213" y="4203700"/>
          <p14:tracePt t="16386" x="2716213" y="4113213"/>
          <p14:tracePt t="16394" x="2716213" y="4021138"/>
          <p14:tracePt t="16402" x="2716213" y="3948113"/>
          <p14:tracePt t="16410" x="2735263" y="3848100"/>
          <p14:tracePt t="16421" x="2735263" y="3794125"/>
          <p14:tracePt t="16426" x="2744788" y="3738563"/>
          <p14:tracePt t="16434" x="2762250" y="3657600"/>
          <p14:tracePt t="16443" x="2762250" y="3621088"/>
          <p14:tracePt t="16450" x="2762250" y="3584575"/>
          <p14:tracePt t="16459" x="2781300" y="3548063"/>
          <p14:tracePt t="16466" x="2789238" y="3502025"/>
          <p14:tracePt t="16476" x="2789238" y="3482975"/>
          <p14:tracePt t="16483" x="2789238" y="3455988"/>
          <p14:tracePt t="16491" x="2789238" y="3438525"/>
          <p14:tracePt t="16499" x="2789238" y="3411538"/>
          <p14:tracePt t="16507" x="2798763" y="3392488"/>
          <p14:tracePt t="16514" x="2798763" y="3375025"/>
          <p14:tracePt t="16523" x="2798763" y="3355975"/>
          <p14:tracePt t="16530" x="2798763" y="3328988"/>
          <p14:tracePt t="16538" x="2798763" y="3309938"/>
          <p14:tracePt t="16546" x="2798763" y="3302000"/>
          <p14:tracePt t="16554" x="2798763" y="3265488"/>
          <p14:tracePt t="16563" x="2798763" y="3246438"/>
          <p14:tracePt t="16571" x="2798763" y="3228975"/>
          <p14:tracePt t="16579" x="2798763" y="3209925"/>
          <p14:tracePt t="16587" x="2798763" y="3182938"/>
          <p14:tracePt t="16595" x="2798763" y="3173413"/>
          <p14:tracePt t="16604" x="2798763" y="3163888"/>
          <p14:tracePt t="16612" x="2798763" y="3155950"/>
          <p14:tracePt t="16619" x="2798763" y="3146425"/>
          <p14:tracePt t="16626" x="2808288" y="3127375"/>
          <p14:tracePt t="16635" x="2808288" y="3109913"/>
          <p14:tracePt t="16643" x="2825750" y="3090863"/>
          <p14:tracePt t="16650" x="2835275" y="3082925"/>
          <p14:tracePt t="16659" x="2844800" y="3063875"/>
          <p14:tracePt t="16667" x="2852738" y="3054350"/>
          <p14:tracePt t="16680" x="2871788" y="3017838"/>
          <p14:tracePt t="16685" x="2871788" y="3009900"/>
          <p14:tracePt t="16696" x="2881313" y="2990850"/>
          <p14:tracePt t="16701" x="2889250" y="2963863"/>
          <p14:tracePt t="16717" x="2898775" y="2946400"/>
          <p14:tracePt t="16723" x="2898775" y="2917825"/>
          <p14:tracePt t="16730" x="2917825" y="2900363"/>
          <p14:tracePt t="16738" x="2925763" y="2873375"/>
          <p14:tracePt t="16746" x="2944813" y="2854325"/>
          <p14:tracePt t="16754" x="2962275" y="2836863"/>
          <p14:tracePt t="16762" x="2990850" y="2800350"/>
          <p14:tracePt t="16770" x="2998788" y="2771775"/>
          <p14:tracePt t="16779" x="3008313" y="2763838"/>
          <p14:tracePt t="16787" x="3035300" y="2735263"/>
          <p14:tracePt t="16795" x="3035300" y="2727325"/>
          <p14:tracePt t="16802" x="3071813" y="2698750"/>
          <p14:tracePt t="16812" x="3100388" y="2671763"/>
          <p14:tracePt t="16818" x="3127375" y="2635250"/>
          <p14:tracePt t="16827" x="3163888" y="2608263"/>
          <p14:tracePt t="16836" x="3208338" y="2554288"/>
          <p14:tracePt t="16848" x="3300413" y="2489200"/>
          <p14:tracePt t="16855" x="3363913" y="2435225"/>
          <p14:tracePt t="16862" x="3409950" y="2398713"/>
          <p14:tracePt t="16868" x="3436938" y="2371725"/>
          <p14:tracePt t="16878" x="3490913" y="2316163"/>
          <p14:tracePt t="16883" x="3509963" y="2270125"/>
          <p14:tracePt t="16891" x="3546475" y="2243138"/>
          <p14:tracePt t="16899" x="3563938" y="2206625"/>
          <p14:tracePt t="16906" x="3600450" y="2160588"/>
          <p14:tracePt t="16914" x="3609975" y="2143125"/>
          <p14:tracePt t="16923" x="3619500" y="2143125"/>
          <p14:tracePt t="16930" x="3636963" y="2097088"/>
          <p14:tracePt t="16938" x="3646488" y="2089150"/>
          <p14:tracePt t="16954" x="3665538" y="2070100"/>
          <p14:tracePt t="16963" x="3673475" y="2060575"/>
          <p14:tracePt t="16970" x="3673475" y="2052638"/>
          <p14:tracePt t="16979" x="3683000" y="2043113"/>
          <p14:tracePt t="16986" x="3683000" y="2033588"/>
          <p14:tracePt t="16995" x="3683000" y="2024063"/>
          <p14:tracePt t="17027" x="3683000" y="2016125"/>
          <p14:tracePt t="17034" x="3683000" y="1997075"/>
          <p14:tracePt t="17051" x="3683000" y="1987550"/>
          <p14:tracePt t="17252" x="3683000" y="1997075"/>
          <p14:tracePt t="17258" x="3656013" y="2079625"/>
          <p14:tracePt t="17266" x="3636963" y="2179638"/>
          <p14:tracePt t="17275" x="3573463" y="2262188"/>
          <p14:tracePt t="17282" x="3527425" y="2425700"/>
          <p14:tracePt t="17290" x="3527425" y="2589213"/>
          <p14:tracePt t="17298" x="3527425" y="2754313"/>
          <p14:tracePt t="17307" x="3527425" y="2900363"/>
          <p14:tracePt t="17314" x="3509963" y="3009900"/>
          <p14:tracePt t="17323" x="3509963" y="3119438"/>
          <p14:tracePt t="17331" x="3509963" y="3173413"/>
          <p14:tracePt t="17339" x="3509963" y="3219450"/>
          <p14:tracePt t="17348" x="3509963" y="3228975"/>
          <p14:tracePt t="17355" x="3509963" y="3236913"/>
          <p14:tracePt t="17660" x="3500438" y="3338513"/>
          <p14:tracePt t="17669" x="3427413" y="3482975"/>
          <p14:tracePt t="17678" x="3309938" y="3665538"/>
          <p14:tracePt t="17685" x="3227388" y="3867150"/>
          <p14:tracePt t="17691" x="3181350" y="4049713"/>
          <p14:tracePt t="17699" x="3144838" y="4286250"/>
          <p14:tracePt t="17707" x="3136900" y="4468813"/>
          <p14:tracePt t="17716" x="3136900" y="4660900"/>
          <p14:tracePt t="17725" x="3136900" y="4824413"/>
          <p14:tracePt t="17733" x="3136900" y="4951413"/>
          <p14:tracePt t="17739" x="3136900" y="5043488"/>
          <p14:tracePt t="17748" x="3136900" y="5143500"/>
          <p14:tracePt t="17755" x="3163888" y="5197475"/>
          <p14:tracePt t="17764" x="3171825" y="5262563"/>
          <p14:tracePt t="17771" x="3171825" y="5289550"/>
          <p14:tracePt t="17781" x="3190875" y="5316538"/>
          <p14:tracePt t="17787" x="3190875" y="5353050"/>
          <p14:tracePt t="17795" x="3190875" y="5372100"/>
          <p14:tracePt t="17818" x="3190875" y="5389563"/>
          <p14:tracePt t="17850" x="3190875" y="5399088"/>
          <p14:tracePt t="17997" x="3190875" y="5408613"/>
          <p14:tracePt t="18004" x="3171825" y="5408613"/>
          <p14:tracePt t="18015" x="3144838" y="5408613"/>
          <p14:tracePt t="18020" x="3071813" y="5408613"/>
          <p14:tracePt t="18026" x="2998788" y="5408613"/>
          <p14:tracePt t="18035" x="2925763" y="5416550"/>
          <p14:tracePt t="18043" x="2825750" y="5416550"/>
          <p14:tracePt t="18051" x="2735263" y="5416550"/>
          <p14:tracePt t="18060" x="2662238" y="5416550"/>
          <p14:tracePt t="18067" x="2606675" y="5416550"/>
          <p14:tracePt t="18076" x="2552700" y="5416550"/>
          <p14:tracePt t="18083" x="2506663" y="5416550"/>
          <p14:tracePt t="18092" x="2489200" y="5416550"/>
          <p14:tracePt t="18196" x="2470150" y="5416550"/>
          <p14:tracePt t="18204" x="2462213" y="5416550"/>
          <p14:tracePt t="18211" x="2443163" y="5416550"/>
          <p14:tracePt t="18219" x="2397125" y="5389563"/>
          <p14:tracePt t="18227" x="2379663" y="5353050"/>
          <p14:tracePt t="18236" x="2343150" y="5316538"/>
          <p14:tracePt t="18249" x="2333625" y="5270500"/>
          <p14:tracePt t="18252" x="2324100" y="5243513"/>
          <p14:tracePt t="18264" x="2324100" y="5197475"/>
          <p14:tracePt t="18267" x="2324100" y="5160963"/>
          <p14:tracePt t="18278" x="2316163" y="5126038"/>
          <p14:tracePt t="18283" x="2306638" y="5116513"/>
          <p14:tracePt t="18294" x="2306638" y="5106988"/>
          <p14:tracePt t="18299" x="2306638" y="5097463"/>
          <p14:tracePt t="18307" x="2306638" y="5070475"/>
          <p14:tracePt t="18323" x="2316163" y="5053013"/>
          <p14:tracePt t="18338" x="2316163" y="5024438"/>
          <p14:tracePt t="18349" x="2324100" y="5016500"/>
          <p14:tracePt t="18354" x="2324100" y="5006975"/>
          <p14:tracePt t="18362" x="2343150" y="4987925"/>
          <p14:tracePt t="18370" x="2343150" y="4979988"/>
          <p14:tracePt t="18378" x="2352675" y="4970463"/>
          <p14:tracePt t="18387" x="2352675" y="4960938"/>
          <p14:tracePt t="18395" x="2360613" y="4951413"/>
          <p14:tracePt t="18403" x="2370138" y="4933950"/>
          <p14:tracePt t="18411" x="2370138" y="4924425"/>
          <p14:tracePt t="18419" x="2389188" y="4914900"/>
          <p14:tracePt t="18427" x="2406650" y="4897438"/>
          <p14:tracePt t="18436" x="2443163" y="4878388"/>
          <p14:tracePt t="18445" x="2470150" y="4878388"/>
          <p14:tracePt t="18452" x="2489200" y="4870450"/>
          <p14:tracePt t="18462" x="2543175" y="4870450"/>
          <p14:tracePt t="18468" x="2589213" y="4860925"/>
          <p14:tracePt t="18479" x="2643188" y="4860925"/>
          <p14:tracePt t="18484" x="2698750" y="4860925"/>
          <p14:tracePt t="18497" x="2771775" y="4860925"/>
          <p14:tracePt t="18498" x="2825750" y="4860925"/>
          <p14:tracePt t="18506" x="2898775" y="4860925"/>
          <p14:tracePt t="18514" x="2962275" y="4870450"/>
          <p14:tracePt t="18522" x="3017838" y="4870450"/>
          <p14:tracePt t="18530" x="3063875" y="4897438"/>
          <p14:tracePt t="18538" x="3117850" y="4933950"/>
          <p14:tracePt t="18546" x="3136900" y="4960938"/>
          <p14:tracePt t="18554" x="3144838" y="4987925"/>
          <p14:tracePt t="18563" x="3163888" y="5006975"/>
          <p14:tracePt t="18570" x="3171825" y="5060950"/>
          <p14:tracePt t="18579" x="3171825" y="5070475"/>
          <p14:tracePt t="18587" x="3171825" y="5097463"/>
          <p14:tracePt t="18595" x="3171825" y="5116513"/>
          <p14:tracePt t="18603" x="3171825" y="5143500"/>
          <p14:tracePt t="18611" x="3171825" y="5160963"/>
          <p14:tracePt t="18620" x="3171825" y="5189538"/>
          <p14:tracePt t="18626" x="3171825" y="5207000"/>
          <p14:tracePt t="18634" x="3171825" y="5233988"/>
          <p14:tracePt t="18643" x="3163888" y="5253038"/>
          <p14:tracePt t="18651" x="3154363" y="5289550"/>
          <p14:tracePt t="18660" x="3144838" y="5307013"/>
          <p14:tracePt t="18667" x="3136900" y="5335588"/>
          <p14:tracePt t="18676" x="3117850" y="5353050"/>
          <p14:tracePt t="18683" x="3100388" y="5399088"/>
          <p14:tracePt t="18692" x="3100388" y="5408613"/>
          <p14:tracePt t="18699" x="3081338" y="5426075"/>
          <p14:tracePt t="18707" x="3071813" y="5426075"/>
          <p14:tracePt t="18714" x="3063875" y="5445125"/>
          <p14:tracePt t="18722" x="3063875" y="5453063"/>
          <p14:tracePt t="18731" x="3054350" y="5472113"/>
          <p14:tracePt t="18746" x="3044825" y="5481638"/>
          <p14:tracePt t="18763" x="3035300" y="5489575"/>
          <p14:tracePt t="18771" x="3027363" y="5489575"/>
          <p14:tracePt t="18779" x="2998788" y="5499100"/>
          <p14:tracePt t="18787" x="2971800" y="5518150"/>
          <p14:tracePt t="18795" x="2954338" y="5526088"/>
          <p14:tracePt t="18803" x="2935288" y="5526088"/>
          <p14:tracePt t="18812" x="2898775" y="5535613"/>
          <p14:tracePt t="18819" x="2852738" y="5535613"/>
          <p14:tracePt t="18828" x="2835275" y="5545138"/>
          <p14:tracePt t="18835" x="2781300" y="5545138"/>
          <p14:tracePt t="18845" x="2744788" y="5545138"/>
          <p14:tracePt t="18852" x="2725738" y="5545138"/>
          <p14:tracePt t="18863" x="2689225" y="5545138"/>
          <p14:tracePt t="19045" x="2662238" y="5545138"/>
          <p14:tracePt t="19050" x="2616200" y="5545138"/>
          <p14:tracePt t="19058" x="2589213" y="5526088"/>
          <p14:tracePt t="19066" x="2533650" y="5518150"/>
          <p14:tracePt t="19076" x="2498725" y="5499100"/>
          <p14:tracePt t="19082" x="2470150" y="5489575"/>
          <p14:tracePt t="19091" x="2425700" y="5472113"/>
          <p14:tracePt t="19099" x="2416175" y="5462588"/>
          <p14:tracePt t="19115" x="2397125" y="5453063"/>
          <p14:tracePt t="19180" x="2397125" y="5445125"/>
          <p14:tracePt t="19187" x="2397125" y="5426075"/>
          <p14:tracePt t="19195" x="2397125" y="5389563"/>
          <p14:tracePt t="19203" x="2397125" y="5372100"/>
          <p14:tracePt t="19211" x="2397125" y="5335588"/>
          <p14:tracePt t="19218" x="2397125" y="5289550"/>
          <p14:tracePt t="19226" x="2397125" y="5262563"/>
          <p14:tracePt t="19234" x="2397125" y="5233988"/>
          <p14:tracePt t="19242" x="2397125" y="5216525"/>
          <p14:tracePt t="19250" x="2397125" y="5197475"/>
          <p14:tracePt t="19259" x="2397125" y="5189538"/>
          <p14:tracePt t="19266" x="2397125" y="5170488"/>
          <p14:tracePt t="19275" x="2397125" y="5160963"/>
          <p14:tracePt t="19283" x="2397125" y="5153025"/>
          <p14:tracePt t="19317" x="2397125" y="5143500"/>
          <p14:tracePt t="19342" x="2406650" y="5133975"/>
          <p14:tracePt t="19346" x="2416175" y="5126038"/>
          <p14:tracePt t="19356" x="2433638" y="5106988"/>
          <p14:tracePt t="19365" x="2462213" y="5097463"/>
          <p14:tracePt t="19372" x="2498725" y="5089525"/>
          <p14:tracePt t="19380" x="2533650" y="5080000"/>
          <p14:tracePt t="19388" x="2589213" y="5080000"/>
          <p14:tracePt t="19395" x="2652713" y="5080000"/>
          <p14:tracePt t="19404" x="2725738" y="5080000"/>
          <p14:tracePt t="19412" x="2762250" y="5080000"/>
          <p14:tracePt t="19420" x="2835275" y="5080000"/>
          <p14:tracePt t="19429" x="2925763" y="5080000"/>
          <p14:tracePt t="19435" x="2981325" y="5080000"/>
          <p14:tracePt t="19444" x="3035300" y="5080000"/>
          <p14:tracePt t="19451" x="3100388" y="5080000"/>
          <p14:tracePt t="19460" x="3144838" y="5116513"/>
          <p14:tracePt t="19467" x="3163888" y="5116513"/>
          <p14:tracePt t="19476" x="3190875" y="5133975"/>
          <p14:tracePt t="19483" x="3208338" y="5143500"/>
          <p14:tracePt t="19491" x="3208338" y="5153025"/>
          <p14:tracePt t="19498" x="3208338" y="5170488"/>
          <p14:tracePt t="19506" x="3208338" y="5197475"/>
          <p14:tracePt t="19514" x="3208338" y="5207000"/>
          <p14:tracePt t="19522" x="3208338" y="5233988"/>
          <p14:tracePt t="19530" x="3208338" y="5253038"/>
          <p14:tracePt t="19538" x="3208338" y="5262563"/>
          <p14:tracePt t="19548" x="3208338" y="5289550"/>
          <p14:tracePt t="19556" x="3200400" y="5289550"/>
          <p14:tracePt t="19571" x="3200400" y="5299075"/>
          <p14:tracePt t="19644" x="3200400" y="5307013"/>
          <p14:tracePt t="19653" x="3190875" y="5326063"/>
          <p14:tracePt t="19661" x="3181350" y="5335588"/>
          <p14:tracePt t="19669" x="3171825" y="5335588"/>
          <p14:tracePt t="19678" x="3163888" y="5343525"/>
          <p14:tracePt t="19684" x="3154363" y="5353050"/>
          <p14:tracePt t="19699" x="3144838" y="5353050"/>
          <p14:tracePt t="19796" x="3136900" y="5362575"/>
          <p14:tracePt t="19998" x="3127375" y="5362575"/>
          <p14:tracePt t="21053" x="3127375" y="5343525"/>
          <p14:tracePt t="21061" x="3127375" y="5326063"/>
          <p14:tracePt t="21068" x="3127375" y="5289550"/>
          <p14:tracePt t="21080" x="3127375" y="5270500"/>
          <p14:tracePt t="21084" x="3117850" y="5243513"/>
          <p14:tracePt t="21095" x="3117850" y="5233988"/>
          <p14:tracePt t="21099" x="3100388" y="5216525"/>
          <p14:tracePt t="21107" x="3090863" y="5189538"/>
          <p14:tracePt t="21115" x="3081338" y="5170488"/>
          <p14:tracePt t="21130" x="3071813" y="5153025"/>
          <p14:tracePt t="21146" x="3063875" y="5133975"/>
          <p14:tracePt t="21154" x="3035300" y="5116513"/>
          <p14:tracePt t="21171" x="3027363" y="5097463"/>
          <p14:tracePt t="21179" x="3027363" y="5089525"/>
          <p14:tracePt t="21187" x="3017838" y="5070475"/>
          <p14:tracePt t="21195" x="2998788" y="5053013"/>
          <p14:tracePt t="21202" x="2990850" y="5043488"/>
          <p14:tracePt t="21218" x="2981325" y="5033963"/>
          <p14:tracePt t="21242" x="2971800" y="5006975"/>
          <p14:tracePt t="21258" x="2962275" y="4997450"/>
          <p14:tracePt t="21340" x="2944813" y="4987925"/>
          <p14:tracePt t="21346" x="2898775" y="4960938"/>
          <p14:tracePt t="21354" x="2881313" y="4943475"/>
          <p14:tracePt t="21363" x="2852738" y="4906963"/>
          <p14:tracePt t="21370" x="2825750" y="4887913"/>
          <p14:tracePt t="21379" x="2798763" y="4860925"/>
          <p14:tracePt t="21386" x="2789238" y="4851400"/>
          <p14:tracePt t="21395" x="2752725" y="4833938"/>
          <p14:tracePt t="21403" x="2689225" y="4805363"/>
          <p14:tracePt t="21411" x="2625725" y="4778375"/>
          <p14:tracePt t="21418" x="2570163" y="4760913"/>
          <p14:tracePt t="21428" x="2525713" y="4732338"/>
          <p14:tracePt t="21434" x="2462213" y="4705350"/>
          <p14:tracePt t="21444" x="2433638" y="4687888"/>
          <p14:tracePt t="21450" x="2416175" y="4687888"/>
          <p14:tracePt t="21460" x="2397125" y="4678363"/>
          <p14:tracePt t="21467" x="2360613" y="4678363"/>
          <p14:tracePt t="21476" x="2343150" y="4668838"/>
          <p14:tracePt t="21483" x="2287588" y="4660900"/>
          <p14:tracePt t="21492" x="2260600" y="4660900"/>
          <p14:tracePt t="21498" x="2214563" y="4660900"/>
          <p14:tracePt t="21506" x="2206625" y="4660900"/>
          <p14:tracePt t="21514" x="2160588" y="4660900"/>
          <p14:tracePt t="21522" x="2143125" y="4660900"/>
          <p14:tracePt t="21530" x="2114550" y="4660900"/>
          <p14:tracePt t="21539" x="2097088" y="4660900"/>
          <p14:tracePt t="21547" x="2070100" y="4660900"/>
          <p14:tracePt t="21554" x="2060575" y="4660900"/>
          <p14:tracePt t="21563" x="2051050" y="4660900"/>
          <p14:tracePt t="21570" x="2033588" y="4660900"/>
          <p14:tracePt t="21579" x="2024063" y="4660900"/>
          <p14:tracePt t="21659" x="1997075" y="4660900"/>
          <p14:tracePt t="21667" x="1924050" y="4660900"/>
          <p14:tracePt t="21676" x="1868488" y="4660900"/>
          <p14:tracePt t="21684" x="1824038" y="4660900"/>
          <p14:tracePt t="21694" x="1751013" y="4624388"/>
          <p14:tracePt t="21699" x="1695450" y="4614863"/>
          <p14:tracePt t="21707" x="1631950" y="4595813"/>
          <p14:tracePt t="21716" x="1585913" y="4578350"/>
          <p14:tracePt t="21723" x="1558925" y="4568825"/>
          <p14:tracePt t="21733" x="1531938" y="4559300"/>
          <p14:tracePt t="21739" x="1522413" y="4559300"/>
          <p14:tracePt t="21979" x="1522413" y="4551363"/>
          <p14:tracePt t="21987" x="1531938" y="4551363"/>
          <p14:tracePt t="21995" x="1558925" y="4522788"/>
          <p14:tracePt t="22002" x="1585913" y="4514850"/>
          <p14:tracePt t="22018" x="1604963" y="4505325"/>
          <p14:tracePt t="22034" x="1612900" y="4505325"/>
          <p14:tracePt t="22067" x="1631950" y="4495800"/>
          <p14:tracePt t="22092" x="1641475" y="4486275"/>
          <p14:tracePt t="22099" x="1658938" y="4478338"/>
          <p14:tracePt t="22140" x="1668463" y="4478338"/>
          <p14:tracePt t="22354" x="1677988" y="4478338"/>
          <p14:tracePt t="22362" x="1751013" y="4478338"/>
          <p14:tracePt t="22371" x="1841500" y="4478338"/>
          <p14:tracePt t="22379" x="1924050" y="4505325"/>
          <p14:tracePt t="22387" x="2033588" y="4505325"/>
          <p14:tracePt t="22395" x="2106613" y="4514850"/>
          <p14:tracePt t="22403" x="2170113" y="4541838"/>
          <p14:tracePt t="22411" x="2224088" y="4541838"/>
          <p14:tracePt t="22419" x="2279650" y="4541838"/>
          <p14:tracePt t="22427" x="2324100" y="4541838"/>
          <p14:tracePt t="22435" x="2343150" y="4541838"/>
          <p14:tracePt t="22442" x="2352675" y="4541838"/>
          <p14:tracePt t="22624" x="2333625" y="4559300"/>
          <p14:tracePt t="22629" x="2324100" y="4587875"/>
          <p14:tracePt t="22637" x="2316163" y="4605338"/>
          <p14:tracePt t="22645" x="2297113" y="4651375"/>
          <p14:tracePt t="22651" x="2297113" y="4697413"/>
          <p14:tracePt t="22660" x="2270125" y="4732338"/>
          <p14:tracePt t="22667" x="2260600" y="4760913"/>
          <p14:tracePt t="22677" x="2251075" y="4797425"/>
          <p14:tracePt t="22683" x="2224088" y="4814888"/>
          <p14:tracePt t="22694" x="2214563" y="4833938"/>
          <p14:tracePt t="22699" x="2206625" y="4851400"/>
          <p14:tracePt t="22715" x="2187575" y="4860925"/>
          <p14:tracePt t="22723" x="2187575" y="4870450"/>
          <p14:tracePt t="22732" x="2179638" y="4878388"/>
          <p14:tracePt t="22747" x="2170113" y="4897438"/>
          <p14:tracePt t="22818" x="2160588" y="4897438"/>
          <p14:tracePt t="22826" x="2143125" y="4897438"/>
          <p14:tracePt t="22834" x="2124075" y="4897438"/>
          <p14:tracePt t="22850" x="2070100" y="4878388"/>
          <p14:tracePt t="22859" x="2060575" y="4878388"/>
          <p14:tracePt t="22866" x="2033588" y="4851400"/>
          <p14:tracePt t="22875" x="2014538" y="4824413"/>
          <p14:tracePt t="22895" x="2005013" y="4824413"/>
          <p14:tracePt t="23026" x="2005013" y="4841875"/>
          <p14:tracePt t="23034" x="2078038" y="4924425"/>
          <p14:tracePt t="23043" x="2170113" y="4924425"/>
          <p14:tracePt t="23050" x="2260600" y="4997450"/>
          <p14:tracePt t="23059" x="2416175" y="5143500"/>
          <p14:tracePt t="23066" x="2552700" y="5253038"/>
          <p14:tracePt t="23075" x="2716213" y="5380038"/>
          <p14:tracePt t="23082" x="2852738" y="5462588"/>
          <p14:tracePt t="23092" x="2981325" y="5554663"/>
          <p14:tracePt t="23098" x="3054350" y="5626100"/>
          <p14:tracePt t="23106" x="3136900" y="5681663"/>
          <p14:tracePt t="23114" x="3154363" y="5691188"/>
          <p14:tracePt t="23124" x="3163888" y="5691188"/>
          <p14:tracePt t="23220" x="3171825" y="5691188"/>
          <p14:tracePt t="23226" x="3171825" y="5662613"/>
          <p14:tracePt t="23235" x="3171825" y="5618163"/>
          <p14:tracePt t="23242" x="3136900" y="5581650"/>
          <p14:tracePt t="23251" x="3127375" y="5518150"/>
          <p14:tracePt t="23259" x="3090863" y="5472113"/>
          <p14:tracePt t="23267" x="3063875" y="5435600"/>
          <p14:tracePt t="23275" x="3044825" y="5399088"/>
          <p14:tracePt t="23283" x="3017838" y="5362575"/>
          <p14:tracePt t="23292" x="3008313" y="5343525"/>
          <p14:tracePt t="23299" x="2981325" y="5326063"/>
          <p14:tracePt t="23307" x="2962275" y="5280025"/>
          <p14:tracePt t="23315" x="2954338" y="5243513"/>
          <p14:tracePt t="23323" x="2935288" y="5207000"/>
          <p14:tracePt t="23331" x="2935288" y="5189538"/>
          <p14:tracePt t="23339" x="2925763" y="5160963"/>
          <p14:tracePt t="23347" x="2925763" y="5133975"/>
          <p14:tracePt t="23355" x="2925763" y="5126038"/>
          <p14:tracePt t="23363" x="2925763" y="5097463"/>
          <p14:tracePt t="23372" x="2908300" y="5053013"/>
          <p14:tracePt t="23379" x="2908300" y="5024438"/>
          <p14:tracePt t="23388" x="2898775" y="4997450"/>
          <p14:tracePt t="23395" x="2898775" y="4987925"/>
          <p14:tracePt t="23402" x="2898775" y="4960938"/>
          <p14:tracePt t="23410" x="2898775" y="4951413"/>
          <p14:tracePt t="23426" x="2898775" y="4943475"/>
          <p14:tracePt t="23596" x="2889250" y="4933950"/>
          <p14:tracePt t="23612" x="2871788" y="4933950"/>
          <p14:tracePt t="23623" x="2808288" y="4970463"/>
          <p14:tracePt t="23629" x="2789238" y="4987925"/>
          <p14:tracePt t="23636" x="2762250" y="5024438"/>
          <p14:tracePt t="23642" x="2708275" y="5070475"/>
          <p14:tracePt t="23651" x="2643188" y="5126038"/>
          <p14:tracePt t="23660" x="2598738" y="5170488"/>
          <p14:tracePt t="23667" x="2525713" y="5226050"/>
          <p14:tracePt t="23676" x="2506663" y="5243513"/>
          <p14:tracePt t="23683" x="2479675" y="5280025"/>
          <p14:tracePt t="23693" x="2443163" y="5307013"/>
          <p14:tracePt t="23699" x="2416175" y="5343525"/>
          <p14:tracePt t="23707" x="2397125" y="5362575"/>
          <p14:tracePt t="23715" x="2379663" y="5380038"/>
          <p14:tracePt t="23723" x="2370138" y="5389563"/>
          <p14:tracePt t="23731" x="2324100" y="5416550"/>
          <p14:tracePt t="23739" x="2324100" y="5426075"/>
          <p14:tracePt t="23755" x="2316163" y="5435600"/>
          <p14:tracePt t="23772" x="2306638" y="5453063"/>
          <p14:tracePt t="23780" x="2297113" y="5453063"/>
          <p14:tracePt t="23795" x="2287588" y="5462588"/>
          <p14:tracePt t="23803" x="2279650" y="5472113"/>
          <p14:tracePt t="23819" x="2260600" y="5481638"/>
          <p14:tracePt t="23827" x="2243138" y="5499100"/>
          <p14:tracePt t="23986" x="2306638" y="5499100"/>
          <p14:tracePt t="23995" x="2379663" y="5499100"/>
          <p14:tracePt t="24002" x="2433638" y="5499100"/>
          <p14:tracePt t="24011" x="2489200" y="5499100"/>
          <p14:tracePt t="24019" x="2533650" y="5499100"/>
          <p14:tracePt t="24026" x="2562225" y="5499100"/>
          <p14:tracePt t="24035" x="2579688" y="5489575"/>
          <p14:tracePt t="24050" x="2589213" y="5489575"/>
          <p14:tracePt t="26747" x="2606675" y="5489575"/>
          <p14:tracePt t="27466" x="2689225" y="5489575"/>
          <p14:tracePt t="27474" x="2954338" y="5554663"/>
          <p14:tracePt t="27482" x="3390900" y="5645150"/>
          <p14:tracePt t="27491" x="3719513" y="5708650"/>
          <p14:tracePt t="27499" x="3992563" y="5727700"/>
          <p14:tracePt t="27507" x="4221163" y="5808663"/>
          <p14:tracePt t="27514" x="4457700" y="5900738"/>
          <p14:tracePt t="27522" x="4594225" y="5937250"/>
          <p14:tracePt t="27530" x="4703763" y="5973763"/>
          <p14:tracePt t="27538" x="4803775" y="5991225"/>
          <p14:tracePt t="27547" x="4876800" y="6027738"/>
          <p14:tracePt t="27622" x="4859338" y="6027738"/>
          <p14:tracePt t="27628" x="4832350" y="6027738"/>
          <p14:tracePt t="27634" x="4822825" y="6027738"/>
          <p14:tracePt t="27642" x="4803775" y="6037263"/>
          <p14:tracePt t="27653" x="4795838" y="6037263"/>
          <p14:tracePt t="27666" x="4786313" y="6037263"/>
          <p14:tracePt t="27682" x="4776788" y="6046788"/>
          <p14:tracePt t="27714" x="4759325" y="6046788"/>
          <p14:tracePt t="27722" x="4749800" y="6054725"/>
          <p14:tracePt t="27747" x="4740275" y="6064250"/>
          <p14:tracePt t="27757" x="4722813" y="6083300"/>
          <p14:tracePt t="27764" x="4703763" y="6091238"/>
          <p14:tracePt t="27775" x="4686300" y="6100763"/>
          <p14:tracePt t="27778" x="4659313" y="6127750"/>
          <p14:tracePt t="27786" x="4613275" y="6156325"/>
          <p14:tracePt t="27794" x="4576763" y="6183313"/>
          <p14:tracePt t="27802" x="4530725" y="6210300"/>
          <p14:tracePt t="27811" x="4467225" y="6246813"/>
          <p14:tracePt t="27818" x="4440238" y="6256338"/>
          <p14:tracePt t="27826" x="4421188" y="6265863"/>
          <p14:tracePt t="27835" x="4384675" y="6283325"/>
          <p14:tracePt t="27843" x="4384675" y="6292850"/>
          <p14:tracePt t="27851" x="4376738" y="6302375"/>
          <p14:tracePt t="27908" x="4348163" y="6302375"/>
          <p14:tracePt t="27916" x="4321175" y="6310313"/>
          <p14:tracePt t="27924" x="4275138" y="6310313"/>
          <p14:tracePt t="27932" x="4202113" y="6310313"/>
          <p14:tracePt t="27940" x="4111625" y="6310313"/>
          <p14:tracePt t="27948" x="3984625" y="6310313"/>
          <p14:tracePt t="27956" x="3838575" y="6310313"/>
          <p14:tracePt t="27964" x="3683000" y="6310313"/>
          <p14:tracePt t="27970" x="3536950" y="6310313"/>
          <p14:tracePt t="27979" x="3427413" y="6310313"/>
          <p14:tracePt t="27986" x="3346450" y="6310313"/>
          <p14:tracePt t="27995" x="3309938" y="6310313"/>
          <p14:tracePt t="28002" x="3290888" y="6310313"/>
          <p14:tracePt t="28011" x="3281363" y="6310313"/>
          <p14:tracePt t="28084" x="3300413" y="6292850"/>
          <p14:tracePt t="28093" x="3363913" y="6265863"/>
          <p14:tracePt t="28100" x="3409950" y="6256338"/>
          <p14:tracePt t="28107" x="3455988" y="6237288"/>
          <p14:tracePt t="28115" x="3455988" y="6229350"/>
          <p14:tracePt t="28123" x="3473450" y="6219825"/>
          <p14:tracePt t="28131" x="3490913" y="6210300"/>
          <p14:tracePt t="28139" x="3500438" y="6200775"/>
          <p14:tracePt t="28147" x="3509963" y="6192838"/>
          <p14:tracePt t="28163" x="3519488" y="6183313"/>
          <p14:tracePt t="28171" x="3527425" y="6173788"/>
          <p14:tracePt t="28179" x="3536950" y="6156325"/>
          <p14:tracePt t="28195" x="3546475" y="6127750"/>
          <p14:tracePt t="28203" x="3546475" y="6110288"/>
          <p14:tracePt t="28211" x="3546475" y="6064250"/>
          <p14:tracePt t="28219" x="3546475" y="6037263"/>
          <p14:tracePt t="28228" x="3546475" y="5964238"/>
          <p14:tracePt t="28235" x="3546475" y="5927725"/>
          <p14:tracePt t="28243" x="3546475" y="5873750"/>
          <p14:tracePt t="28251" x="3546475" y="5818188"/>
          <p14:tracePt t="28260" x="3546475" y="5727700"/>
          <p14:tracePt t="28269" x="3546475" y="5672138"/>
          <p14:tracePt t="28275" x="3527425" y="5589588"/>
          <p14:tracePt t="28282" x="3519488" y="5526088"/>
          <p14:tracePt t="28291" x="3490913" y="5453063"/>
          <p14:tracePt t="28298" x="3463925" y="5389563"/>
          <p14:tracePt t="28307" x="3455988" y="5326063"/>
          <p14:tracePt t="28314" x="3436938" y="5253038"/>
          <p14:tracePt t="28323" x="3427413" y="5207000"/>
          <p14:tracePt t="28331" x="3427413" y="5170488"/>
          <p14:tracePt t="28339" x="3427413" y="5126038"/>
          <p14:tracePt t="28347" x="3427413" y="5097463"/>
          <p14:tracePt t="28355" x="3427413" y="5060950"/>
          <p14:tracePt t="28362" x="3427413" y="5043488"/>
          <p14:tracePt t="28370" x="3427413" y="5024438"/>
          <p14:tracePt t="28378" x="3427413" y="5006975"/>
          <p14:tracePt t="28387" x="3427413" y="4979988"/>
          <p14:tracePt t="28394" x="3427413" y="4970463"/>
          <p14:tracePt t="28402" x="3427413" y="4960938"/>
          <p14:tracePt t="28411" x="3427413" y="4943475"/>
          <p14:tracePt t="28419" x="3427413" y="4933950"/>
          <p14:tracePt t="28435" x="3427413" y="4914900"/>
          <p14:tracePt t="28443" x="3427413" y="4897438"/>
          <p14:tracePt t="28451" x="3427413" y="4851400"/>
          <p14:tracePt t="28460" x="3427413" y="4824413"/>
          <p14:tracePt t="28467" x="3427413" y="4787900"/>
          <p14:tracePt t="28478" x="3427413" y="4741863"/>
          <p14:tracePt t="28484" x="3427413" y="4705350"/>
          <p14:tracePt t="28496" x="3427413" y="4668838"/>
          <p14:tracePt t="28499" x="3427413" y="4632325"/>
          <p14:tracePt t="28512" x="3427413" y="4624388"/>
          <p14:tracePt t="28516" x="3400425" y="4587875"/>
          <p14:tracePt t="28524" x="3390900" y="4568825"/>
          <p14:tracePt t="28532" x="3390900" y="4559300"/>
          <p14:tracePt t="28876" x="3400425" y="4551363"/>
          <p14:tracePt t="28882" x="3527425" y="4551363"/>
          <p14:tracePt t="28892" x="3709988" y="4551363"/>
          <p14:tracePt t="28899" x="3956050" y="4551363"/>
          <p14:tracePt t="28912" x="4221163" y="4551363"/>
          <p14:tracePt t="28916" x="4494213" y="4578350"/>
          <p14:tracePt t="28927" x="4730750" y="4595813"/>
          <p14:tracePt t="28930" x="4949825" y="4641850"/>
          <p14:tracePt t="28938" x="5187950" y="4660900"/>
          <p14:tracePt t="28946" x="5351463" y="4678363"/>
          <p14:tracePt t="28954" x="5514975" y="4724400"/>
          <p14:tracePt t="28962" x="5616575" y="4724400"/>
          <p14:tracePt t="28970" x="5670550" y="4732338"/>
          <p14:tracePt t="28979" x="5697538" y="4732338"/>
          <p14:tracePt t="29276" x="5707063" y="4741863"/>
          <p14:tracePt t="29282" x="5707063" y="4760913"/>
          <p14:tracePt t="29291" x="5697538" y="4805363"/>
          <p14:tracePt t="29298" x="5643563" y="4851400"/>
          <p14:tracePt t="29308" x="5607050" y="4897438"/>
          <p14:tracePt t="29314" x="5588000" y="4943475"/>
          <p14:tracePt t="29323" x="5561013" y="5006975"/>
          <p14:tracePt t="29330" x="5524500" y="5070475"/>
          <p14:tracePt t="29339" x="5497513" y="5153025"/>
          <p14:tracePt t="29346" x="5487988" y="5243513"/>
          <p14:tracePt t="29356" x="5461000" y="5326063"/>
          <p14:tracePt t="29364" x="5441950" y="5435600"/>
          <p14:tracePt t="29374" x="5441950" y="5545138"/>
          <p14:tracePt t="29379" x="5441950" y="5672138"/>
          <p14:tracePt t="29388" x="5441950" y="5781675"/>
          <p14:tracePt t="29396" x="5441950" y="5910263"/>
          <p14:tracePt t="29404" x="5441950" y="6018213"/>
          <p14:tracePt t="29411" x="5461000" y="6146800"/>
          <p14:tracePt t="29420" x="5487988" y="6246813"/>
          <p14:tracePt t="29429" x="5534025" y="6346825"/>
          <p14:tracePt t="29436" x="5543550" y="6365875"/>
          <p14:tracePt t="29444" x="5551488" y="6402388"/>
          <p14:tracePt t="29452" x="5570538" y="6419850"/>
          <p14:tracePt t="29462" x="5580063" y="6429375"/>
          <p14:tracePt t="29475" x="5588000" y="6446838"/>
          <p14:tracePt t="29789" x="5570538" y="6456363"/>
          <p14:tracePt t="29797" x="5451475" y="6438900"/>
          <p14:tracePt t="29805" x="5305425" y="6429375"/>
          <p14:tracePt t="29811" x="5122863" y="6392863"/>
          <p14:tracePt t="29820" x="4959350" y="6383338"/>
          <p14:tracePt t="29828" x="4795838" y="6356350"/>
          <p14:tracePt t="29836" x="4640263" y="6319838"/>
          <p14:tracePt t="29845" x="4530725" y="6319838"/>
          <p14:tracePt t="29852" x="4421188" y="6319838"/>
          <p14:tracePt t="29859" x="4330700" y="6319838"/>
          <p14:tracePt t="29866" x="4238625" y="6319838"/>
          <p14:tracePt t="29875" x="4211638" y="6319838"/>
          <p14:tracePt t="29882" x="4184650" y="6319838"/>
          <p14:tracePt t="29898" x="4175125" y="6319838"/>
          <p14:tracePt t="30044" x="4157663" y="6319838"/>
          <p14:tracePt t="30050" x="4121150" y="6319838"/>
          <p14:tracePt t="30060" x="4065588" y="6319838"/>
          <p14:tracePt t="30066" x="4021138" y="6319838"/>
          <p14:tracePt t="30075" x="3984625" y="6319838"/>
          <p14:tracePt t="30082" x="3975100" y="6319838"/>
          <p14:tracePt t="30092" x="3965575" y="6319838"/>
          <p14:tracePt t="30188" x="3938588" y="6319838"/>
          <p14:tracePt t="30195" x="3883025" y="6319838"/>
          <p14:tracePt t="30202" x="3846513" y="6319838"/>
          <p14:tracePt t="30212" x="3810000" y="6319838"/>
          <p14:tracePt t="30218" x="3792538" y="6319838"/>
          <p14:tracePt t="31188" x="3783013" y="6319838"/>
          <p14:tracePt t="31274" x="3775075" y="6319838"/>
          <p14:tracePt t="31283" x="3746500" y="6319838"/>
          <p14:tracePt t="31291" x="3692525" y="6319838"/>
          <p14:tracePt t="31298" x="3646488" y="6319838"/>
          <p14:tracePt t="31308" x="3619500" y="6338888"/>
          <p14:tracePt t="31315" x="3582988" y="6346825"/>
          <p14:tracePt t="31323" x="3536950" y="6346825"/>
          <p14:tracePt t="31331" x="3500438" y="6346825"/>
          <p14:tracePt t="31339" x="3482975" y="6346825"/>
          <p14:tracePt t="31347" x="3473450" y="6346825"/>
          <p14:tracePt t="31355" x="3455988" y="6346825"/>
          <p14:tracePt t="31570" x="3446463" y="6346825"/>
          <p14:tracePt t="31579" x="3436938" y="6346825"/>
          <p14:tracePt t="31586" x="3436938" y="6302375"/>
          <p14:tracePt t="31595" x="3436938" y="6200775"/>
          <p14:tracePt t="31602" x="3436938" y="6110288"/>
          <p14:tracePt t="31611" x="3409950" y="6000750"/>
          <p14:tracePt t="31618" x="3409950" y="5891213"/>
          <p14:tracePt t="31627" x="3382963" y="5791200"/>
          <p14:tracePt t="31634" x="3373438" y="5718175"/>
          <p14:tracePt t="31642" x="3354388" y="5645150"/>
          <p14:tracePt t="31650" x="3317875" y="5545138"/>
          <p14:tracePt t="31658" x="3317875" y="5472113"/>
          <p14:tracePt t="31667" x="3300413" y="5408613"/>
          <p14:tracePt t="31675" x="3300413" y="5335588"/>
          <p14:tracePt t="31683" x="3300413" y="5262563"/>
          <p14:tracePt t="31691" x="3290888" y="5197475"/>
          <p14:tracePt t="31698" x="3290888" y="5106988"/>
          <p14:tracePt t="31708" x="3281363" y="5070475"/>
          <p14:tracePt t="31714" x="3244850" y="5006975"/>
          <p14:tracePt t="31723" x="3244850" y="4914900"/>
          <p14:tracePt t="31731" x="3227388" y="4851400"/>
          <p14:tracePt t="31739" x="3227388" y="4778375"/>
          <p14:tracePt t="31747" x="3227388" y="4724400"/>
          <p14:tracePt t="31755" x="3217863" y="4660900"/>
          <p14:tracePt t="31763" x="3217863" y="4605338"/>
          <p14:tracePt t="31771" x="3217863" y="4568825"/>
          <p14:tracePt t="31779" x="3217863" y="4551363"/>
          <p14:tracePt t="31789" x="3217863" y="4514850"/>
          <p14:tracePt t="31802" x="3217863" y="4505325"/>
          <p14:tracePt t="31810" x="3217863" y="4486275"/>
          <p14:tracePt t="32138" x="3217863" y="4478338"/>
          <p14:tracePt t="32146" x="3244850" y="4478338"/>
          <p14:tracePt t="32154" x="3281363" y="4478338"/>
          <p14:tracePt t="32163" x="3327400" y="4478338"/>
          <p14:tracePt t="32172" x="3382963" y="4478338"/>
          <p14:tracePt t="32179" x="3473450" y="4478338"/>
          <p14:tracePt t="32186" x="3600450" y="4478338"/>
          <p14:tracePt t="32195" x="3729038" y="4478338"/>
          <p14:tracePt t="32202" x="3892550" y="4478338"/>
          <p14:tracePt t="32211" x="4057650" y="4478338"/>
          <p14:tracePt t="32218" x="4202113" y="4478338"/>
          <p14:tracePt t="32227" x="4330700" y="4478338"/>
          <p14:tracePt t="32235" x="4476750" y="4478338"/>
          <p14:tracePt t="32243" x="4549775" y="4478338"/>
          <p14:tracePt t="32251" x="4613275" y="4505325"/>
          <p14:tracePt t="32260" x="4667250" y="4505325"/>
          <p14:tracePt t="32267" x="4695825" y="4505325"/>
          <p14:tracePt t="32276" x="4713288" y="4514850"/>
          <p14:tracePt t="32348" x="4722813" y="4522788"/>
          <p14:tracePt t="32364" x="4759325" y="4522788"/>
          <p14:tracePt t="32372" x="4813300" y="4522788"/>
          <p14:tracePt t="32379" x="4922838" y="4522788"/>
          <p14:tracePt t="32387" x="5014913" y="4522788"/>
          <p14:tracePt t="32395" x="5059363" y="4522788"/>
          <p14:tracePt t="32402" x="5095875" y="4522788"/>
          <p14:tracePt t="32411" x="5114925" y="4522788"/>
          <p14:tracePt t="32418" x="5141913" y="4522788"/>
          <p14:tracePt t="32426" x="5151438" y="4522788"/>
          <p14:tracePt t="32780" x="5159375" y="4532313"/>
          <p14:tracePt t="33311" x="5205413" y="4541838"/>
          <p14:tracePt t="33317" x="5341938" y="4478338"/>
          <p14:tracePt t="33324" x="5478463" y="4405313"/>
          <p14:tracePt t="33330" x="5580063" y="4332288"/>
          <p14:tracePt t="33338" x="5680075" y="4259263"/>
          <p14:tracePt t="33346" x="5780088" y="4186238"/>
          <p14:tracePt t="33354" x="5880100" y="4113213"/>
          <p14:tracePt t="33362" x="6016625" y="3994150"/>
          <p14:tracePt t="33370" x="6099175" y="3921125"/>
          <p14:tracePt t="33378" x="6181725" y="3848100"/>
          <p14:tracePt t="33386" x="6254750" y="3784600"/>
          <p14:tracePt t="33395" x="6281738" y="3757613"/>
          <p14:tracePt t="33402" x="6299200" y="3721100"/>
          <p14:tracePt t="33411" x="6326188" y="3702050"/>
          <p14:tracePt t="33418" x="6326188" y="3694113"/>
          <p14:tracePt t="33427" x="6326188" y="3684588"/>
          <p14:tracePt t="33467" x="6335713" y="3675063"/>
          <p14:tracePt t="33515" x="6345238" y="3675063"/>
          <p14:tracePt t="33531" x="6354763" y="3657600"/>
          <p14:tracePt t="33539" x="6372225" y="3638550"/>
          <p14:tracePt t="33546" x="6381750" y="3638550"/>
          <p14:tracePt t="33554" x="6391275" y="3611563"/>
          <p14:tracePt t="33562" x="6399213" y="3602038"/>
          <p14:tracePt t="33571" x="6408738" y="3602038"/>
          <p14:tracePt t="33579" x="6435725" y="3584575"/>
          <p14:tracePt t="33586" x="6445250" y="3584575"/>
          <p14:tracePt t="33594" x="6464300" y="3565525"/>
          <p14:tracePt t="33602" x="6500813" y="3556000"/>
          <p14:tracePt t="33611" x="6518275" y="3548063"/>
          <p14:tracePt t="33620" x="6573838" y="3538538"/>
          <p14:tracePt t="33626" x="6618288" y="3538538"/>
          <p14:tracePt t="33634" x="6673850" y="3511550"/>
          <p14:tracePt t="33642" x="6764338" y="3502025"/>
          <p14:tracePt t="33650" x="6883400" y="3502025"/>
          <p14:tracePt t="33658" x="7000875" y="3502025"/>
          <p14:tracePt t="33666" x="7165975" y="3502025"/>
          <p14:tracePt t="33674" x="7366000" y="3502025"/>
          <p14:tracePt t="33682" x="7585075" y="3502025"/>
          <p14:tracePt t="33691" x="7967663" y="3475038"/>
          <p14:tracePt t="33698" x="8169275" y="3475038"/>
          <p14:tracePt t="33708" x="8442325" y="3475038"/>
          <p14:tracePt t="33715" x="8742363" y="3475038"/>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2446"/>
            <a:ext cx="8229600" cy="1143000"/>
          </a:xfrm>
        </p:spPr>
        <p:txBody>
          <a:bodyPr/>
          <a:lstStyle/>
          <a:p>
            <a:r>
              <a:rPr kumimoji="1" lang="ja-JP" altLang="en-US" dirty="0"/>
              <a:t>今日のポイント</a:t>
            </a:r>
          </a:p>
        </p:txBody>
      </p:sp>
      <p:pic>
        <p:nvPicPr>
          <p:cNvPr id="6" name="コンテンツ プレースホルダー 5"/>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6906127" y="4487712"/>
            <a:ext cx="1995376" cy="2039275"/>
          </a:xfrm>
        </p:spPr>
      </p:pic>
      <p:sp>
        <p:nvSpPr>
          <p:cNvPr id="7" name="テキスト ボックス 6"/>
          <p:cNvSpPr txBox="1"/>
          <p:nvPr/>
        </p:nvSpPr>
        <p:spPr>
          <a:xfrm>
            <a:off x="281133" y="1264127"/>
            <a:ext cx="8230138" cy="1077218"/>
          </a:xfrm>
          <a:prstGeom prst="rect">
            <a:avLst/>
          </a:prstGeom>
          <a:noFill/>
        </p:spPr>
        <p:txBody>
          <a:bodyPr wrap="none" rtlCol="0">
            <a:spAutoFit/>
          </a:bodyPr>
          <a:lstStyle/>
          <a:p>
            <a:r>
              <a:rPr lang="ja-JP" altLang="en-US" sz="3200" dirty="0"/>
              <a:t>〇トランジスタの等価回路はエミッタ接地では</a:t>
            </a:r>
            <a:endParaRPr lang="en-US" altLang="ja-JP" sz="3200" dirty="0"/>
          </a:p>
          <a:p>
            <a:r>
              <a:rPr lang="en-US" altLang="ja-JP" sz="3200" dirty="0" err="1"/>
              <a:t>hfe</a:t>
            </a:r>
            <a:r>
              <a:rPr lang="ja-JP" altLang="en-US" sz="3200" dirty="0"/>
              <a:t>と</a:t>
            </a:r>
            <a:r>
              <a:rPr lang="en-US" altLang="ja-JP" sz="3200" dirty="0" err="1"/>
              <a:t>hie</a:t>
            </a:r>
            <a:r>
              <a:rPr lang="ja-JP" altLang="en-US" sz="3200" dirty="0" err="1"/>
              <a:t>だけ</a:t>
            </a:r>
            <a:r>
              <a:rPr lang="ja-JP" altLang="en-US" sz="3200" dirty="0"/>
              <a:t>考えれば良い</a:t>
            </a:r>
            <a:endParaRPr lang="en-US" altLang="ja-JP" sz="3200" dirty="0"/>
          </a:p>
        </p:txBody>
      </p:sp>
      <p:sp>
        <p:nvSpPr>
          <p:cNvPr id="15" name="テキスト ボックス 14"/>
          <p:cNvSpPr txBox="1"/>
          <p:nvPr/>
        </p:nvSpPr>
        <p:spPr>
          <a:xfrm>
            <a:off x="105637" y="2248893"/>
            <a:ext cx="9134232" cy="3785652"/>
          </a:xfrm>
          <a:prstGeom prst="rect">
            <a:avLst/>
          </a:prstGeom>
          <a:noFill/>
        </p:spPr>
        <p:txBody>
          <a:bodyPr wrap="none" rtlCol="0">
            <a:spAutoFit/>
          </a:bodyPr>
          <a:lstStyle/>
          <a:p>
            <a:r>
              <a:rPr lang="ja-JP" altLang="en-US" sz="3200" dirty="0"/>
              <a:t>〇増幅器の目的は電力を増幅すること</a:t>
            </a:r>
            <a:endParaRPr lang="en-US" altLang="ja-JP" sz="3200" dirty="0"/>
          </a:p>
          <a:p>
            <a:pPr marL="342900" indent="-342900">
              <a:buFont typeface="Arial" panose="020B0604020202020204" pitchFamily="34" charset="0"/>
              <a:buChar char="•"/>
            </a:pPr>
            <a:r>
              <a:rPr lang="ja-JP" altLang="en-US" sz="2400" dirty="0"/>
              <a:t>電力利得　</a:t>
            </a:r>
            <a:r>
              <a:rPr lang="en-US" altLang="ja-JP" sz="2400" dirty="0"/>
              <a:t>10 log (</a:t>
            </a:r>
            <a:r>
              <a:rPr lang="ja-JP" altLang="en-US" sz="2400" dirty="0"/>
              <a:t>電力増幅率）</a:t>
            </a:r>
            <a:endParaRPr lang="en-US" altLang="ja-JP" sz="2400" dirty="0"/>
          </a:p>
          <a:p>
            <a:pPr marL="342900" indent="-342900">
              <a:buFont typeface="Arial" panose="020B0604020202020204" pitchFamily="34" charset="0"/>
              <a:buChar char="•"/>
            </a:pPr>
            <a:r>
              <a:rPr lang="ja-JP" altLang="en-US" sz="2400" dirty="0"/>
              <a:t>電圧利得　 </a:t>
            </a:r>
            <a:r>
              <a:rPr lang="en-US" altLang="ja-JP" sz="2400" dirty="0"/>
              <a:t>20 log (</a:t>
            </a:r>
            <a:r>
              <a:rPr lang="ja-JP" altLang="en-US" sz="2400" dirty="0"/>
              <a:t>電圧増幅率）、電流利得　</a:t>
            </a:r>
            <a:r>
              <a:rPr lang="en-US" altLang="ja-JP" sz="2400" dirty="0"/>
              <a:t>20 log (</a:t>
            </a:r>
            <a:r>
              <a:rPr lang="ja-JP" altLang="en-US" sz="2400" dirty="0"/>
              <a:t>電流増幅率）</a:t>
            </a:r>
            <a:endParaRPr lang="en-US" altLang="ja-JP" sz="2400" dirty="0"/>
          </a:p>
          <a:p>
            <a:r>
              <a:rPr lang="ja-JP" altLang="en-US" sz="3200" dirty="0"/>
              <a:t>〇入力インピーダンスと出力インピーダンスが</a:t>
            </a:r>
            <a:endParaRPr lang="en-US" altLang="ja-JP" sz="3200" dirty="0"/>
          </a:p>
          <a:p>
            <a:r>
              <a:rPr lang="ja-JP" altLang="en-US" sz="3200" dirty="0"/>
              <a:t>　一致すると最大の電力が受け渡せる</a:t>
            </a:r>
            <a:endParaRPr lang="en-US" altLang="ja-JP" sz="3200" dirty="0"/>
          </a:p>
          <a:p>
            <a:r>
              <a:rPr lang="ja-JP" altLang="en-US" sz="3200" dirty="0"/>
              <a:t>→インピーダンスマッチング</a:t>
            </a:r>
            <a:endParaRPr lang="en-US" altLang="ja-JP" sz="3200" dirty="0"/>
          </a:p>
          <a:p>
            <a:r>
              <a:rPr lang="en-US" altLang="ja-JP" sz="3200" dirty="0"/>
              <a:t>MOS-FET</a:t>
            </a:r>
            <a:r>
              <a:rPr lang="ja-JP" altLang="en-US" sz="3200" dirty="0"/>
              <a:t>でも小信号増幅回路が</a:t>
            </a:r>
            <a:endParaRPr lang="en-US" altLang="ja-JP" sz="3200" dirty="0"/>
          </a:p>
          <a:p>
            <a:r>
              <a:rPr lang="ja-JP" altLang="en-US" sz="3200" dirty="0"/>
              <a:t>作れる</a:t>
            </a:r>
            <a:endParaRPr lang="en-US" altLang="ja-JP" sz="3200" dirty="0"/>
          </a:p>
        </p:txBody>
      </p:sp>
      <p:pic>
        <p:nvPicPr>
          <p:cNvPr id="4" name="オーディオ 3">
            <a:hlinkClick r:id="" action="ppaction://media"/>
            <a:extLst>
              <a:ext uri="{FF2B5EF4-FFF2-40B4-BE49-F238E27FC236}">
                <a16:creationId xmlns:a16="http://schemas.microsoft.com/office/drawing/2014/main" id="{06B4993B-D98B-453F-BBAC-AE91412F86B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38159896"/>
      </p:ext>
    </p:extLst>
  </p:cSld>
  <p:clrMapOvr>
    <a:masterClrMapping/>
  </p:clrMapOvr>
  <mc:AlternateContent xmlns:mc="http://schemas.openxmlformats.org/markup-compatibility/2006" xmlns:p14="http://schemas.microsoft.com/office/powerpoint/2010/main">
    <mc:Choice Requires="p14">
      <p:transition spd="slow" p14:dur="2000" advTm="38085"/>
    </mc:Choice>
    <mc:Fallback xmlns="">
      <p:transition spd="slow" advTm="38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412" x="8505825" y="4376738"/>
          <p14:tracePt t="2420" x="8204200" y="4459288"/>
          <p14:tracePt t="2428" x="7950200" y="4514850"/>
          <p14:tracePt t="2435" x="7512050" y="4605338"/>
          <p14:tracePt t="2445" x="7366000" y="4632325"/>
          <p14:tracePt t="2455" x="7219950" y="4651375"/>
          <p14:tracePt t="2462" x="7102475" y="4687888"/>
          <p14:tracePt t="2470" x="6992938" y="4705350"/>
          <p14:tracePt t="2476" x="6900863" y="4751388"/>
          <p14:tracePt t="2484" x="6819900" y="4760913"/>
          <p14:tracePt t="2491" x="6727825" y="4768850"/>
          <p14:tracePt t="2499" x="6618288" y="4768850"/>
          <p14:tracePt t="2508" x="6518275" y="4814888"/>
          <p14:tracePt t="2516" x="6464300" y="4824413"/>
          <p14:tracePt t="2525" x="6399213" y="4824413"/>
          <p14:tracePt t="2532" x="6326188" y="4851400"/>
          <p14:tracePt t="2540" x="6262688" y="4878388"/>
          <p14:tracePt t="2547" x="6235700" y="4878388"/>
          <p14:tracePt t="2555" x="6218238" y="4887913"/>
          <p14:tracePt t="2563" x="6181725" y="4897438"/>
          <p14:tracePt t="2885" x="6189663" y="4906963"/>
          <p14:tracePt t="2894" x="6226175" y="4924425"/>
          <p14:tracePt t="2906" x="6235700" y="4924425"/>
          <p14:tracePt t="2907" x="6254750" y="4933950"/>
          <p14:tracePt t="2917" x="6281738" y="4951413"/>
          <p14:tracePt t="2924" x="6291263" y="4960938"/>
          <p14:tracePt t="2933" x="6299200" y="4970463"/>
          <p14:tracePt t="2939" x="6308725" y="4979988"/>
          <p14:tracePt t="2947" x="6318250" y="4979988"/>
          <p14:tracePt t="2963" x="6326188" y="4979988"/>
          <p14:tracePt t="2987" x="6326188" y="4987925"/>
          <p14:tracePt t="3019" x="6326188" y="4960938"/>
          <p14:tracePt t="36094" x="6335713" y="4951413"/>
          <p14:tracePt t="36413" x="6345238" y="4951413"/>
          <p14:tracePt t="36453" x="6381750" y="4933950"/>
          <p14:tracePt t="36460" x="6591300" y="4897438"/>
          <p14:tracePt t="36468" x="7010400" y="4878388"/>
          <p14:tracePt t="36476" x="7712075" y="4878388"/>
          <p14:tracePt t="36486" x="8305800" y="4878388"/>
          <p14:tracePt t="36492" x="8934450" y="4878388"/>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演習</a:t>
            </a:r>
            <a:r>
              <a:rPr lang="en-US" altLang="ja-JP" dirty="0"/>
              <a:t>10</a:t>
            </a:r>
            <a:r>
              <a:rPr lang="en-US" altLang="ja-JP"/>
              <a:t>.2</a:t>
            </a:r>
            <a:endParaRPr kumimoji="1" lang="ja-JP" altLang="en-US" dirty="0"/>
          </a:p>
        </p:txBody>
      </p:sp>
      <p:pic>
        <p:nvPicPr>
          <p:cNvPr id="4" name="Picture 2" descr="C:\Users\hideo\Documents\講義\電子回路基礎\電子回路（培風館）PNG図\第04章\図04_30.png"/>
          <p:cNvPicPr>
            <a:picLocks noChangeAspect="1" noChangeArrowheads="1"/>
          </p:cNvPicPr>
          <p:nvPr/>
        </p:nvPicPr>
        <p:blipFill>
          <a:blip r:embed="rId5" cstate="print"/>
          <a:srcRect/>
          <a:stretch>
            <a:fillRect/>
          </a:stretch>
        </p:blipFill>
        <p:spPr bwMode="auto">
          <a:xfrm>
            <a:off x="124501" y="2031999"/>
            <a:ext cx="8892482" cy="2409371"/>
          </a:xfrm>
          <a:prstGeom prst="rect">
            <a:avLst/>
          </a:prstGeom>
          <a:noFill/>
        </p:spPr>
      </p:pic>
      <p:sp>
        <p:nvSpPr>
          <p:cNvPr id="5" name="テキスト ボックス 4"/>
          <p:cNvSpPr txBox="1"/>
          <p:nvPr/>
        </p:nvSpPr>
        <p:spPr>
          <a:xfrm>
            <a:off x="1187355" y="5445457"/>
            <a:ext cx="7994496" cy="369332"/>
          </a:xfrm>
          <a:prstGeom prst="rect">
            <a:avLst/>
          </a:prstGeom>
          <a:noFill/>
        </p:spPr>
        <p:txBody>
          <a:bodyPr wrap="none" rtlCol="0">
            <a:spAutoFit/>
          </a:bodyPr>
          <a:lstStyle/>
          <a:p>
            <a:r>
              <a:rPr kumimoji="1" lang="en-US" altLang="ja-JP" dirty="0" err="1"/>
              <a:t>rd</a:t>
            </a:r>
            <a:r>
              <a:rPr lang="en-US" altLang="ja-JP" dirty="0"/>
              <a:t>=100KΩ</a:t>
            </a:r>
            <a:r>
              <a:rPr lang="ja-JP" altLang="en-US" dirty="0" err="1"/>
              <a:t>、</a:t>
            </a:r>
            <a:r>
              <a:rPr lang="en-US" altLang="ja-JP" dirty="0"/>
              <a:t>gm=5mS</a:t>
            </a:r>
            <a:r>
              <a:rPr lang="ja-JP" altLang="en-US" dirty="0" err="1"/>
              <a:t>、</a:t>
            </a:r>
            <a:r>
              <a:rPr lang="en-US" altLang="ja-JP" dirty="0"/>
              <a:t>RD1=10KΩ</a:t>
            </a:r>
            <a:r>
              <a:rPr lang="ja-JP" altLang="en-US" dirty="0" err="1"/>
              <a:t>、</a:t>
            </a:r>
            <a:r>
              <a:rPr lang="en-US" altLang="ja-JP" dirty="0"/>
              <a:t>RL=10KΩ</a:t>
            </a:r>
            <a:r>
              <a:rPr lang="ja-JP" altLang="en-US" dirty="0"/>
              <a:t>の時、電圧増幅度</a:t>
            </a:r>
            <a:r>
              <a:rPr lang="en-US" altLang="ja-JP" dirty="0"/>
              <a:t>v2/v1</a:t>
            </a:r>
            <a:r>
              <a:rPr lang="ja-JP" altLang="en-US" dirty="0"/>
              <a:t>を求めよ</a:t>
            </a:r>
            <a:endParaRPr kumimoji="1" lang="ja-JP" altLang="en-US" dirty="0"/>
          </a:p>
        </p:txBody>
      </p:sp>
      <p:pic>
        <p:nvPicPr>
          <p:cNvPr id="3" name="オーディオ 2">
            <a:hlinkClick r:id="" action="ppaction://media"/>
            <a:extLst>
              <a:ext uri="{FF2B5EF4-FFF2-40B4-BE49-F238E27FC236}">
                <a16:creationId xmlns:a16="http://schemas.microsoft.com/office/drawing/2014/main" id="{03D43627-55AD-4EE1-8C4B-45ABF45952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09778647"/>
      </p:ext>
    </p:extLst>
  </p:cSld>
  <p:clrMapOvr>
    <a:masterClrMapping/>
  </p:clrMapOvr>
  <mc:AlternateContent xmlns:mc="http://schemas.openxmlformats.org/markup-compatibility/2006" xmlns:p14="http://schemas.microsoft.com/office/powerpoint/2010/main">
    <mc:Choice Requires="p14">
      <p:transition spd="slow" p14:dur="2000" advTm="33062"/>
    </mc:Choice>
    <mc:Fallback xmlns="">
      <p:transition spd="slow" advTm="33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28" x="8286750" y="4514850"/>
          <p14:tracePt t="333" x="7921625" y="4605338"/>
          <p14:tracePt t="341" x="7475538" y="4714875"/>
          <p14:tracePt t="349" x="7129463" y="4760913"/>
          <p14:tracePt t="357" x="6873875" y="4814888"/>
          <p14:tracePt t="365" x="6564313" y="4833938"/>
          <p14:tracePt t="373" x="6345238" y="4887913"/>
          <p14:tracePt t="381" x="6199188" y="4887913"/>
          <p14:tracePt t="389" x="6072188" y="4887913"/>
          <p14:tracePt t="397" x="5999163" y="4887913"/>
          <p14:tracePt t="405" x="5935663" y="4878388"/>
          <p14:tracePt t="413" x="5926138" y="4878388"/>
          <p14:tracePt t="421" x="5916613" y="4878388"/>
          <p14:tracePt t="773" x="5899150" y="4878388"/>
          <p14:tracePt t="781" x="5770563" y="4878388"/>
          <p14:tracePt t="789" x="5588000" y="4878388"/>
          <p14:tracePt t="798" x="5387975" y="4878388"/>
          <p14:tracePt t="806" x="5205413" y="4851400"/>
          <p14:tracePt t="816" x="4995863" y="4814888"/>
          <p14:tracePt t="821" x="4832350" y="4805363"/>
          <p14:tracePt t="830" x="4649788" y="4768850"/>
          <p14:tracePt t="837" x="4503738" y="4741863"/>
          <p14:tracePt t="848" x="4340225" y="4732338"/>
          <p14:tracePt t="854" x="4175125" y="4668838"/>
          <p14:tracePt t="863" x="4094163" y="4651375"/>
          <p14:tracePt t="870" x="3975100" y="4595813"/>
          <p14:tracePt t="881" x="3919538" y="4568825"/>
          <p14:tracePt t="886" x="3865563" y="4532313"/>
          <p14:tracePt t="894" x="3846513" y="4514850"/>
          <p14:tracePt t="903" x="3819525" y="4486275"/>
          <p14:tracePt t="910" x="3783013" y="4449763"/>
          <p14:tracePt t="918" x="3775075" y="4432300"/>
          <p14:tracePt t="935" x="3729038" y="4359275"/>
          <p14:tracePt t="941" x="3683000" y="4313238"/>
          <p14:tracePt t="949" x="3665538" y="4268788"/>
          <p14:tracePt t="957" x="3629025" y="4203700"/>
          <p14:tracePt t="965" x="3629025" y="4195763"/>
          <p14:tracePt t="973" x="3629025" y="4159250"/>
          <p14:tracePt t="981" x="3600450" y="4130675"/>
          <p14:tracePt t="989" x="3600450" y="4113213"/>
          <p14:tracePt t="997" x="3600450" y="4094163"/>
          <p14:tracePt t="1005" x="3582988" y="4049713"/>
          <p14:tracePt t="1013" x="3573463" y="4040188"/>
          <p14:tracePt t="1021" x="3573463" y="4003675"/>
          <p14:tracePt t="1030" x="3573463" y="3967163"/>
          <p14:tracePt t="1038" x="3573463" y="3911600"/>
          <p14:tracePt t="1046" x="3573463" y="3857625"/>
          <p14:tracePt t="1053" x="3573463" y="3811588"/>
          <p14:tracePt t="1061" x="3573463" y="3757613"/>
          <p14:tracePt t="1069" x="3573463" y="3684588"/>
          <p14:tracePt t="1077" x="3573463" y="3629025"/>
          <p14:tracePt t="1085" x="3573463" y="3556000"/>
          <p14:tracePt t="1093" x="3573463" y="3482975"/>
          <p14:tracePt t="1101" x="3573463" y="3392488"/>
          <p14:tracePt t="1109" x="3573463" y="3328988"/>
          <p14:tracePt t="1118" x="3573463" y="3255963"/>
          <p14:tracePt t="1126" x="3592513" y="3182938"/>
          <p14:tracePt t="1138" x="3619500" y="3100388"/>
          <p14:tracePt t="1141" x="3665538" y="2982913"/>
          <p14:tracePt t="1149" x="3683000" y="2927350"/>
          <p14:tracePt t="1157" x="3756025" y="2836863"/>
          <p14:tracePt t="1165" x="3810000" y="2771775"/>
          <p14:tracePt t="1174" x="3846513" y="2708275"/>
          <p14:tracePt t="1181" x="3892550" y="2662238"/>
          <p14:tracePt t="1190" x="3938588" y="2625725"/>
          <p14:tracePt t="1197" x="3992563" y="2589213"/>
          <p14:tracePt t="1206" x="4002088" y="2581275"/>
          <p14:tracePt t="1214" x="4029075" y="2554288"/>
          <p14:tracePt t="1222" x="4065588" y="2544763"/>
          <p14:tracePt t="1231" x="4084638" y="2535238"/>
          <p14:tracePt t="1237" x="4102100" y="2535238"/>
          <p14:tracePt t="1250" x="4121150" y="2525713"/>
          <p14:tracePt t="1254" x="4148138" y="2525713"/>
          <p14:tracePt t="1262" x="4165600" y="2525713"/>
          <p14:tracePt t="1269" x="4211638" y="2525713"/>
          <p14:tracePt t="1277" x="4248150" y="2525713"/>
          <p14:tracePt t="1285" x="4284663" y="2525713"/>
          <p14:tracePt t="1293" x="4321175" y="2525713"/>
          <p14:tracePt t="1301" x="4376738" y="2525713"/>
          <p14:tracePt t="1309" x="4448175" y="2525713"/>
          <p14:tracePt t="1317" x="4513263" y="2554288"/>
          <p14:tracePt t="1325" x="4576763" y="2581275"/>
          <p14:tracePt t="1335" x="4676775" y="2617788"/>
          <p14:tracePt t="1341" x="4730750" y="2644775"/>
          <p14:tracePt t="1349" x="4786313" y="2681288"/>
          <p14:tracePt t="1358" x="4832350" y="2698750"/>
          <p14:tracePt t="1368" x="4859338" y="2727325"/>
          <p14:tracePt t="1374" x="4876800" y="2754313"/>
          <p14:tracePt t="1383" x="4913313" y="2800350"/>
          <p14:tracePt t="1390" x="4922838" y="2808288"/>
          <p14:tracePt t="1398" x="4932363" y="2844800"/>
          <p14:tracePt t="1406" x="4968875" y="2909888"/>
          <p14:tracePt t="1414" x="4978400" y="2927350"/>
          <p14:tracePt t="1422" x="5005388" y="2982913"/>
          <p14:tracePt t="1431" x="5014913" y="3027363"/>
          <p14:tracePt t="1436" x="5049838" y="3090863"/>
          <p14:tracePt t="1451" x="5059363" y="3119438"/>
          <p14:tracePt t="1454" x="5078413" y="3163888"/>
          <p14:tracePt t="1464" x="5095875" y="3192463"/>
          <p14:tracePt t="1470" x="5095875" y="3209925"/>
          <p14:tracePt t="1478" x="5105400" y="3228975"/>
          <p14:tracePt t="1494" x="5105400" y="3236913"/>
          <p14:tracePt t="1502" x="5105400" y="3246438"/>
          <p14:tracePt t="1518" x="5105400" y="3255963"/>
          <p14:tracePt t="1557" x="5105400" y="3265488"/>
          <p14:tracePt t="1566" x="5105400" y="3273425"/>
          <p14:tracePt t="1574" x="5105400" y="3292475"/>
          <p14:tracePt t="1582" x="5141913" y="3338513"/>
          <p14:tracePt t="1590" x="5141913" y="3355975"/>
          <p14:tracePt t="1600" x="5141913" y="3375025"/>
          <p14:tracePt t="1606" x="5141913" y="3419475"/>
          <p14:tracePt t="1615" x="5141913" y="3446463"/>
          <p14:tracePt t="1622" x="5141913" y="3475038"/>
          <p14:tracePt t="1631" x="5141913" y="3492500"/>
          <p14:tracePt t="1639" x="5141913" y="3519488"/>
          <p14:tracePt t="1646" x="5132388" y="3565525"/>
          <p14:tracePt t="1653" x="5122863" y="3611563"/>
          <p14:tracePt t="1661" x="5114925" y="3629025"/>
          <p14:tracePt t="1669" x="5086350" y="3665538"/>
          <p14:tracePt t="1677" x="5068888" y="3702050"/>
          <p14:tracePt t="1685" x="5049838" y="3730625"/>
          <p14:tracePt t="1693" x="5022850" y="3775075"/>
          <p14:tracePt t="1701" x="5005388" y="3803650"/>
          <p14:tracePt t="1709" x="4986338" y="3840163"/>
          <p14:tracePt t="1717" x="4949825" y="3884613"/>
          <p14:tracePt t="1725" x="4932363" y="3903663"/>
          <p14:tracePt t="1733" x="4913313" y="3930650"/>
          <p14:tracePt t="1741" x="4876800" y="3967163"/>
          <p14:tracePt t="1749" x="4859338" y="3994150"/>
          <p14:tracePt t="1757" x="4849813" y="4013200"/>
          <p14:tracePt t="1765" x="4803775" y="4057650"/>
          <p14:tracePt t="1773" x="4786313" y="4076700"/>
          <p14:tracePt t="1781" x="4767263" y="4094163"/>
          <p14:tracePt t="1789" x="4749800" y="4113213"/>
          <p14:tracePt t="1797" x="4722813" y="4140200"/>
          <p14:tracePt t="1814" x="4713288" y="4149725"/>
          <p14:tracePt t="1845" x="4703763" y="4159250"/>
          <p14:tracePt t="1903" x="4686300" y="4176713"/>
          <p14:tracePt t="1918" x="4676775" y="4186238"/>
          <p14:tracePt t="1943" x="4667250" y="4186238"/>
          <p14:tracePt t="1950" x="4659313" y="4195763"/>
          <p14:tracePt t="2545" x="4640263" y="4195763"/>
          <p14:tracePt t="2548" x="4630738" y="4195763"/>
          <p14:tracePt t="2557" x="4594225" y="4203700"/>
          <p14:tracePt t="2581" x="4594225" y="4213225"/>
          <p14:tracePt t="2630" x="4586288" y="4222750"/>
          <p14:tracePt t="2935" x="4586288" y="4249738"/>
          <p14:tracePt t="2942" x="4586288" y="4259263"/>
          <p14:tracePt t="2960" x="4586288" y="4268788"/>
          <p14:tracePt t="2966" x="4576763" y="4286250"/>
          <p14:tracePt t="2975" x="4576763" y="4295775"/>
          <p14:tracePt t="2984" x="4567238" y="4295775"/>
          <p14:tracePt t="2997" x="4557713" y="4303713"/>
          <p14:tracePt t="3775" x="4549775" y="4313238"/>
          <p14:tracePt t="3783" x="4530725" y="4332288"/>
          <p14:tracePt t="3791" x="4513263" y="4349750"/>
          <p14:tracePt t="3800" x="4503738" y="4359275"/>
          <p14:tracePt t="3809" x="4503738" y="4368800"/>
          <p14:tracePt t="3812" x="4494213" y="4376738"/>
          <p14:tracePt t="3821" x="4476750" y="4395788"/>
          <p14:tracePt t="3838" x="4440238" y="4413250"/>
          <p14:tracePt t="3848" x="4440238" y="4422775"/>
          <p14:tracePt t="3854" x="4394200" y="4441825"/>
          <p14:tracePt t="3866" x="4376738" y="4449763"/>
          <p14:tracePt t="3886" x="4367213" y="4468813"/>
          <p14:tracePt t="3927" x="4357688" y="4468813"/>
          <p14:tracePt t="4847" x="4357688" y="4432300"/>
          <p14:tracePt t="4855" x="4357688" y="4405313"/>
          <p14:tracePt t="4864" x="4357688" y="4376738"/>
          <p14:tracePt t="4871" x="4357688" y="4359275"/>
          <p14:tracePt t="4881" x="4357688" y="4322763"/>
          <p14:tracePt t="4897" x="4357688" y="4286250"/>
          <p14:tracePt t="4901" x="4357688" y="4268788"/>
          <p14:tracePt t="4909" x="4357688" y="4240213"/>
          <p14:tracePt t="4917" x="4357688" y="4232275"/>
          <p14:tracePt t="4934" x="4357688" y="4222750"/>
          <p14:tracePt t="5023" x="4340225" y="4213225"/>
          <p14:tracePt t="5032" x="4294188" y="4213225"/>
          <p14:tracePt t="5038" x="4230688" y="4213225"/>
          <p14:tracePt t="5048" x="4157663" y="4213225"/>
          <p14:tracePt t="5054" x="4075113" y="4186238"/>
          <p14:tracePt t="5066" x="3965575" y="4186238"/>
          <p14:tracePt t="5071" x="3892550" y="4176713"/>
          <p14:tracePt t="5082" x="3775075" y="4159250"/>
          <p14:tracePt t="5086" x="3683000" y="4149725"/>
          <p14:tracePt t="5094" x="3556000" y="4130675"/>
          <p14:tracePt t="5101" x="3473450" y="4122738"/>
          <p14:tracePt t="5109" x="3400425" y="4094163"/>
          <p14:tracePt t="5117" x="3336925" y="4086225"/>
          <p14:tracePt t="5125" x="3273425" y="4040188"/>
          <p14:tracePt t="5133" x="3217863" y="4030663"/>
          <p14:tracePt t="5141" x="3171825" y="4021138"/>
          <p14:tracePt t="5152" x="3108325" y="3994150"/>
          <p14:tracePt t="5158" x="3081338" y="3984625"/>
          <p14:tracePt t="5169" x="3071813" y="3984625"/>
          <p14:tracePt t="5174" x="3035300" y="3967163"/>
          <p14:tracePt t="5181" x="3017838" y="3967163"/>
          <p14:tracePt t="5190" x="2971800" y="3948113"/>
          <p14:tracePt t="5199" x="2935288" y="3940175"/>
          <p14:tracePt t="5206" x="2871788" y="3911600"/>
          <p14:tracePt t="5215" x="2844800" y="3911600"/>
          <p14:tracePt t="5222" x="2798763" y="3875088"/>
          <p14:tracePt t="5233" x="2735263" y="3867150"/>
          <p14:tracePt t="5238" x="2679700" y="3857625"/>
          <p14:tracePt t="5247" x="2616200" y="3830638"/>
          <p14:tracePt t="5253" x="2552700" y="3821113"/>
          <p14:tracePt t="5263" x="2525713" y="3803650"/>
          <p14:tracePt t="5270" x="2489200" y="3794125"/>
          <p14:tracePt t="5278" x="2443163" y="3775075"/>
          <p14:tracePt t="5286" x="2397125" y="3748088"/>
          <p14:tracePt t="5294" x="2352675" y="3738563"/>
          <p14:tracePt t="5301" x="2333625" y="3738563"/>
          <p14:tracePt t="5309" x="2287588" y="3721100"/>
          <p14:tracePt t="5317" x="2260600" y="3711575"/>
          <p14:tracePt t="5325" x="2233613" y="3684588"/>
          <p14:tracePt t="5333" x="2214563" y="3684588"/>
          <p14:tracePt t="5341" x="2197100" y="3675063"/>
          <p14:tracePt t="5350" x="2187575" y="3675063"/>
          <p14:tracePt t="5357" x="2170113" y="3675063"/>
          <p14:tracePt t="5366" x="2160588" y="3675063"/>
          <p14:tracePt t="5373" x="2143125" y="3665538"/>
          <p14:tracePt t="5381" x="2124075" y="3665538"/>
          <p14:tracePt t="5389" x="2106613" y="3657600"/>
          <p14:tracePt t="5397" x="2078038" y="3657600"/>
          <p14:tracePt t="5405" x="2060575" y="3648075"/>
          <p14:tracePt t="5414" x="2051050" y="3648075"/>
          <p14:tracePt t="5422" x="2024063" y="3638550"/>
          <p14:tracePt t="5430" x="2024063" y="3629025"/>
          <p14:tracePt t="5438" x="2014538" y="3621088"/>
          <p14:tracePt t="5453" x="2005013" y="3611563"/>
          <p14:tracePt t="5461" x="1997075" y="3611563"/>
          <p14:tracePt t="5477" x="1987550" y="3611563"/>
          <p14:tracePt t="5485" x="1978025" y="3611563"/>
          <p14:tracePt t="5493" x="1960563" y="3611563"/>
          <p14:tracePt t="5501" x="1941513" y="3602038"/>
          <p14:tracePt t="5509" x="1924050" y="3602038"/>
          <p14:tracePt t="5518" x="1895475" y="3602038"/>
          <p14:tracePt t="5526" x="1851025" y="3584575"/>
          <p14:tracePt t="5534" x="1831975" y="3584575"/>
          <p14:tracePt t="5542" x="1795463" y="3584575"/>
          <p14:tracePt t="5553" x="1751013" y="3556000"/>
          <p14:tracePt t="5556" x="1731963" y="3556000"/>
          <p14:tracePt t="5565" x="1704975" y="3548063"/>
          <p14:tracePt t="5573" x="1685925" y="3538538"/>
          <p14:tracePt t="5582" x="1677988" y="3519488"/>
          <p14:tracePt t="5597" x="1668463" y="3511550"/>
          <p14:tracePt t="5943" x="1631950" y="3519488"/>
          <p14:tracePt t="5950" x="1568450" y="3548063"/>
          <p14:tracePt t="5958" x="1504950" y="3584575"/>
          <p14:tracePt t="5964" x="1485900" y="3592513"/>
          <p14:tracePt t="5973" x="1458913" y="3602038"/>
          <p14:tracePt t="5981" x="1422400" y="3602038"/>
          <p14:tracePt t="5989" x="1422400" y="3611563"/>
          <p14:tracePt t="6063" x="1412875" y="3611563"/>
          <p14:tracePt t="6135" x="1385888" y="3611563"/>
          <p14:tracePt t="6143" x="1385888" y="3602038"/>
          <p14:tracePt t="6152" x="1385888" y="3592513"/>
          <p14:tracePt t="6166" x="1385888" y="3565525"/>
          <p14:tracePt t="6174" x="1385888" y="3548063"/>
          <p14:tracePt t="6181" x="1385888" y="3538538"/>
          <p14:tracePt t="6189" x="1385888" y="3511550"/>
          <p14:tracePt t="6197" x="1385888" y="3502025"/>
          <p14:tracePt t="6205" x="1385888" y="3475038"/>
          <p14:tracePt t="6215" x="1385888" y="3465513"/>
          <p14:tracePt t="6230" x="1385888" y="3438525"/>
          <p14:tracePt t="6238" x="1403350" y="3419475"/>
          <p14:tracePt t="6246" x="1431925" y="3392488"/>
          <p14:tracePt t="6254" x="1468438" y="3365500"/>
          <p14:tracePt t="6261" x="1495425" y="3346450"/>
          <p14:tracePt t="6269" x="1522413" y="3319463"/>
          <p14:tracePt t="6277" x="1549400" y="3302000"/>
          <p14:tracePt t="6293" x="1576388" y="3292475"/>
          <p14:tracePt t="6301" x="1595438" y="3273425"/>
          <p14:tracePt t="6309" x="1604963" y="3265488"/>
          <p14:tracePt t="6318" x="1612900" y="3265488"/>
          <p14:tracePt t="6341" x="1622425" y="3255963"/>
          <p14:tracePt t="6447" x="1631950" y="3246438"/>
          <p14:tracePt t="6465" x="1668463" y="3236913"/>
          <p14:tracePt t="6471" x="1677988" y="3236913"/>
          <p14:tracePt t="6479" x="1714500" y="3236913"/>
          <p14:tracePt t="6488" x="1741488" y="3219450"/>
          <p14:tracePt t="6494" x="1795463" y="3219450"/>
          <p14:tracePt t="6502" x="1831975" y="3209925"/>
          <p14:tracePt t="6510" x="1868488" y="3209925"/>
          <p14:tracePt t="6519" x="1895475" y="3200400"/>
          <p14:tracePt t="6526" x="1931988" y="3200400"/>
          <p14:tracePt t="6535" x="1968500" y="3182938"/>
          <p14:tracePt t="6541" x="2014538" y="3182938"/>
          <p14:tracePt t="6551" x="2051050" y="3173413"/>
          <p14:tracePt t="6557" x="2070100" y="3173413"/>
          <p14:tracePt t="6565" x="2106613" y="3173413"/>
          <p14:tracePt t="6573" x="2124075" y="3163888"/>
          <p14:tracePt t="6581" x="2133600" y="3163888"/>
          <p14:tracePt t="6589" x="2143125" y="3163888"/>
          <p14:tracePt t="6597" x="2160588" y="3163888"/>
          <p14:tracePt t="6605" x="2187575" y="3163888"/>
          <p14:tracePt t="6613" x="2206625" y="3163888"/>
          <p14:tracePt t="6621" x="2214563" y="3155950"/>
          <p14:tracePt t="6630" x="2233613" y="3155950"/>
          <p14:tracePt t="6637" x="2251075" y="3155950"/>
          <p14:tracePt t="6646" x="2279650" y="3136900"/>
          <p14:tracePt t="6653" x="2316163" y="3136900"/>
          <p14:tracePt t="6662" x="2352675" y="3136900"/>
          <p14:tracePt t="6669" x="2406650" y="3119438"/>
          <p14:tracePt t="6677" x="2470150" y="3109913"/>
          <p14:tracePt t="6685" x="2579688" y="3100388"/>
          <p14:tracePt t="6693" x="2689225" y="3063875"/>
          <p14:tracePt t="6701" x="2852738" y="3054350"/>
          <p14:tracePt t="6709" x="2981325" y="3054350"/>
          <p14:tracePt t="6717" x="3144838" y="3054350"/>
          <p14:tracePt t="6725" x="3290888" y="3054350"/>
          <p14:tracePt t="6733" x="3419475" y="3054350"/>
          <p14:tracePt t="6741" x="3546475" y="3054350"/>
          <p14:tracePt t="6750" x="3619500" y="3054350"/>
          <p14:tracePt t="6757" x="3683000" y="3054350"/>
          <p14:tracePt t="6765" x="3719513" y="3046413"/>
          <p14:tracePt t="6774" x="3738563" y="3046413"/>
          <p14:tracePt t="6781" x="3746500" y="3046413"/>
          <p14:tracePt t="7279" x="3792538" y="3046413"/>
          <p14:tracePt t="7287" x="3956050" y="3000375"/>
          <p14:tracePt t="7295" x="4138613" y="3000375"/>
          <p14:tracePt t="7302" x="4284663" y="3000375"/>
          <p14:tracePt t="7311" x="4413250" y="3000375"/>
          <p14:tracePt t="7318" x="4521200" y="2982913"/>
          <p14:tracePt t="7327" x="4586288" y="2973388"/>
          <p14:tracePt t="7335" x="4603750" y="2973388"/>
          <p14:tracePt t="9129" x="4613275" y="2973388"/>
          <p14:tracePt t="9135" x="4622800" y="2982913"/>
          <p14:tracePt t="9143" x="4622800" y="3000375"/>
          <p14:tracePt t="9149" x="4622800" y="3017838"/>
          <p14:tracePt t="9165" x="4622800" y="3036888"/>
          <p14:tracePt t="9173" x="4622800" y="3063875"/>
          <p14:tracePt t="9181" x="4622800" y="3082925"/>
          <p14:tracePt t="9189" x="4622800" y="3100388"/>
          <p14:tracePt t="9197" x="4622800" y="3119438"/>
          <p14:tracePt t="9205" x="4622800" y="3146425"/>
          <p14:tracePt t="9213" x="4622800" y="3163888"/>
          <p14:tracePt t="9221" x="4594225" y="3182938"/>
          <p14:tracePt t="9229" x="4594225" y="3200400"/>
          <p14:tracePt t="9237" x="4594225" y="3219450"/>
          <p14:tracePt t="9246" x="4594225" y="3236913"/>
          <p14:tracePt t="9254" x="4594225" y="3246438"/>
          <p14:tracePt t="9262" x="4594225" y="3265488"/>
          <p14:tracePt t="9270" x="4586288" y="3282950"/>
          <p14:tracePt t="9277" x="4586288" y="3302000"/>
          <p14:tracePt t="9285" x="4586288" y="3319463"/>
          <p14:tracePt t="9293" x="4576763" y="3338513"/>
          <p14:tracePt t="9309" x="4576763" y="3346450"/>
          <p14:tracePt t="9535" x="4576763" y="3355975"/>
          <p14:tracePt t="9550" x="4576763" y="3375025"/>
          <p14:tracePt t="9559" x="4576763" y="3382963"/>
          <p14:tracePt t="9566" x="4576763" y="3402013"/>
          <p14:tracePt t="9575" x="4576763" y="3419475"/>
          <p14:tracePt t="9590" x="4576763" y="3429000"/>
          <p14:tracePt t="9614" x="4567238" y="3465513"/>
          <p14:tracePt t="9630" x="4549775" y="3482975"/>
          <p14:tracePt t="9646" x="4530725" y="3529013"/>
          <p14:tracePt t="9653" x="4530725" y="3538538"/>
          <p14:tracePt t="9662" x="4530725" y="3565525"/>
          <p14:tracePt t="9671" x="4521200" y="3565525"/>
          <p14:tracePt t="9677" x="4521200" y="3575050"/>
          <p14:tracePt t="9685" x="4503738" y="3592513"/>
          <p14:tracePt t="9693" x="4503738" y="3602038"/>
          <p14:tracePt t="9701" x="4494213" y="3611563"/>
          <p14:tracePt t="9717" x="4494213" y="3621088"/>
          <p14:tracePt t="9725" x="4494213" y="3629025"/>
          <p14:tracePt t="9741" x="4494213" y="3638550"/>
          <p14:tracePt t="9749" x="4494213" y="3648075"/>
          <p14:tracePt t="9757" x="4494213" y="3657600"/>
          <p14:tracePt t="9765" x="4494213" y="3675063"/>
          <p14:tracePt t="9773" x="4494213" y="3684588"/>
          <p14:tracePt t="9781" x="4494213" y="3694113"/>
          <p14:tracePt t="9805" x="4494213" y="3711575"/>
          <p14:tracePt t="9829" x="4494213" y="3721100"/>
          <p14:tracePt t="9847" x="4494213" y="3730625"/>
          <p14:tracePt t="9856" x="4494213" y="3738563"/>
          <p14:tracePt t="9864" x="4494213" y="3757613"/>
          <p14:tracePt t="9884" x="4484688" y="3757613"/>
          <p14:tracePt t="9887" x="4484688" y="3767138"/>
          <p14:tracePt t="9902" x="4476750" y="3784600"/>
          <p14:tracePt t="9942" x="4476750" y="3794125"/>
          <p14:tracePt t="9966" x="4476750" y="3803650"/>
          <p14:tracePt t="9974" x="4476750" y="3811588"/>
          <p14:tracePt t="9982" x="4467225" y="3830638"/>
          <p14:tracePt t="10008" x="4467225" y="3840163"/>
          <p14:tracePt t="10013" x="4457700" y="3848100"/>
          <p14:tracePt t="10030" x="4457700" y="3857625"/>
          <p14:tracePt t="10038" x="4457700" y="3875088"/>
          <p14:tracePt t="10047" x="4457700" y="3884613"/>
          <p14:tracePt t="10054" x="4457700" y="3894138"/>
          <p14:tracePt t="10079" x="4457700" y="3911600"/>
          <p14:tracePt t="10086" x="4457700" y="3921125"/>
          <p14:tracePt t="10094" x="4457700" y="3930650"/>
          <p14:tracePt t="10118" x="4448175" y="3948113"/>
          <p14:tracePt t="10133" x="4448175" y="3957638"/>
          <p14:tracePt t="10149" x="4440238" y="3967163"/>
          <p14:tracePt t="10165" x="4430713" y="3976688"/>
          <p14:tracePt t="10173" x="4421188" y="3984625"/>
          <p14:tracePt t="10181" x="4413250" y="3994150"/>
          <p14:tracePt t="10191" x="4403725" y="4013200"/>
          <p14:tracePt t="10205" x="4394200" y="4021138"/>
          <p14:tracePt t="10221" x="4394200" y="4040188"/>
          <p14:tracePt t="10229" x="4376738" y="4057650"/>
          <p14:tracePt t="10253" x="4367213" y="4057650"/>
          <p14:tracePt t="10303" x="4367213" y="4067175"/>
          <p14:tracePt t="10336" x="4367213" y="4076700"/>
          <p14:tracePt t="10343" x="4367213" y="4086225"/>
          <p14:tracePt t="10351" x="4357688" y="4094163"/>
          <p14:tracePt t="10359" x="4357688" y="4103688"/>
          <p14:tracePt t="10367" x="4357688" y="4122738"/>
          <p14:tracePt t="10373" x="4357688" y="4140200"/>
          <p14:tracePt t="10381" x="4357688" y="4149725"/>
          <p14:tracePt t="10389" x="4348163" y="4186238"/>
          <p14:tracePt t="10397" x="4340225" y="4186238"/>
          <p14:tracePt t="10413" x="4330700" y="4203700"/>
          <p14:tracePt t="10429" x="4330700" y="4222750"/>
          <p14:tracePt t="10551" x="4330700" y="4232275"/>
          <p14:tracePt t="10575" x="4330700" y="4259263"/>
          <p14:tracePt t="10584" x="4330700" y="4268788"/>
          <p14:tracePt t="10591" x="4330700" y="4276725"/>
          <p14:tracePt t="10598" x="4330700" y="4295775"/>
          <p14:tracePt t="11399" x="4330700" y="4303713"/>
          <p14:tracePt t="31981" x="4238625" y="4303713"/>
          <p14:tracePt t="31990" x="4057650" y="4303713"/>
          <p14:tracePt t="31998" x="3792538" y="4259263"/>
          <p14:tracePt t="32006" x="3400425" y="4076700"/>
          <p14:tracePt t="32014" x="3008313" y="3867150"/>
          <p14:tracePt t="32022" x="2525713" y="3565525"/>
          <p14:tracePt t="32030" x="1968500" y="3163888"/>
          <p14:tracePt t="32038" x="1468438" y="2917825"/>
          <p14:tracePt t="32047" x="1030288" y="2644775"/>
          <p14:tracePt t="32054" x="555625" y="2371725"/>
          <p14:tracePt t="32062" x="182563" y="214312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7694" y="83898"/>
            <a:ext cx="8229600" cy="1143000"/>
          </a:xfrm>
        </p:spPr>
        <p:txBody>
          <a:bodyPr/>
          <a:lstStyle/>
          <a:p>
            <a:r>
              <a:rPr kumimoji="1" lang="en-US" altLang="ja-JP" dirty="0"/>
              <a:t>h</a:t>
            </a:r>
            <a:r>
              <a:rPr kumimoji="1" lang="ja-JP" altLang="en-US" dirty="0"/>
              <a:t>パラメータ</a:t>
            </a:r>
          </a:p>
        </p:txBody>
      </p:sp>
      <p:sp>
        <p:nvSpPr>
          <p:cNvPr id="4" name="正方形/長方形 3"/>
          <p:cNvSpPr/>
          <p:nvPr/>
        </p:nvSpPr>
        <p:spPr>
          <a:xfrm>
            <a:off x="1593708" y="3044895"/>
            <a:ext cx="1818807" cy="18000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ブラックボックス</a:t>
            </a:r>
          </a:p>
        </p:txBody>
      </p:sp>
      <p:cxnSp>
        <p:nvCxnSpPr>
          <p:cNvPr id="5" name="直線コネクタ 4"/>
          <p:cNvCxnSpPr/>
          <p:nvPr/>
        </p:nvCxnSpPr>
        <p:spPr>
          <a:xfrm flipH="1">
            <a:off x="774343" y="3264414"/>
            <a:ext cx="8013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flipH="1">
            <a:off x="793851" y="4583363"/>
            <a:ext cx="8013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H="1">
            <a:off x="3405016" y="3266241"/>
            <a:ext cx="8013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H="1">
            <a:off x="3424523" y="4585190"/>
            <a:ext cx="8013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774343" y="3044895"/>
            <a:ext cx="60326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H="1">
            <a:off x="3619607" y="3044895"/>
            <a:ext cx="58676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p:nvPr/>
        </p:nvCxnSpPr>
        <p:spPr>
          <a:xfrm flipV="1">
            <a:off x="793851" y="3461982"/>
            <a:ext cx="0" cy="9658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V="1">
            <a:off x="4162854" y="3452833"/>
            <a:ext cx="0" cy="9658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919158" y="2702714"/>
            <a:ext cx="425116" cy="461665"/>
          </a:xfrm>
          <a:prstGeom prst="rect">
            <a:avLst/>
          </a:prstGeom>
          <a:noFill/>
        </p:spPr>
        <p:txBody>
          <a:bodyPr wrap="none" rtlCol="0">
            <a:spAutoFit/>
          </a:bodyPr>
          <a:lstStyle/>
          <a:p>
            <a:r>
              <a:rPr kumimoji="1" lang="en-US" altLang="ja-JP" sz="2400" i="1" dirty="0"/>
              <a:t>i1</a:t>
            </a:r>
            <a:endParaRPr kumimoji="1" lang="ja-JP" altLang="en-US" sz="2400" i="1" dirty="0"/>
          </a:p>
        </p:txBody>
      </p:sp>
      <p:sp>
        <p:nvSpPr>
          <p:cNvPr id="14" name="テキスト ボックス 13"/>
          <p:cNvSpPr txBox="1"/>
          <p:nvPr/>
        </p:nvSpPr>
        <p:spPr>
          <a:xfrm>
            <a:off x="3756958" y="2721340"/>
            <a:ext cx="425116" cy="461665"/>
          </a:xfrm>
          <a:prstGeom prst="rect">
            <a:avLst/>
          </a:prstGeom>
          <a:noFill/>
        </p:spPr>
        <p:txBody>
          <a:bodyPr wrap="none" rtlCol="0">
            <a:spAutoFit/>
          </a:bodyPr>
          <a:lstStyle/>
          <a:p>
            <a:r>
              <a:rPr kumimoji="1" lang="en-US" altLang="ja-JP" sz="2400" i="1" dirty="0"/>
              <a:t>i2</a:t>
            </a:r>
            <a:endParaRPr kumimoji="1" lang="ja-JP" altLang="en-US" sz="2400" i="1" dirty="0"/>
          </a:p>
        </p:txBody>
      </p:sp>
      <p:sp>
        <p:nvSpPr>
          <p:cNvPr id="15" name="テキスト ボックス 14"/>
          <p:cNvSpPr txBox="1"/>
          <p:nvPr/>
        </p:nvSpPr>
        <p:spPr>
          <a:xfrm>
            <a:off x="4225879" y="3900034"/>
            <a:ext cx="591483" cy="461665"/>
          </a:xfrm>
          <a:prstGeom prst="rect">
            <a:avLst/>
          </a:prstGeom>
          <a:noFill/>
        </p:spPr>
        <p:txBody>
          <a:bodyPr wrap="square" rtlCol="0">
            <a:spAutoFit/>
          </a:bodyPr>
          <a:lstStyle/>
          <a:p>
            <a:r>
              <a:rPr lang="en-US" altLang="ja-JP" sz="2400" i="1" dirty="0"/>
              <a:t>v</a:t>
            </a:r>
            <a:r>
              <a:rPr kumimoji="1" lang="en-US" altLang="ja-JP" sz="2400" i="1" dirty="0"/>
              <a:t>2</a:t>
            </a:r>
            <a:endParaRPr kumimoji="1" lang="ja-JP" altLang="en-US" sz="2400" i="1" dirty="0"/>
          </a:p>
        </p:txBody>
      </p:sp>
      <p:sp>
        <p:nvSpPr>
          <p:cNvPr id="16" name="テキスト ボックス 15"/>
          <p:cNvSpPr txBox="1"/>
          <p:nvPr/>
        </p:nvSpPr>
        <p:spPr>
          <a:xfrm>
            <a:off x="272956" y="3925716"/>
            <a:ext cx="681468" cy="461665"/>
          </a:xfrm>
          <a:prstGeom prst="rect">
            <a:avLst/>
          </a:prstGeom>
          <a:noFill/>
        </p:spPr>
        <p:txBody>
          <a:bodyPr wrap="square" rtlCol="0">
            <a:spAutoFit/>
          </a:bodyPr>
          <a:lstStyle/>
          <a:p>
            <a:r>
              <a:rPr lang="en-US" altLang="ja-JP" sz="2400" i="1" dirty="0"/>
              <a:t>v1</a:t>
            </a:r>
            <a:endParaRPr kumimoji="1" lang="ja-JP" altLang="en-US" sz="2400" i="1" dirty="0"/>
          </a:p>
        </p:txBody>
      </p:sp>
      <p:sp>
        <p:nvSpPr>
          <p:cNvPr id="20" name="テキスト ボックス 19"/>
          <p:cNvSpPr txBox="1"/>
          <p:nvPr/>
        </p:nvSpPr>
        <p:spPr>
          <a:xfrm>
            <a:off x="762833" y="5108216"/>
            <a:ext cx="3727302" cy="1938992"/>
          </a:xfrm>
          <a:prstGeom prst="rect">
            <a:avLst/>
          </a:prstGeom>
          <a:noFill/>
        </p:spPr>
        <p:txBody>
          <a:bodyPr wrap="none" rtlCol="0">
            <a:spAutoFit/>
          </a:bodyPr>
          <a:lstStyle/>
          <a:p>
            <a:r>
              <a:rPr kumimoji="1" lang="ja-JP" altLang="en-US" sz="2400" dirty="0"/>
              <a:t>交流的に入力開放</a:t>
            </a:r>
            <a:r>
              <a:rPr kumimoji="1" lang="ja-JP" altLang="en-US" sz="2400" i="1" dirty="0"/>
              <a:t>　</a:t>
            </a:r>
            <a:r>
              <a:rPr kumimoji="1" lang="en-US" altLang="ja-JP" sz="2400" i="1" dirty="0"/>
              <a:t>i1</a:t>
            </a:r>
            <a:r>
              <a:rPr kumimoji="1" lang="en-US" altLang="ja-JP" sz="2400" dirty="0"/>
              <a:t>=0</a:t>
            </a:r>
          </a:p>
          <a:p>
            <a:r>
              <a:rPr lang="en-US" altLang="ja-JP" sz="2400" i="1" dirty="0"/>
              <a:t>v1=h12 v2  h12=v1/v2  </a:t>
            </a:r>
            <a:r>
              <a:rPr lang="en-US" altLang="ja-JP" sz="2400" i="1" dirty="0" err="1"/>
              <a:t>hr</a:t>
            </a:r>
            <a:endParaRPr lang="en-US" altLang="ja-JP" sz="2400" i="1" dirty="0"/>
          </a:p>
          <a:p>
            <a:r>
              <a:rPr kumimoji="1" lang="en-US" altLang="ja-JP" sz="2400" i="1" dirty="0"/>
              <a:t>i2=h22 v2   h22=i2/v2   ho</a:t>
            </a:r>
          </a:p>
          <a:p>
            <a:endParaRPr lang="en-US" altLang="ja-JP" sz="2400" i="1" dirty="0"/>
          </a:p>
          <a:p>
            <a:endParaRPr kumimoji="1" lang="ja-JP" altLang="en-US" sz="2400" dirty="0"/>
          </a:p>
        </p:txBody>
      </p:sp>
      <p:sp>
        <p:nvSpPr>
          <p:cNvPr id="21" name="テキスト ボックス 20"/>
          <p:cNvSpPr txBox="1"/>
          <p:nvPr/>
        </p:nvSpPr>
        <p:spPr>
          <a:xfrm>
            <a:off x="954424" y="3080376"/>
            <a:ext cx="389850" cy="461665"/>
          </a:xfrm>
          <a:prstGeom prst="rect">
            <a:avLst/>
          </a:prstGeom>
          <a:noFill/>
        </p:spPr>
        <p:txBody>
          <a:bodyPr wrap="none" rtlCol="0">
            <a:spAutoFit/>
          </a:bodyPr>
          <a:lstStyle/>
          <a:p>
            <a:r>
              <a:rPr kumimoji="1" lang="en-US" altLang="ja-JP" sz="2400" dirty="0">
                <a:solidFill>
                  <a:srgbClr val="FF0000"/>
                </a:solidFill>
              </a:rPr>
              <a:t>X</a:t>
            </a:r>
            <a:endParaRPr kumimoji="1" lang="ja-JP" altLang="en-US" sz="2400" dirty="0">
              <a:solidFill>
                <a:srgbClr val="FF0000"/>
              </a:solidFill>
            </a:endParaRPr>
          </a:p>
        </p:txBody>
      </p:sp>
      <p:sp>
        <p:nvSpPr>
          <p:cNvPr id="22" name="テキスト ボックス 21"/>
          <p:cNvSpPr txBox="1"/>
          <p:nvPr/>
        </p:nvSpPr>
        <p:spPr>
          <a:xfrm>
            <a:off x="1260181" y="2333765"/>
            <a:ext cx="2887329" cy="461665"/>
          </a:xfrm>
          <a:prstGeom prst="rect">
            <a:avLst/>
          </a:prstGeom>
          <a:noFill/>
        </p:spPr>
        <p:txBody>
          <a:bodyPr wrap="none" rtlCol="0">
            <a:spAutoFit/>
          </a:bodyPr>
          <a:lstStyle/>
          <a:p>
            <a:r>
              <a:rPr lang="ja-JP" altLang="en-US" sz="2400" dirty="0"/>
              <a:t>インダクタなど用いる</a:t>
            </a:r>
            <a:endParaRPr kumimoji="1" lang="ja-JP" altLang="en-US" sz="2400" dirty="0"/>
          </a:p>
        </p:txBody>
      </p:sp>
      <p:sp>
        <p:nvSpPr>
          <p:cNvPr id="23" name="テキスト ボックス 22"/>
          <p:cNvSpPr txBox="1"/>
          <p:nvPr/>
        </p:nvSpPr>
        <p:spPr>
          <a:xfrm>
            <a:off x="2706804" y="1355678"/>
            <a:ext cx="705292" cy="769441"/>
          </a:xfrm>
          <a:prstGeom prst="rect">
            <a:avLst/>
          </a:prstGeom>
          <a:noFill/>
        </p:spPr>
        <p:txBody>
          <a:bodyPr wrap="square" rtlCol="0">
            <a:spAutoFit/>
          </a:bodyPr>
          <a:lstStyle/>
          <a:p>
            <a:r>
              <a:rPr lang="en-US" altLang="ja-JP" sz="2000" i="1" dirty="0"/>
              <a:t>v1</a:t>
            </a:r>
            <a:endParaRPr kumimoji="1" lang="en-US" altLang="ja-JP" sz="2400" i="1" dirty="0"/>
          </a:p>
          <a:p>
            <a:r>
              <a:rPr lang="en-US" altLang="ja-JP" sz="2400" i="1" dirty="0"/>
              <a:t>i</a:t>
            </a:r>
            <a:r>
              <a:rPr lang="en-US" altLang="ja-JP" sz="2000" i="1" dirty="0"/>
              <a:t>2</a:t>
            </a:r>
            <a:endParaRPr kumimoji="1" lang="ja-JP" altLang="en-US" sz="2000" i="1" dirty="0"/>
          </a:p>
        </p:txBody>
      </p:sp>
      <p:sp>
        <p:nvSpPr>
          <p:cNvPr id="24" name="テキスト ボックス 23"/>
          <p:cNvSpPr txBox="1"/>
          <p:nvPr/>
        </p:nvSpPr>
        <p:spPr>
          <a:xfrm>
            <a:off x="4020826" y="1369324"/>
            <a:ext cx="1183337" cy="830997"/>
          </a:xfrm>
          <a:prstGeom prst="rect">
            <a:avLst/>
          </a:prstGeom>
          <a:noFill/>
        </p:spPr>
        <p:txBody>
          <a:bodyPr wrap="none" rtlCol="0">
            <a:spAutoFit/>
          </a:bodyPr>
          <a:lstStyle/>
          <a:p>
            <a:r>
              <a:rPr lang="en-US" altLang="ja-JP" sz="2400" i="1" dirty="0"/>
              <a:t>h</a:t>
            </a:r>
            <a:r>
              <a:rPr kumimoji="1" lang="en-US" altLang="ja-JP" sz="2000" i="1" dirty="0"/>
              <a:t>11</a:t>
            </a:r>
            <a:r>
              <a:rPr lang="ja-JP" altLang="en-US" sz="2400" i="1" dirty="0"/>
              <a:t> </a:t>
            </a:r>
            <a:r>
              <a:rPr lang="en-US" altLang="ja-JP" sz="2400" i="1" dirty="0"/>
              <a:t>h</a:t>
            </a:r>
            <a:r>
              <a:rPr kumimoji="1" lang="en-US" altLang="ja-JP" sz="2000" i="1" dirty="0"/>
              <a:t>12</a:t>
            </a:r>
          </a:p>
          <a:p>
            <a:r>
              <a:rPr lang="en-US" altLang="ja-JP" sz="2400" i="1" dirty="0"/>
              <a:t>h</a:t>
            </a:r>
            <a:r>
              <a:rPr lang="en-US" altLang="ja-JP" sz="2000" i="1" dirty="0"/>
              <a:t>21</a:t>
            </a:r>
            <a:r>
              <a:rPr lang="ja-JP" altLang="en-US" sz="2400" i="1" dirty="0"/>
              <a:t> </a:t>
            </a:r>
            <a:r>
              <a:rPr lang="en-US" altLang="ja-JP" sz="2400" i="1" dirty="0"/>
              <a:t>h</a:t>
            </a:r>
            <a:r>
              <a:rPr lang="en-US" altLang="ja-JP" sz="2000" i="1" dirty="0"/>
              <a:t>22</a:t>
            </a:r>
            <a:endParaRPr kumimoji="1" lang="ja-JP" altLang="en-US" sz="2000" i="1" dirty="0"/>
          </a:p>
        </p:txBody>
      </p:sp>
      <p:sp>
        <p:nvSpPr>
          <p:cNvPr id="25" name="テキスト ボックス 24"/>
          <p:cNvSpPr txBox="1"/>
          <p:nvPr/>
        </p:nvSpPr>
        <p:spPr>
          <a:xfrm>
            <a:off x="5411334" y="1355678"/>
            <a:ext cx="481222" cy="830997"/>
          </a:xfrm>
          <a:prstGeom prst="rect">
            <a:avLst/>
          </a:prstGeom>
          <a:noFill/>
        </p:spPr>
        <p:txBody>
          <a:bodyPr wrap="none" rtlCol="0">
            <a:spAutoFit/>
          </a:bodyPr>
          <a:lstStyle/>
          <a:p>
            <a:r>
              <a:rPr lang="en-US" altLang="ja-JP" sz="2400" i="1" dirty="0"/>
              <a:t>i</a:t>
            </a:r>
            <a:r>
              <a:rPr lang="en-US" altLang="ja-JP" i="1" dirty="0"/>
              <a:t>1</a:t>
            </a:r>
            <a:endParaRPr kumimoji="1" lang="en-US" altLang="ja-JP" sz="2400" i="1" dirty="0"/>
          </a:p>
          <a:p>
            <a:r>
              <a:rPr lang="en-US" altLang="ja-JP" sz="2400" i="1" dirty="0"/>
              <a:t>v</a:t>
            </a:r>
            <a:r>
              <a:rPr lang="en-US" altLang="ja-JP" sz="2000" i="1" dirty="0"/>
              <a:t>2</a:t>
            </a:r>
            <a:endParaRPr kumimoji="1" lang="ja-JP" altLang="en-US" sz="2400" i="1" dirty="0"/>
          </a:p>
        </p:txBody>
      </p:sp>
      <p:sp>
        <p:nvSpPr>
          <p:cNvPr id="26" name="左大かっこ 25"/>
          <p:cNvSpPr/>
          <p:nvPr/>
        </p:nvSpPr>
        <p:spPr>
          <a:xfrm>
            <a:off x="2706804" y="1355678"/>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i="1" dirty="0"/>
          </a:p>
        </p:txBody>
      </p:sp>
      <p:sp>
        <p:nvSpPr>
          <p:cNvPr id="27" name="左大かっこ 26"/>
          <p:cNvSpPr/>
          <p:nvPr/>
        </p:nvSpPr>
        <p:spPr>
          <a:xfrm>
            <a:off x="5435513" y="1382964"/>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i="1" dirty="0"/>
          </a:p>
        </p:txBody>
      </p:sp>
      <p:sp>
        <p:nvSpPr>
          <p:cNvPr id="28" name="左大かっこ 27"/>
          <p:cNvSpPr/>
          <p:nvPr/>
        </p:nvSpPr>
        <p:spPr>
          <a:xfrm>
            <a:off x="3939702" y="1355677"/>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i="1" dirty="0"/>
          </a:p>
        </p:txBody>
      </p:sp>
      <p:sp>
        <p:nvSpPr>
          <p:cNvPr id="29" name="左大かっこ 28"/>
          <p:cNvSpPr/>
          <p:nvPr/>
        </p:nvSpPr>
        <p:spPr>
          <a:xfrm flipH="1">
            <a:off x="5838968" y="1389793"/>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i="1" dirty="0"/>
          </a:p>
        </p:txBody>
      </p:sp>
      <p:sp>
        <p:nvSpPr>
          <p:cNvPr id="30" name="左大かっこ 29"/>
          <p:cNvSpPr/>
          <p:nvPr/>
        </p:nvSpPr>
        <p:spPr>
          <a:xfrm flipH="1">
            <a:off x="3189923" y="1382964"/>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i="1" dirty="0"/>
          </a:p>
        </p:txBody>
      </p:sp>
      <p:sp>
        <p:nvSpPr>
          <p:cNvPr id="31" name="左大かっこ 30"/>
          <p:cNvSpPr/>
          <p:nvPr/>
        </p:nvSpPr>
        <p:spPr>
          <a:xfrm flipH="1">
            <a:off x="5190504" y="1389793"/>
            <a:ext cx="45719" cy="830997"/>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i="1" dirty="0"/>
          </a:p>
        </p:txBody>
      </p:sp>
      <p:sp>
        <p:nvSpPr>
          <p:cNvPr id="32" name="テキスト ボックス 31"/>
          <p:cNvSpPr txBox="1"/>
          <p:nvPr/>
        </p:nvSpPr>
        <p:spPr>
          <a:xfrm>
            <a:off x="3387451" y="1600156"/>
            <a:ext cx="364202" cy="461665"/>
          </a:xfrm>
          <a:prstGeom prst="rect">
            <a:avLst/>
          </a:prstGeom>
          <a:noFill/>
        </p:spPr>
        <p:txBody>
          <a:bodyPr wrap="none" rtlCol="0">
            <a:spAutoFit/>
          </a:bodyPr>
          <a:lstStyle/>
          <a:p>
            <a:r>
              <a:rPr kumimoji="1" lang="en-US" altLang="ja-JP" sz="2400" dirty="0"/>
              <a:t>=</a:t>
            </a:r>
            <a:endParaRPr kumimoji="1" lang="ja-JP" altLang="en-US" sz="2400" dirty="0"/>
          </a:p>
        </p:txBody>
      </p:sp>
      <p:sp>
        <p:nvSpPr>
          <p:cNvPr id="33" name="正方形/長方形 32"/>
          <p:cNvSpPr/>
          <p:nvPr/>
        </p:nvSpPr>
        <p:spPr>
          <a:xfrm>
            <a:off x="5922334" y="3047169"/>
            <a:ext cx="1818807" cy="180006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a:t>ブラックボックス</a:t>
            </a:r>
          </a:p>
        </p:txBody>
      </p:sp>
      <p:cxnSp>
        <p:nvCxnSpPr>
          <p:cNvPr id="34" name="直線コネクタ 33"/>
          <p:cNvCxnSpPr/>
          <p:nvPr/>
        </p:nvCxnSpPr>
        <p:spPr>
          <a:xfrm flipH="1">
            <a:off x="5102969" y="3266688"/>
            <a:ext cx="8013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p:cNvCxnSpPr/>
          <p:nvPr/>
        </p:nvCxnSpPr>
        <p:spPr>
          <a:xfrm flipH="1">
            <a:off x="5122477" y="4585637"/>
            <a:ext cx="8013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flipH="1">
            <a:off x="7733642" y="3268515"/>
            <a:ext cx="8013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H="1">
            <a:off x="7753149" y="4587464"/>
            <a:ext cx="8013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a:off x="5102969" y="3047169"/>
            <a:ext cx="603268"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flipH="1">
            <a:off x="7948233" y="3047169"/>
            <a:ext cx="58676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flipV="1">
            <a:off x="5122477" y="3464256"/>
            <a:ext cx="0" cy="9658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p:cNvSpPr txBox="1"/>
          <p:nvPr/>
        </p:nvSpPr>
        <p:spPr>
          <a:xfrm>
            <a:off x="5268674" y="2652588"/>
            <a:ext cx="425116" cy="461665"/>
          </a:xfrm>
          <a:prstGeom prst="rect">
            <a:avLst/>
          </a:prstGeom>
          <a:noFill/>
        </p:spPr>
        <p:txBody>
          <a:bodyPr wrap="none" rtlCol="0">
            <a:spAutoFit/>
          </a:bodyPr>
          <a:lstStyle/>
          <a:p>
            <a:r>
              <a:rPr kumimoji="1" lang="en-US" altLang="ja-JP" sz="2400" i="1" dirty="0"/>
              <a:t>i1</a:t>
            </a:r>
            <a:endParaRPr kumimoji="1" lang="ja-JP" altLang="en-US" sz="2400" i="1" dirty="0"/>
          </a:p>
        </p:txBody>
      </p:sp>
      <p:sp>
        <p:nvSpPr>
          <p:cNvPr id="43" name="テキスト ボックス 42"/>
          <p:cNvSpPr txBox="1"/>
          <p:nvPr/>
        </p:nvSpPr>
        <p:spPr>
          <a:xfrm>
            <a:off x="8046898" y="2673799"/>
            <a:ext cx="425116" cy="461665"/>
          </a:xfrm>
          <a:prstGeom prst="rect">
            <a:avLst/>
          </a:prstGeom>
          <a:noFill/>
        </p:spPr>
        <p:txBody>
          <a:bodyPr wrap="none" rtlCol="0">
            <a:spAutoFit/>
          </a:bodyPr>
          <a:lstStyle/>
          <a:p>
            <a:r>
              <a:rPr kumimoji="1" lang="en-US" altLang="ja-JP" sz="2400" i="1" dirty="0"/>
              <a:t>i2</a:t>
            </a:r>
            <a:endParaRPr kumimoji="1" lang="ja-JP" altLang="en-US" sz="2400" i="1" dirty="0"/>
          </a:p>
        </p:txBody>
      </p:sp>
      <p:sp>
        <p:nvSpPr>
          <p:cNvPr id="45" name="テキスト ボックス 44"/>
          <p:cNvSpPr txBox="1"/>
          <p:nvPr/>
        </p:nvSpPr>
        <p:spPr>
          <a:xfrm>
            <a:off x="4704887" y="3925716"/>
            <a:ext cx="681468" cy="461665"/>
          </a:xfrm>
          <a:prstGeom prst="rect">
            <a:avLst/>
          </a:prstGeom>
          <a:noFill/>
        </p:spPr>
        <p:txBody>
          <a:bodyPr wrap="square" rtlCol="0">
            <a:spAutoFit/>
          </a:bodyPr>
          <a:lstStyle/>
          <a:p>
            <a:r>
              <a:rPr lang="en-US" altLang="ja-JP" sz="2400" i="1" dirty="0"/>
              <a:t>v1</a:t>
            </a:r>
            <a:endParaRPr kumimoji="1" lang="ja-JP" altLang="en-US" sz="2400" i="1" dirty="0"/>
          </a:p>
        </p:txBody>
      </p:sp>
      <p:sp>
        <p:nvSpPr>
          <p:cNvPr id="47" name="テキスト ボックス 46"/>
          <p:cNvSpPr txBox="1"/>
          <p:nvPr/>
        </p:nvSpPr>
        <p:spPr>
          <a:xfrm>
            <a:off x="5097647" y="4992923"/>
            <a:ext cx="3510898" cy="1938992"/>
          </a:xfrm>
          <a:prstGeom prst="rect">
            <a:avLst/>
          </a:prstGeom>
          <a:noFill/>
        </p:spPr>
        <p:txBody>
          <a:bodyPr wrap="none" rtlCol="0">
            <a:spAutoFit/>
          </a:bodyPr>
          <a:lstStyle/>
          <a:p>
            <a:r>
              <a:rPr kumimoji="1" lang="ja-JP" altLang="en-US" sz="2400" dirty="0"/>
              <a:t>交流的に入力</a:t>
            </a:r>
            <a:r>
              <a:rPr lang="ja-JP" altLang="en-US" sz="2400" dirty="0"/>
              <a:t>短絡</a:t>
            </a:r>
            <a:r>
              <a:rPr kumimoji="1" lang="ja-JP" altLang="en-US" sz="2400" i="1" dirty="0"/>
              <a:t>　</a:t>
            </a:r>
            <a:r>
              <a:rPr kumimoji="1" lang="en-US" altLang="ja-JP" sz="2400" i="1" dirty="0"/>
              <a:t>v2</a:t>
            </a:r>
            <a:r>
              <a:rPr kumimoji="1" lang="en-US" altLang="ja-JP" sz="2400" dirty="0"/>
              <a:t>=0</a:t>
            </a:r>
          </a:p>
          <a:p>
            <a:r>
              <a:rPr lang="en-US" altLang="ja-JP" sz="2400" i="1" dirty="0"/>
              <a:t>v1=h11 i1  h11=v1/i1  hi </a:t>
            </a:r>
          </a:p>
          <a:p>
            <a:r>
              <a:rPr kumimoji="1" lang="en-US" altLang="ja-JP" sz="2400" i="1" dirty="0"/>
              <a:t>i2=h21 i1  h21=</a:t>
            </a:r>
            <a:r>
              <a:rPr lang="en-US" altLang="ja-JP" sz="2400" i="1" dirty="0"/>
              <a:t>i2/i1   hf</a:t>
            </a:r>
            <a:endParaRPr kumimoji="1" lang="en-US" altLang="ja-JP" sz="2400" i="1" dirty="0"/>
          </a:p>
          <a:p>
            <a:endParaRPr lang="en-US" altLang="ja-JP" sz="2400" i="1" dirty="0"/>
          </a:p>
          <a:p>
            <a:endParaRPr kumimoji="1" lang="ja-JP" altLang="en-US" sz="2400" dirty="0"/>
          </a:p>
        </p:txBody>
      </p:sp>
      <p:sp>
        <p:nvSpPr>
          <p:cNvPr id="49" name="テキスト ボックス 48"/>
          <p:cNvSpPr txBox="1"/>
          <p:nvPr/>
        </p:nvSpPr>
        <p:spPr>
          <a:xfrm>
            <a:off x="5588807" y="2336039"/>
            <a:ext cx="2981907" cy="461665"/>
          </a:xfrm>
          <a:prstGeom prst="rect">
            <a:avLst/>
          </a:prstGeom>
          <a:noFill/>
        </p:spPr>
        <p:txBody>
          <a:bodyPr wrap="none" rtlCol="0">
            <a:spAutoFit/>
          </a:bodyPr>
          <a:lstStyle/>
          <a:p>
            <a:r>
              <a:rPr lang="ja-JP" altLang="en-US" sz="2400" dirty="0"/>
              <a:t>コンデンサなど用いる</a:t>
            </a:r>
            <a:endParaRPr kumimoji="1" lang="ja-JP" altLang="en-US" sz="2400" dirty="0"/>
          </a:p>
        </p:txBody>
      </p:sp>
      <p:grpSp>
        <p:nvGrpSpPr>
          <p:cNvPr id="50" name="グループ化 49"/>
          <p:cNvGrpSpPr/>
          <p:nvPr/>
        </p:nvGrpSpPr>
        <p:grpSpPr>
          <a:xfrm>
            <a:off x="8283493" y="3831660"/>
            <a:ext cx="291480" cy="125104"/>
            <a:chOff x="5347317" y="4299045"/>
            <a:chExt cx="291480" cy="125104"/>
          </a:xfrm>
        </p:grpSpPr>
        <p:cxnSp>
          <p:nvCxnSpPr>
            <p:cNvPr id="51" name="直線コネクタ 50"/>
            <p:cNvCxnSpPr/>
            <p:nvPr/>
          </p:nvCxnSpPr>
          <p:spPr>
            <a:xfrm>
              <a:off x="5347317" y="4299045"/>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5349589" y="4424149"/>
              <a:ext cx="2892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4" name="直線コネクタ 53"/>
          <p:cNvCxnSpPr/>
          <p:nvPr/>
        </p:nvCxnSpPr>
        <p:spPr>
          <a:xfrm flipV="1">
            <a:off x="8437304" y="3264414"/>
            <a:ext cx="0" cy="529664"/>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H="1" flipV="1">
            <a:off x="8428918" y="3970412"/>
            <a:ext cx="8386" cy="612951"/>
          </a:xfrm>
          <a:prstGeom prst="line">
            <a:avLst/>
          </a:prstGeom>
        </p:spPr>
        <p:style>
          <a:lnRef idx="1">
            <a:schemeClr val="accent1"/>
          </a:lnRef>
          <a:fillRef idx="0">
            <a:schemeClr val="accent1"/>
          </a:fillRef>
          <a:effectRef idx="0">
            <a:schemeClr val="accent1"/>
          </a:effectRef>
          <a:fontRef idx="minor">
            <a:schemeClr val="tx1"/>
          </a:fontRef>
        </p:style>
      </p:cxnSp>
      <p:pic>
        <p:nvPicPr>
          <p:cNvPr id="3" name="オーディオ 2">
            <a:hlinkClick r:id="" action="ppaction://media"/>
            <a:extLst>
              <a:ext uri="{FF2B5EF4-FFF2-40B4-BE49-F238E27FC236}">
                <a16:creationId xmlns:a16="http://schemas.microsoft.com/office/drawing/2014/main" id="{815CDA79-BBEE-4670-A90B-5423897BD6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570560569"/>
      </p:ext>
    </p:extLst>
  </p:cSld>
  <p:clrMapOvr>
    <a:masterClrMapping/>
  </p:clrMapOvr>
  <mc:AlternateContent xmlns:mc="http://schemas.openxmlformats.org/markup-compatibility/2006" xmlns:p14="http://schemas.microsoft.com/office/powerpoint/2010/main">
    <mc:Choice Requires="p14">
      <p:transition spd="slow" p14:dur="2000" advTm="206076"/>
    </mc:Choice>
    <mc:Fallback xmlns="">
      <p:transition spd="slow" advTm="206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938" x="8943975" y="2571750"/>
          <p14:tracePt t="3946" x="8815388" y="2562225"/>
          <p14:tracePt t="3954" x="8651875" y="2544763"/>
          <p14:tracePt t="3962" x="8469313" y="2517775"/>
          <p14:tracePt t="3970" x="8323263" y="2498725"/>
          <p14:tracePt t="3978" x="8159750" y="2489200"/>
          <p14:tracePt t="3986" x="7977188" y="2489200"/>
          <p14:tracePt t="3994" x="7813675" y="2489200"/>
          <p14:tracePt t="4002" x="7631113" y="2489200"/>
          <p14:tracePt t="4010" x="7448550" y="2471738"/>
          <p14:tracePt t="4018" x="7275513" y="2471738"/>
          <p14:tracePt t="4026" x="7129463" y="2471738"/>
          <p14:tracePt t="4035" x="6983413" y="2471738"/>
          <p14:tracePt t="4043" x="6856413" y="2471738"/>
          <p14:tracePt t="4052" x="6710363" y="2471738"/>
          <p14:tracePt t="4059" x="6564313" y="2471738"/>
          <p14:tracePt t="4069" x="6435725" y="2471738"/>
          <p14:tracePt t="4075" x="6272213" y="2471738"/>
          <p14:tracePt t="4086" x="6126163" y="2508250"/>
          <p14:tracePt t="4091" x="5953125" y="2535238"/>
          <p14:tracePt t="4102" x="5797550" y="2535238"/>
          <p14:tracePt t="4107" x="5643563" y="2562225"/>
          <p14:tracePt t="4117" x="5514975" y="2598738"/>
          <p14:tracePt t="4123" x="5387975" y="2598738"/>
          <p14:tracePt t="4132" x="5278438" y="2625725"/>
          <p14:tracePt t="4139" x="5141913" y="2635250"/>
          <p14:tracePt t="4147" x="5086350" y="2662238"/>
          <p14:tracePt t="4155" x="5049838" y="2671763"/>
          <p14:tracePt t="4163" x="5022850" y="2671763"/>
          <p14:tracePt t="4171" x="5005388" y="2681288"/>
          <p14:tracePt t="4179" x="4995863" y="2681288"/>
          <p14:tracePt t="4270" x="4986338" y="2681288"/>
          <p14:tracePt t="4277" x="4959350" y="2681288"/>
          <p14:tracePt t="4286" x="4932363" y="2681288"/>
          <p14:tracePt t="4293" x="4895850" y="2681288"/>
          <p14:tracePt t="4301" x="4822825" y="2654300"/>
          <p14:tracePt t="4307" x="4722813" y="2608263"/>
          <p14:tracePt t="4315" x="4640263" y="2554288"/>
          <p14:tracePt t="4323" x="4557713" y="2517775"/>
          <p14:tracePt t="4331" x="4476750" y="2481263"/>
          <p14:tracePt t="4342" x="4384675" y="2435225"/>
          <p14:tracePt t="4351" x="4303713" y="2408238"/>
          <p14:tracePt t="4354" x="4238625" y="2379663"/>
          <p14:tracePt t="4363" x="4211638" y="2362200"/>
          <p14:tracePt t="4371" x="4175125" y="2343150"/>
          <p14:tracePt t="4379" x="4175125" y="2335213"/>
          <p14:tracePt t="4387" x="4165600" y="2316163"/>
          <p14:tracePt t="4395" x="4165600" y="2306638"/>
          <p14:tracePt t="4403" x="4165600" y="2298700"/>
          <p14:tracePt t="4412" x="4138613" y="2262188"/>
          <p14:tracePt t="4418" x="4138613" y="2243138"/>
          <p14:tracePt t="4426" x="4138613" y="2225675"/>
          <p14:tracePt t="4434" x="4138613" y="2197100"/>
          <p14:tracePt t="4442" x="4138613" y="2179638"/>
          <p14:tracePt t="4450" x="4138613" y="2160588"/>
          <p14:tracePt t="4458" x="4138613" y="2152650"/>
          <p14:tracePt t="4482" x="4138613" y="2143125"/>
          <p14:tracePt t="4564" x="4138613" y="2125663"/>
          <p14:tracePt t="4572" x="4138613" y="2116138"/>
          <p14:tracePt t="4597" x="4138613" y="2106613"/>
          <p14:tracePt t="4604" x="4138613" y="2089150"/>
          <p14:tracePt t="4619" x="4148138" y="2070100"/>
          <p14:tracePt t="4628" x="4157663" y="2060575"/>
          <p14:tracePt t="4638" x="4165600" y="2052638"/>
          <p14:tracePt t="4646" x="4184650" y="2016125"/>
          <p14:tracePt t="4651" x="4194175" y="2006600"/>
          <p14:tracePt t="4660" x="4211638" y="1970088"/>
          <p14:tracePt t="4667" x="4248150" y="1943100"/>
          <p14:tracePt t="4674" x="4257675" y="1924050"/>
          <p14:tracePt t="4683" x="4275138" y="1887538"/>
          <p14:tracePt t="4690" x="4284663" y="1870075"/>
          <p14:tracePt t="4700" x="4294188" y="1851025"/>
          <p14:tracePt t="4706" x="4303713" y="1841500"/>
          <p14:tracePt t="4716" x="4303713" y="1833563"/>
          <p14:tracePt t="5243" x="4303713" y="1824038"/>
          <p14:tracePt t="5259" x="4303713" y="1804988"/>
          <p14:tracePt t="5308" x="4303713" y="1797050"/>
          <p14:tracePt t="5883" x="4321175" y="1797050"/>
          <p14:tracePt t="5922" x="4357688" y="1797050"/>
          <p14:tracePt t="5930" x="4440238" y="1814513"/>
          <p14:tracePt t="5938" x="4494213" y="1814513"/>
          <p14:tracePt t="5946" x="4549775" y="1824038"/>
          <p14:tracePt t="5954" x="4613275" y="1824038"/>
          <p14:tracePt t="5962" x="4659313" y="1841500"/>
          <p14:tracePt t="5973" x="4686300" y="1851025"/>
          <p14:tracePt t="5978" x="4713288" y="1851025"/>
          <p14:tracePt t="5987" x="4730750" y="1851025"/>
          <p14:tracePt t="5994" x="4759325" y="1851025"/>
          <p14:tracePt t="6002" x="4767263" y="1851025"/>
          <p14:tracePt t="6100" x="4776788" y="1851025"/>
          <p14:tracePt t="6106" x="4786313" y="1851025"/>
          <p14:tracePt t="6122" x="4795838" y="1851025"/>
          <p14:tracePt t="6138" x="4795838" y="1841500"/>
          <p14:tracePt t="6163" x="4803775" y="1833563"/>
          <p14:tracePt t="6180" x="4822825" y="1814513"/>
          <p14:tracePt t="6203" x="4832350" y="1804988"/>
          <p14:tracePt t="6221" x="4840288" y="1797050"/>
          <p14:tracePt t="6229" x="4849813" y="1797050"/>
          <p14:tracePt t="6235" x="4849813" y="1787525"/>
          <p14:tracePt t="6242" x="4849813" y="1778000"/>
          <p14:tracePt t="6250" x="4859338" y="1768475"/>
          <p14:tracePt t="6258" x="4868863" y="1760538"/>
          <p14:tracePt t="6267" x="4868863" y="1741488"/>
          <p14:tracePt t="6274" x="4886325" y="1731963"/>
          <p14:tracePt t="6283" x="4886325" y="1724025"/>
          <p14:tracePt t="6300" x="4895850" y="1704975"/>
          <p14:tracePt t="6306" x="4905375" y="1697038"/>
          <p14:tracePt t="6316" x="4905375" y="1687513"/>
          <p14:tracePt t="6322" x="4905375" y="1677988"/>
          <p14:tracePt t="6332" x="4905375" y="1660525"/>
          <p14:tracePt t="6338" x="4913313" y="1660525"/>
          <p14:tracePt t="6354" x="4922838" y="1651000"/>
          <p14:tracePt t="6860" x="4876800" y="1651000"/>
          <p14:tracePt t="6866" x="4822825" y="1687513"/>
          <p14:tracePt t="6877" x="4803775" y="1704975"/>
          <p14:tracePt t="6888" x="4795838" y="1724025"/>
          <p14:tracePt t="6905" x="4740275" y="1833563"/>
          <p14:tracePt t="6909" x="4722813" y="1851025"/>
          <p14:tracePt t="6918" x="4686300" y="1897063"/>
          <p14:tracePt t="6922" x="4659313" y="1924050"/>
          <p14:tracePt t="6931" x="4649788" y="1933575"/>
          <p14:tracePt t="6938" x="4649788" y="1970088"/>
          <p14:tracePt t="6946" x="4640263" y="1979613"/>
          <p14:tracePt t="6954" x="4630738" y="1987550"/>
          <p14:tracePt t="6971" x="4622800" y="1987550"/>
          <p14:tracePt t="7060" x="4603750" y="2016125"/>
          <p14:tracePt t="7075" x="4557713" y="2052638"/>
          <p14:tracePt t="7084" x="4540250" y="2070100"/>
          <p14:tracePt t="7090" x="4513263" y="2097088"/>
          <p14:tracePt t="7100" x="4467225" y="2125663"/>
          <p14:tracePt t="7108" x="4457700" y="2133600"/>
          <p14:tracePt t="7115" x="4403725" y="2160588"/>
          <p14:tracePt t="7122" x="4384675" y="2189163"/>
          <p14:tracePt t="7130" x="4367213" y="2197100"/>
          <p14:tracePt t="7138" x="4340225" y="2225675"/>
          <p14:tracePt t="7146" x="4321175" y="2233613"/>
          <p14:tracePt t="7154" x="4311650" y="2252663"/>
          <p14:tracePt t="7170" x="4303713" y="2262188"/>
          <p14:tracePt t="7476" x="4321175" y="2252663"/>
          <p14:tracePt t="7492" x="4321175" y="2233613"/>
          <p14:tracePt t="7501" x="4321175" y="2216150"/>
          <p14:tracePt t="7508" x="4321175" y="2206625"/>
          <p14:tracePt t="7521" x="4321175" y="2197100"/>
          <p14:tracePt t="7523" x="4321175" y="2189163"/>
          <p14:tracePt t="8275" x="4321175" y="2179638"/>
          <p14:tracePt t="8299" x="4348163" y="2179638"/>
          <p14:tracePt t="8311" x="4440238" y="2197100"/>
          <p14:tracePt t="8316" x="4549775" y="2206625"/>
          <p14:tracePt t="8324" x="4695825" y="2225675"/>
          <p14:tracePt t="8334" x="4822825" y="2252663"/>
          <p14:tracePt t="8339" x="4941888" y="2262188"/>
          <p14:tracePt t="8347" x="5049838" y="2279650"/>
          <p14:tracePt t="8355" x="5141913" y="2289175"/>
          <p14:tracePt t="8363" x="5195888" y="2289175"/>
          <p14:tracePt t="8371" x="5260975" y="2316163"/>
          <p14:tracePt t="8379" x="5287963" y="2316163"/>
          <p14:tracePt t="8387" x="5297488" y="2316163"/>
          <p14:tracePt t="8476" x="5305425" y="2316163"/>
          <p14:tracePt t="8484" x="5305425" y="2306638"/>
          <p14:tracePt t="8492" x="5305425" y="2298700"/>
          <p14:tracePt t="8662" x="5305425" y="2289175"/>
          <p14:tracePt t="8667" x="5297488" y="2270125"/>
          <p14:tracePt t="8676" x="5287963" y="2252663"/>
          <p14:tracePt t="8685" x="5278438" y="2243138"/>
          <p14:tracePt t="8692" x="5278438" y="2233613"/>
          <p14:tracePt t="8703" x="5260975" y="2233613"/>
          <p14:tracePt t="8707" x="5251450" y="2225675"/>
          <p14:tracePt t="8717" x="5232400" y="2216150"/>
          <p14:tracePt t="8723" x="5224463" y="2216150"/>
          <p14:tracePt t="8738" x="5214938" y="2216150"/>
          <p14:tracePt t="8754" x="5205413" y="2206625"/>
          <p14:tracePt t="9962" x="5151438" y="2225675"/>
          <p14:tracePt t="9972" x="5032375" y="2270125"/>
          <p14:tracePt t="9978" x="4886325" y="2316163"/>
          <p14:tracePt t="9986" x="4759325" y="2325688"/>
          <p14:tracePt t="9994" x="4640263" y="2343150"/>
          <p14:tracePt t="10002" x="4549775" y="2371725"/>
          <p14:tracePt t="10010" x="4467225" y="2398713"/>
          <p14:tracePt t="10018" x="4394200" y="2408238"/>
          <p14:tracePt t="10026" x="4348163" y="2408238"/>
          <p14:tracePt t="10034" x="4330700" y="2408238"/>
          <p14:tracePt t="10042" x="4303713" y="2416175"/>
          <p14:tracePt t="10124" x="4303713" y="2408238"/>
          <p14:tracePt t="10138" x="4303713" y="2371725"/>
          <p14:tracePt t="10146" x="4303713" y="2352675"/>
          <p14:tracePt t="10154" x="4303713" y="2316163"/>
          <p14:tracePt t="10162" x="4294188" y="2298700"/>
          <p14:tracePt t="10172" x="4284663" y="2262188"/>
          <p14:tracePt t="10178" x="4284663" y="2252663"/>
          <p14:tracePt t="10187" x="4284663" y="2225675"/>
          <p14:tracePt t="10194" x="4284663" y="2206625"/>
          <p14:tracePt t="10203" x="4284663" y="2179638"/>
          <p14:tracePt t="10210" x="4284663" y="2160588"/>
          <p14:tracePt t="10219" x="4284663" y="2143125"/>
          <p14:tracePt t="10226" x="4284663" y="2125663"/>
          <p14:tracePt t="10234" x="4284663" y="2097088"/>
          <p14:tracePt t="10242" x="4275138" y="2079625"/>
          <p14:tracePt t="10250" x="4275138" y="2052638"/>
          <p14:tracePt t="10258" x="4275138" y="2033588"/>
          <p14:tracePt t="10266" x="4275138" y="1987550"/>
          <p14:tracePt t="10274" x="4275138" y="1970088"/>
          <p14:tracePt t="10282" x="4275138" y="1933575"/>
          <p14:tracePt t="10290" x="4275138" y="1887538"/>
          <p14:tracePt t="10301" x="4275138" y="1870075"/>
          <p14:tracePt t="10307" x="4267200" y="1833563"/>
          <p14:tracePt t="10319" x="4257675" y="1824038"/>
          <p14:tracePt t="10323" x="4257675" y="1797050"/>
          <p14:tracePt t="10334" x="4257675" y="1778000"/>
          <p14:tracePt t="10339" x="4248150" y="1751013"/>
          <p14:tracePt t="10348" x="4248150" y="1731963"/>
          <p14:tracePt t="10355" x="4248150" y="1714500"/>
          <p14:tracePt t="10366" x="4248150" y="1697038"/>
          <p14:tracePt t="10370" x="4248150" y="1668463"/>
          <p14:tracePt t="10381" x="4248150" y="1651000"/>
          <p14:tracePt t="10387" x="4248150" y="1641475"/>
          <p14:tracePt t="10396" x="4248150" y="1614488"/>
          <p14:tracePt t="10402" x="4248150" y="1604963"/>
          <p14:tracePt t="10418" x="4248150" y="1595438"/>
          <p14:tracePt t="10427" x="4248150" y="1587500"/>
          <p14:tracePt t="10450" x="4248150" y="1577975"/>
          <p14:tracePt t="10474" x="4257675" y="1568450"/>
          <p14:tracePt t="10490" x="4275138" y="1568450"/>
          <p14:tracePt t="10498" x="4303713" y="1558925"/>
          <p14:tracePt t="10506" x="4348163" y="1550988"/>
          <p14:tracePt t="10515" x="4421188" y="1550988"/>
          <p14:tracePt t="10522" x="4513263" y="1550988"/>
          <p14:tracePt t="10531" x="4640263" y="1522413"/>
          <p14:tracePt t="10539" x="4803775" y="1522413"/>
          <p14:tracePt t="10547" x="4949825" y="1522413"/>
          <p14:tracePt t="10555" x="5114925" y="1522413"/>
          <p14:tracePt t="10564" x="5260975" y="1522413"/>
          <p14:tracePt t="10571" x="5368925" y="1522413"/>
          <p14:tracePt t="10579" x="5461000" y="1522413"/>
          <p14:tracePt t="10587" x="5534025" y="1522413"/>
          <p14:tracePt t="10595" x="5570538" y="1522413"/>
          <p14:tracePt t="10603" x="5580063" y="1522413"/>
          <p14:tracePt t="10612" x="5580063" y="1531938"/>
          <p14:tracePt t="10660" x="5580063" y="1541463"/>
          <p14:tracePt t="10666" x="5580063" y="1558925"/>
          <p14:tracePt t="10677" x="5580063" y="1595438"/>
          <p14:tracePt t="10692" x="5580063" y="1604963"/>
          <p14:tracePt t="10703" x="5580063" y="1614488"/>
          <p14:tracePt t="10722" x="5580063" y="1641475"/>
          <p14:tracePt t="10748" x="5580063" y="1651000"/>
          <p14:tracePt t="10789" x="5580063" y="1660525"/>
          <p14:tracePt t="10807" x="5580063" y="1677988"/>
          <p14:tracePt t="10818" x="5580063" y="1687513"/>
          <p14:tracePt t="10826" x="5580063" y="1714500"/>
          <p14:tracePt t="10834" x="5580063" y="1731963"/>
          <p14:tracePt t="10842" x="5580063" y="1741488"/>
          <p14:tracePt t="10850" x="5580063" y="1768475"/>
          <p14:tracePt t="10858" x="5580063" y="1804988"/>
          <p14:tracePt t="10866" x="5561013" y="1824038"/>
          <p14:tracePt t="10875" x="5551488" y="1870075"/>
          <p14:tracePt t="10883" x="5534025" y="1897063"/>
          <p14:tracePt t="10906" x="5514975" y="1979613"/>
          <p14:tracePt t="10915" x="5507038" y="2006600"/>
          <p14:tracePt t="10922" x="5507038" y="2024063"/>
          <p14:tracePt t="10930" x="5507038" y="2052638"/>
          <p14:tracePt t="10938" x="5487988" y="2089150"/>
          <p14:tracePt t="10954" x="5478463" y="2106613"/>
          <p14:tracePt t="10962" x="5478463" y="2125663"/>
          <p14:tracePt t="10971" x="5478463" y="2143125"/>
          <p14:tracePt t="10980" x="5470525" y="2160588"/>
          <p14:tracePt t="10991" x="5470525" y="2170113"/>
          <p14:tracePt t="10996" x="5470525" y="2189163"/>
          <p14:tracePt t="11005" x="5461000" y="2206625"/>
          <p14:tracePt t="11020" x="5461000" y="2216150"/>
          <p14:tracePt t="11026" x="5451475" y="2225675"/>
          <p14:tracePt t="11035" x="5441950" y="2233613"/>
          <p14:tracePt t="11059" x="5441950" y="2243138"/>
          <p14:tracePt t="11196" x="5434013" y="2252663"/>
          <p14:tracePt t="11204" x="5397500" y="2252663"/>
          <p14:tracePt t="11214" x="5314950" y="2252663"/>
          <p14:tracePt t="11222" x="5168900" y="2252663"/>
          <p14:tracePt t="11228" x="4968875" y="2252663"/>
          <p14:tracePt t="11235" x="4767263" y="2252663"/>
          <p14:tracePt t="11244" x="4594225" y="2252663"/>
          <p14:tracePt t="11251" x="4430713" y="2252663"/>
          <p14:tracePt t="11258" x="4303713" y="2252663"/>
          <p14:tracePt t="11266" x="4211638" y="2252663"/>
          <p14:tracePt t="11274" x="4148138" y="2252663"/>
          <p14:tracePt t="11282" x="4121150" y="2262188"/>
          <p14:tracePt t="13708" x="4111625" y="2252663"/>
          <p14:tracePt t="13717" x="4111625" y="2233613"/>
          <p14:tracePt t="13723" x="4111625" y="2160588"/>
          <p14:tracePt t="13730" x="4129088" y="2106613"/>
          <p14:tracePt t="13738" x="4138613" y="2033588"/>
          <p14:tracePt t="13746" x="4138613" y="1970088"/>
          <p14:tracePt t="13754" x="4148138" y="1933575"/>
          <p14:tracePt t="13762" x="4175125" y="1870075"/>
          <p14:tracePt t="13770" x="4184650" y="1851025"/>
          <p14:tracePt t="13778" x="4194175" y="1824038"/>
          <p14:tracePt t="13796" x="4194175" y="1804988"/>
          <p14:tracePt t="14060" x="4194175" y="1824038"/>
          <p14:tracePt t="14067" x="4194175" y="1841500"/>
          <p14:tracePt t="14075" x="4184650" y="1870075"/>
          <p14:tracePt t="14085" x="4175125" y="1887538"/>
          <p14:tracePt t="14090" x="4148138" y="1933575"/>
          <p14:tracePt t="14099" x="4121150" y="1960563"/>
          <p14:tracePt t="14107" x="4111625" y="1979613"/>
          <p14:tracePt t="14116" x="4094163" y="2016125"/>
          <p14:tracePt t="14123" x="4075113" y="2033588"/>
          <p14:tracePt t="14132" x="4065588" y="2052638"/>
          <p14:tracePt t="14139" x="4057650" y="2060575"/>
          <p14:tracePt t="14155" x="4057650" y="2070100"/>
          <p14:tracePt t="14291" x="4084638" y="2043113"/>
          <p14:tracePt t="14298" x="4121150" y="1979613"/>
          <p14:tracePt t="14306" x="4148138" y="1943100"/>
          <p14:tracePt t="14317" x="4194175" y="1906588"/>
          <p14:tracePt t="14323" x="4230688" y="1860550"/>
          <p14:tracePt t="14334" x="4248150" y="1841500"/>
          <p14:tracePt t="14339" x="4275138" y="1833563"/>
          <p14:tracePt t="14347" x="4303713" y="1824038"/>
          <p14:tracePt t="14355" x="4311650" y="1814513"/>
          <p14:tracePt t="14362" x="4321175" y="1804988"/>
          <p14:tracePt t="14402" x="4330700" y="1804988"/>
          <p14:tracePt t="14410" x="4340225" y="1797050"/>
          <p14:tracePt t="14418" x="4348163" y="1797050"/>
          <p14:tracePt t="14427" x="4376738" y="1787525"/>
          <p14:tracePt t="14435" x="4403725" y="1768475"/>
          <p14:tracePt t="14443" x="4421188" y="1760538"/>
          <p14:tracePt t="14452" x="4457700" y="1741488"/>
          <p14:tracePt t="14459" x="4484688" y="1724025"/>
          <p14:tracePt t="14468" x="4503738" y="1714500"/>
          <p14:tracePt t="14474" x="4530725" y="1714500"/>
          <p14:tracePt t="14482" x="4540250" y="1704975"/>
          <p14:tracePt t="14490" x="4557713" y="1704975"/>
          <p14:tracePt t="14498" x="4576763" y="1697038"/>
          <p14:tracePt t="14506" x="4594225" y="1677988"/>
          <p14:tracePt t="14514" x="4603750" y="1677988"/>
          <p14:tracePt t="14522" x="4613275" y="1677988"/>
          <p14:tracePt t="14532" x="4630738" y="1668463"/>
          <p14:tracePt t="14554" x="4659313" y="1668463"/>
          <p14:tracePt t="14563" x="4667250" y="1668463"/>
          <p14:tracePt t="14570" x="4676775" y="1660525"/>
          <p14:tracePt t="14578" x="4703763" y="1660525"/>
          <p14:tracePt t="14587" x="4722813" y="1651000"/>
          <p14:tracePt t="14595" x="4730750" y="1651000"/>
          <p14:tracePt t="14602" x="4749800" y="1651000"/>
          <p14:tracePt t="14611" x="4795838" y="1641475"/>
          <p14:tracePt t="14619" x="4803775" y="1631950"/>
          <p14:tracePt t="14627" x="4822825" y="1624013"/>
          <p14:tracePt t="14635" x="4849813" y="1624013"/>
          <p14:tracePt t="14643" x="4859338" y="1614488"/>
          <p14:tracePt t="14651" x="4886325" y="1614488"/>
          <p14:tracePt t="14659" x="4895850" y="1604963"/>
          <p14:tracePt t="14675" x="4922838" y="1577975"/>
          <p14:tracePt t="14683" x="4932363" y="1577975"/>
          <p14:tracePt t="14699" x="4941888" y="1577975"/>
          <p14:tracePt t="14932" x="4968875" y="1568450"/>
          <p14:tracePt t="14948" x="4978400" y="1558925"/>
          <p14:tracePt t="14963" x="4986338" y="1550988"/>
          <p14:tracePt t="15662" x="4986338" y="1541463"/>
          <p14:tracePt t="15666" x="4986338" y="1514475"/>
          <p14:tracePt t="15674" x="4986338" y="1495425"/>
          <p14:tracePt t="15682" x="4986338" y="1458913"/>
          <p14:tracePt t="15690" x="4986338" y="1449388"/>
          <p14:tracePt t="15702" x="4986338" y="1422400"/>
          <p14:tracePt t="15708" x="4986338" y="1412875"/>
          <p14:tracePt t="15719" x="4986338" y="1404938"/>
          <p14:tracePt t="15728" x="4986338" y="1395413"/>
          <p14:tracePt t="15734" x="4986338" y="1376363"/>
          <p14:tracePt t="16020" x="4978400" y="1385888"/>
          <p14:tracePt t="16044" x="4968875" y="1395413"/>
          <p14:tracePt t="16053" x="4959350" y="1404938"/>
          <p14:tracePt t="16068" x="4949825" y="1412875"/>
          <p14:tracePt t="16083" x="4941888" y="1422400"/>
          <p14:tracePt t="16090" x="4932363" y="1422400"/>
          <p14:tracePt t="16107" x="4913313" y="1441450"/>
          <p14:tracePt t="16117" x="4895850" y="1449388"/>
          <p14:tracePt t="16132" x="4886325" y="1458913"/>
          <p14:tracePt t="16138" x="4876800" y="1468438"/>
          <p14:tracePt t="16146" x="4868863" y="1477963"/>
          <p14:tracePt t="16154" x="4849813" y="1495425"/>
          <p14:tracePt t="16162" x="4849813" y="1504950"/>
          <p14:tracePt t="16179" x="4832350" y="1514475"/>
          <p14:tracePt t="16186" x="4822825" y="1514475"/>
          <p14:tracePt t="16194" x="4813300" y="1514475"/>
          <p14:tracePt t="16202" x="4803775" y="1522413"/>
          <p14:tracePt t="16227" x="4795838" y="1531938"/>
          <p14:tracePt t="16260" x="4795838" y="1541463"/>
          <p14:tracePt t="16270" x="4786313" y="1550988"/>
          <p14:tracePt t="16276" x="4786313" y="1558925"/>
          <p14:tracePt t="16286" x="4786313" y="1568450"/>
          <p14:tracePt t="16290" x="4776788" y="1568450"/>
          <p14:tracePt t="16299" x="4767263" y="1577975"/>
          <p14:tracePt t="16306" x="4759325" y="1587500"/>
          <p14:tracePt t="16315" x="4749800" y="1604963"/>
          <p14:tracePt t="16322" x="4722813" y="1624013"/>
          <p14:tracePt t="16331" x="4703763" y="1641475"/>
          <p14:tracePt t="16338" x="4667250" y="1668463"/>
          <p14:tracePt t="16346" x="4640263" y="1687513"/>
          <p14:tracePt t="16354" x="4622800" y="1704975"/>
          <p14:tracePt t="16363" x="4603750" y="1714500"/>
          <p14:tracePt t="16370" x="4586288" y="1724025"/>
          <p14:tracePt t="16378" x="4567238" y="1731963"/>
          <p14:tracePt t="16540" x="4567238" y="1724025"/>
          <p14:tracePt t="16556" x="4567238" y="1714500"/>
          <p14:tracePt t="16565" x="4567238" y="1704975"/>
          <p14:tracePt t="16573" x="4567238" y="1687513"/>
          <p14:tracePt t="16587" x="4567238" y="1660525"/>
          <p14:tracePt t="16596" x="4567238" y="1631950"/>
          <p14:tracePt t="16602" x="4567238" y="1624013"/>
          <p14:tracePt t="16626" x="4567238" y="1614488"/>
          <p14:tracePt t="16739" x="4567238" y="1631950"/>
          <p14:tracePt t="16746" x="4557713" y="1651000"/>
          <p14:tracePt t="16754" x="4549775" y="1668463"/>
          <p14:tracePt t="16762" x="4549775" y="1677988"/>
          <p14:tracePt t="16771" x="4530725" y="1697038"/>
          <p14:tracePt t="16778" x="4521200" y="1704975"/>
          <p14:tracePt t="16786" x="4521200" y="1714500"/>
          <p14:tracePt t="16835" x="4521200" y="1724025"/>
          <p14:tracePt t="16851" x="4521200" y="1751013"/>
          <p14:tracePt t="16859" x="4557713" y="1760538"/>
          <p14:tracePt t="16867" x="4576763" y="1760538"/>
          <p14:tracePt t="16875" x="4603750" y="1760538"/>
          <p14:tracePt t="16885" x="4640263" y="1768475"/>
          <p14:tracePt t="16891" x="4703763" y="1768475"/>
          <p14:tracePt t="16908" x="4849813" y="1768475"/>
          <p14:tracePt t="16917" x="4922838" y="1768475"/>
          <p14:tracePt t="16923" x="4995863" y="1768475"/>
          <p14:tracePt t="16931" x="5068888" y="1768475"/>
          <p14:tracePt t="16938" x="5132388" y="1768475"/>
          <p14:tracePt t="16946" x="5187950" y="1760538"/>
          <p14:tracePt t="16955" x="5232400" y="1751013"/>
          <p14:tracePt t="16962" x="5260975" y="1731963"/>
          <p14:tracePt t="16971" x="5268913" y="1731963"/>
          <p14:tracePt t="17010" x="5278438" y="1724025"/>
          <p14:tracePt t="17195" x="5260975" y="1760538"/>
          <p14:tracePt t="17203" x="5195888" y="1768475"/>
          <p14:tracePt t="17211" x="5114925" y="1824038"/>
          <p14:tracePt t="17219" x="5022850" y="1851025"/>
          <p14:tracePt t="17227" x="4922838" y="1906588"/>
          <p14:tracePt t="17235" x="4822825" y="1924050"/>
          <p14:tracePt t="17243" x="4713288" y="1979613"/>
          <p14:tracePt t="17252" x="4594225" y="2043113"/>
          <p14:tracePt t="17259" x="4476750" y="2097088"/>
          <p14:tracePt t="17269" x="4430713" y="2125663"/>
          <p14:tracePt t="17274" x="4367213" y="2143125"/>
          <p14:tracePt t="17284" x="4340225" y="2160588"/>
          <p14:tracePt t="17290" x="4330700" y="2170113"/>
          <p14:tracePt t="17299" x="4321175" y="2179638"/>
          <p14:tracePt t="17428" x="4321175" y="2170113"/>
          <p14:tracePt t="17500" x="4321175" y="2160588"/>
          <p14:tracePt t="17517" x="4330700" y="2152650"/>
          <p14:tracePt t="17531" x="4340225" y="2143125"/>
          <p14:tracePt t="17539" x="4348163" y="2133600"/>
          <p14:tracePt t="17547" x="4357688" y="2125663"/>
          <p14:tracePt t="17555" x="4367213" y="2116138"/>
          <p14:tracePt t="17562" x="4376738" y="2116138"/>
          <p14:tracePt t="17571" x="4384675" y="2116138"/>
          <p14:tracePt t="17579" x="4421188" y="2116138"/>
          <p14:tracePt t="17587" x="4448175" y="2116138"/>
          <p14:tracePt t="17594" x="4484688" y="2097088"/>
          <p14:tracePt t="17602" x="4521200" y="2097088"/>
          <p14:tracePt t="17611" x="4576763" y="2097088"/>
          <p14:tracePt t="17618" x="4630738" y="2097088"/>
          <p14:tracePt t="17627" x="4676775" y="2079625"/>
          <p14:tracePt t="17635" x="4730750" y="2079625"/>
          <p14:tracePt t="17644" x="4776788" y="2070100"/>
          <p14:tracePt t="17650" x="4795838" y="2070100"/>
          <p14:tracePt t="17659" x="4840288" y="2060575"/>
          <p14:tracePt t="17804" x="4859338" y="2060575"/>
          <p14:tracePt t="17811" x="4868863" y="2060575"/>
          <p14:tracePt t="17820" x="4905375" y="2024063"/>
          <p14:tracePt t="17835" x="4922838" y="2024063"/>
          <p14:tracePt t="17843" x="4941888" y="2006600"/>
          <p14:tracePt t="17866" x="4949825" y="1997075"/>
          <p14:tracePt t="18052" x="4949825" y="1987550"/>
          <p14:tracePt t="18060" x="4949825" y="1979613"/>
          <p14:tracePt t="18067" x="4941888" y="1979613"/>
          <p14:tracePt t="18076" x="4913313" y="1970088"/>
          <p14:tracePt t="18087" x="4905375" y="1970088"/>
          <p14:tracePt t="18107" x="4895850" y="1970088"/>
          <p14:tracePt t="18123" x="4895850" y="1960563"/>
          <p14:tracePt t="18134" x="4895850" y="1933575"/>
          <p14:tracePt t="18139" x="4868863" y="1897063"/>
          <p14:tracePt t="18146" x="4840288" y="1870075"/>
          <p14:tracePt t="18154" x="4832350" y="1851025"/>
          <p14:tracePt t="18162" x="4795838" y="1814513"/>
          <p14:tracePt t="18170" x="4776788" y="1787525"/>
          <p14:tracePt t="18178" x="4749800" y="1760538"/>
          <p14:tracePt t="18186" x="4730750" y="1741488"/>
          <p14:tracePt t="18194" x="4703763" y="1714500"/>
          <p14:tracePt t="18202" x="4686300" y="1704975"/>
          <p14:tracePt t="18210" x="4667250" y="1687513"/>
          <p14:tracePt t="18218" x="4649788" y="1677988"/>
          <p14:tracePt t="18242" x="4640263" y="1668463"/>
          <p14:tracePt t="18282" x="4630738" y="1668463"/>
          <p14:tracePt t="18290" x="4630738" y="1660525"/>
          <p14:tracePt t="18315" x="4630738" y="1651000"/>
          <p14:tracePt t="18508" x="4630738" y="1641475"/>
          <p14:tracePt t="18516" x="4730750" y="1641475"/>
          <p14:tracePt t="18524" x="4859338" y="1641475"/>
          <p14:tracePt t="18539" x="4941888" y="1624013"/>
          <p14:tracePt t="18541" x="5032375" y="1624013"/>
          <p14:tracePt t="18547" x="5059363" y="1624013"/>
          <p14:tracePt t="18554" x="5078413" y="1624013"/>
          <p14:tracePt t="18717" x="5041900" y="1624013"/>
          <p14:tracePt t="18724" x="5005388" y="1624013"/>
          <p14:tracePt t="18733" x="4959350" y="1624013"/>
          <p14:tracePt t="18740" x="4922838" y="1641475"/>
          <p14:tracePt t="18751" x="4876800" y="1651000"/>
          <p14:tracePt t="18756" x="4813300" y="1677988"/>
          <p14:tracePt t="18764" x="4786313" y="1697038"/>
          <p14:tracePt t="18775" x="4740275" y="1714500"/>
          <p14:tracePt t="18780" x="4695825" y="1731963"/>
          <p14:tracePt t="18790" x="4659313" y="1751013"/>
          <p14:tracePt t="18795" x="4649788" y="1760538"/>
          <p14:tracePt t="18806" x="4622800" y="1768475"/>
          <p14:tracePt t="18810" x="4586288" y="1797050"/>
          <p14:tracePt t="18818" x="4576763" y="1804988"/>
          <p14:tracePt t="18826" x="4567238" y="1824038"/>
          <p14:tracePt t="18834" x="4540250" y="1841500"/>
          <p14:tracePt t="18842" x="4540250" y="1851025"/>
          <p14:tracePt t="18850" x="4530725" y="1860550"/>
          <p14:tracePt t="18866" x="4521200" y="1870075"/>
          <p14:tracePt t="18874" x="4503738" y="1887538"/>
          <p14:tracePt t="18908" x="4503738" y="1897063"/>
          <p14:tracePt t="18916" x="4494213" y="1906588"/>
          <p14:tracePt t="18923" x="4476750" y="1933575"/>
          <p14:tracePt t="18936" x="4467225" y="1933575"/>
          <p14:tracePt t="18937" x="4457700" y="1960563"/>
          <p14:tracePt t="18951" x="4430713" y="1997075"/>
          <p14:tracePt t="18956" x="4430713" y="2016125"/>
          <p14:tracePt t="18964" x="4413250" y="2043113"/>
          <p14:tracePt t="18972" x="4384675" y="2089150"/>
          <p14:tracePt t="18979" x="4384675" y="2097088"/>
          <p14:tracePt t="18987" x="4376738" y="2133600"/>
          <p14:tracePt t="18995" x="4376738" y="2160588"/>
          <p14:tracePt t="19003" x="4367213" y="2179638"/>
          <p14:tracePt t="19010" x="4367213" y="2206625"/>
          <p14:tracePt t="19018" x="4367213" y="2225675"/>
          <p14:tracePt t="19026" x="4367213" y="2243138"/>
          <p14:tracePt t="19034" x="4367213" y="2262188"/>
          <p14:tracePt t="19050" x="4376738" y="2279650"/>
          <p14:tracePt t="19140" x="4394200" y="2279650"/>
          <p14:tracePt t="19151" x="4430713" y="2279650"/>
          <p14:tracePt t="19158" x="4476750" y="2279650"/>
          <p14:tracePt t="19166" x="4521200" y="2270125"/>
          <p14:tracePt t="19171" x="4576763" y="2252663"/>
          <p14:tracePt t="19178" x="4603750" y="2243138"/>
          <p14:tracePt t="19186" x="4676775" y="2206625"/>
          <p14:tracePt t="19194" x="4722813" y="2189163"/>
          <p14:tracePt t="19202" x="4767263" y="2179638"/>
          <p14:tracePt t="19210" x="4813300" y="2143125"/>
          <p14:tracePt t="19218" x="4876800" y="2125663"/>
          <p14:tracePt t="19226" x="4895850" y="2116138"/>
          <p14:tracePt t="19242" x="4905375" y="2097088"/>
          <p14:tracePt t="19251" x="4913313" y="2097088"/>
          <p14:tracePt t="19636" x="4922838" y="2089150"/>
          <p14:tracePt t="19754" x="4913313" y="2116138"/>
          <p14:tracePt t="19762" x="4859338" y="2125663"/>
          <p14:tracePt t="19770" x="4786313" y="2152650"/>
          <p14:tracePt t="19778" x="4722813" y="2152650"/>
          <p14:tracePt t="19786" x="4613275" y="2160588"/>
          <p14:tracePt t="19794" x="4521200" y="2179638"/>
          <p14:tracePt t="19803" x="4457700" y="2189163"/>
          <p14:tracePt t="19810" x="4403725" y="2189163"/>
          <p14:tracePt t="19820" x="4340225" y="2216150"/>
          <p14:tracePt t="19826" x="4321175" y="2216150"/>
          <p14:tracePt t="19916" x="4330700" y="2206625"/>
          <p14:tracePt t="19925" x="4357688" y="2170113"/>
          <p14:tracePt t="19932" x="4367213" y="2160588"/>
          <p14:tracePt t="19940" x="4384675" y="2143125"/>
          <p14:tracePt t="19952" x="4413250" y="2097088"/>
          <p14:tracePt t="19955" x="4421188" y="2079625"/>
          <p14:tracePt t="19962" x="4457700" y="2033588"/>
          <p14:tracePt t="19971" x="4467225" y="2016125"/>
          <p14:tracePt t="19977" x="4476750" y="1987550"/>
          <p14:tracePt t="19986" x="4484688" y="1970088"/>
          <p14:tracePt t="19994" x="4503738" y="1943100"/>
          <p14:tracePt t="20002" x="4513263" y="1924050"/>
          <p14:tracePt t="20010" x="4521200" y="1906588"/>
          <p14:tracePt t="20018" x="4521200" y="1878013"/>
          <p14:tracePt t="20026" x="4530725" y="1870075"/>
          <p14:tracePt t="20035" x="4530725" y="1841500"/>
          <p14:tracePt t="20042" x="4549775" y="1824038"/>
          <p14:tracePt t="20050" x="4557713" y="1814513"/>
          <p14:tracePt t="20058" x="4567238" y="1787525"/>
          <p14:tracePt t="20066" x="4567238" y="1778000"/>
          <p14:tracePt t="20074" x="4567238" y="1768475"/>
          <p14:tracePt t="20083" x="4567238" y="1760538"/>
          <p14:tracePt t="20099" x="4576763" y="1751013"/>
          <p14:tracePt t="20202" x="4576763" y="1741488"/>
          <p14:tracePt t="20211" x="4557713" y="1751013"/>
          <p14:tracePt t="20218" x="4549775" y="1760538"/>
          <p14:tracePt t="20234" x="4540250" y="1778000"/>
          <p14:tracePt t="20242" x="4521200" y="1797050"/>
          <p14:tracePt t="20258" x="4513263" y="1804988"/>
          <p14:tracePt t="20452" x="4503738" y="1787525"/>
          <p14:tracePt t="20458" x="4503738" y="1741488"/>
          <p14:tracePt t="20466" x="4503738" y="1724025"/>
          <p14:tracePt t="20474" x="4484688" y="1697038"/>
          <p14:tracePt t="20482" x="4484688" y="1677988"/>
          <p14:tracePt t="20490" x="4484688" y="1660525"/>
          <p14:tracePt t="20498" x="4476750" y="1641475"/>
          <p14:tracePt t="20628" x="4467225" y="1651000"/>
          <p14:tracePt t="20638" x="4467225" y="1677988"/>
          <p14:tracePt t="20646" x="4467225" y="1704975"/>
          <p14:tracePt t="20651" x="4457700" y="1741488"/>
          <p14:tracePt t="20661" x="4457700" y="1778000"/>
          <p14:tracePt t="20666" x="4448175" y="1804988"/>
          <p14:tracePt t="20674" x="4448175" y="1851025"/>
          <p14:tracePt t="20683" x="4440238" y="1897063"/>
          <p14:tracePt t="20691" x="4440238" y="1906588"/>
          <p14:tracePt t="20698" x="4440238" y="1951038"/>
          <p14:tracePt t="20706" x="4440238" y="1979613"/>
          <p14:tracePt t="20715" x="4440238" y="1997075"/>
          <p14:tracePt t="20722" x="4440238" y="2043113"/>
          <p14:tracePt t="20739" x="4440238" y="2052638"/>
          <p14:tracePt t="20752" x="4440238" y="2070100"/>
          <p14:tracePt t="20756" x="4440238" y="2079625"/>
          <p14:tracePt t="20767" x="4440238" y="2089150"/>
          <p14:tracePt t="20995" x="4448175" y="2089150"/>
          <p14:tracePt t="21002" x="4521200" y="2060575"/>
          <p14:tracePt t="21011" x="4603750" y="1997075"/>
          <p14:tracePt t="21018" x="4686300" y="1951038"/>
          <p14:tracePt t="21026" x="4749800" y="1914525"/>
          <p14:tracePt t="21034" x="4795838" y="1887538"/>
          <p14:tracePt t="21042" x="4822825" y="1870075"/>
          <p14:tracePt t="21050" x="4859338" y="1841500"/>
          <p14:tracePt t="21066" x="4868863" y="1833563"/>
          <p14:tracePt t="21242" x="4868863" y="1860550"/>
          <p14:tracePt t="21250" x="4868863" y="1897063"/>
          <p14:tracePt t="21258" x="4868863" y="1943100"/>
          <p14:tracePt t="21266" x="4868863" y="1997075"/>
          <p14:tracePt t="21274" x="4886325" y="2052638"/>
          <p14:tracePt t="21282" x="4905375" y="2116138"/>
          <p14:tracePt t="21290" x="4905375" y="2152650"/>
          <p14:tracePt t="21298" x="4905375" y="2197100"/>
          <p14:tracePt t="21308" x="4905375" y="2225675"/>
          <p14:tracePt t="21315" x="4905375" y="2252663"/>
          <p14:tracePt t="21324" x="4905375" y="2262188"/>
          <p14:tracePt t="21484" x="4905375" y="2243138"/>
          <p14:tracePt t="21492" x="4905375" y="2216150"/>
          <p14:tracePt t="21498" x="4905375" y="2197100"/>
          <p14:tracePt t="21509" x="4905375" y="2170113"/>
          <p14:tracePt t="21517" x="4905375" y="2152650"/>
          <p14:tracePt t="21528" x="4905375" y="2116138"/>
          <p14:tracePt t="21531" x="4905375" y="2070100"/>
          <p14:tracePt t="21539" x="4905375" y="2033588"/>
          <p14:tracePt t="21547" x="4905375" y="2016125"/>
          <p14:tracePt t="21554" x="4905375" y="1987550"/>
          <p14:tracePt t="21562" x="4886325" y="1970088"/>
          <p14:tracePt t="21571" x="4886325" y="1960563"/>
          <p14:tracePt t="21578" x="4876800" y="1933575"/>
          <p14:tracePt t="21586" x="4876800" y="1924050"/>
          <p14:tracePt t="21594" x="4876800" y="1914525"/>
          <p14:tracePt t="21602" x="4876800" y="1897063"/>
          <p14:tracePt t="21610" x="4876800" y="1887538"/>
          <p14:tracePt t="21618" x="4868863" y="1870075"/>
          <p14:tracePt t="21634" x="4859338" y="1870075"/>
          <p14:tracePt t="21756" x="4849813" y="1870075"/>
          <p14:tracePt t="21762" x="4832350" y="1887538"/>
          <p14:tracePt t="21771" x="4813300" y="1914525"/>
          <p14:tracePt t="21778" x="4795838" y="1943100"/>
          <p14:tracePt t="21787" x="4776788" y="1970088"/>
          <p14:tracePt t="21796" x="4749800" y="2006600"/>
          <p14:tracePt t="21806" x="4730750" y="2052638"/>
          <p14:tracePt t="21812" x="4703763" y="2079625"/>
          <p14:tracePt t="21821" x="4676775" y="2125663"/>
          <p14:tracePt t="21826" x="4640263" y="2152650"/>
          <p14:tracePt t="21834" x="4613275" y="2179638"/>
          <p14:tracePt t="21842" x="4576763" y="2206625"/>
          <p14:tracePt t="21850" x="4549775" y="2216150"/>
          <p14:tracePt t="21858" x="4540250" y="2225675"/>
          <p14:tracePt t="21866" x="4521200" y="2243138"/>
          <p14:tracePt t="21874" x="4513263" y="2243138"/>
          <p14:tracePt t="21962" x="4503738" y="2243138"/>
          <p14:tracePt t="21970" x="4457700" y="2243138"/>
          <p14:tracePt t="21978" x="4384675" y="2243138"/>
          <p14:tracePt t="21986" x="4275138" y="2233613"/>
          <p14:tracePt t="21994" x="4111625" y="2225675"/>
          <p14:tracePt t="22002" x="3984625" y="2206625"/>
          <p14:tracePt t="22010" x="3865563" y="2160588"/>
          <p14:tracePt t="22019" x="3775075" y="2160588"/>
          <p14:tracePt t="22026" x="3746500" y="2160588"/>
          <p14:tracePt t="22042" x="3729038" y="2160588"/>
          <p14:tracePt t="22189" x="3746500" y="2160588"/>
          <p14:tracePt t="22204" x="3756025" y="2160588"/>
          <p14:tracePt t="22213" x="3775075" y="2143125"/>
          <p14:tracePt t="22219" x="3802063" y="2106613"/>
          <p14:tracePt t="22227" x="3819525" y="2089150"/>
          <p14:tracePt t="22234" x="3838575" y="2070100"/>
          <p14:tracePt t="22242" x="3846513" y="2060575"/>
          <p14:tracePt t="22250" x="3865563" y="2024063"/>
          <p14:tracePt t="22258" x="3875088" y="1997075"/>
          <p14:tracePt t="22266" x="3911600" y="1951038"/>
          <p14:tracePt t="22274" x="3919538" y="1933575"/>
          <p14:tracePt t="22283" x="3929063" y="1887538"/>
          <p14:tracePt t="22290" x="3965575" y="1860550"/>
          <p14:tracePt t="22299" x="3984625" y="1797050"/>
          <p14:tracePt t="22306" x="4002088" y="1751013"/>
          <p14:tracePt t="22315" x="4021138" y="1724025"/>
          <p14:tracePt t="22322" x="4029075" y="1697038"/>
          <p14:tracePt t="22331" x="4038600" y="1651000"/>
          <p14:tracePt t="22338" x="4057650" y="1631950"/>
          <p14:tracePt t="22348" x="4084638" y="1595438"/>
          <p14:tracePt t="22540" x="4111625" y="1595438"/>
          <p14:tracePt t="22549" x="4138613" y="1595438"/>
          <p14:tracePt t="22556" x="4184650" y="1595438"/>
          <p14:tracePt t="22566" x="4303713" y="1604963"/>
          <p14:tracePt t="22574" x="4430713" y="1604963"/>
          <p14:tracePt t="22580" x="4576763" y="1624013"/>
          <p14:tracePt t="22587" x="4703763" y="1624013"/>
          <p14:tracePt t="22594" x="4795838" y="1624013"/>
          <p14:tracePt t="22603" x="4849813" y="1624013"/>
          <p14:tracePt t="22611" x="4876800" y="1624013"/>
          <p14:tracePt t="22618" x="4886325" y="1624013"/>
          <p14:tracePt t="22834" x="4905375" y="1624013"/>
          <p14:tracePt t="22843" x="4941888" y="1624013"/>
          <p14:tracePt t="22850" x="4986338" y="1624013"/>
          <p14:tracePt t="22859" x="5032375" y="1614488"/>
          <p14:tracePt t="22867" x="5086350" y="1587500"/>
          <p14:tracePt t="22876" x="5122863" y="1568450"/>
          <p14:tracePt t="22882" x="5151438" y="1558925"/>
          <p14:tracePt t="22899" x="5195888" y="1558925"/>
          <p14:tracePt t="22907" x="5205413" y="1550988"/>
          <p14:tracePt t="23004" x="5224463" y="1550988"/>
          <p14:tracePt t="23126" x="5232400" y="1541463"/>
          <p14:tracePt t="23211" x="5241925" y="1541463"/>
          <p14:tracePt t="23221" x="5287963" y="1541463"/>
          <p14:tracePt t="23228" x="5324475" y="1541463"/>
          <p14:tracePt t="23236" x="5341938" y="1541463"/>
          <p14:tracePt t="23243" x="5378450" y="1541463"/>
          <p14:tracePt t="23250" x="5397500" y="1541463"/>
          <p14:tracePt t="23258" x="5405438" y="1541463"/>
          <p14:tracePt t="23266" x="5414963" y="1541463"/>
          <p14:tracePt t="23549" x="5424488" y="1541463"/>
          <p14:tracePt t="23556" x="5434013" y="1541463"/>
          <p14:tracePt t="23566" x="5478463" y="1541463"/>
          <p14:tracePt t="23573" x="5534025" y="1541463"/>
          <p14:tracePt t="23580" x="5624513" y="1541463"/>
          <p14:tracePt t="23588" x="5688013" y="1541463"/>
          <p14:tracePt t="23597" x="5716588" y="1541463"/>
          <p14:tracePt t="23603" x="5734050" y="1541463"/>
          <p14:tracePt t="23611" x="5743575" y="1541463"/>
          <p14:tracePt t="23618" x="5753100" y="1541463"/>
          <p14:tracePt t="23978" x="5753100" y="1568450"/>
          <p14:tracePt t="23986" x="5724525" y="1587500"/>
          <p14:tracePt t="23994" x="5716588" y="1614488"/>
          <p14:tracePt t="24002" x="5697538" y="1631950"/>
          <p14:tracePt t="24010" x="5680075" y="1668463"/>
          <p14:tracePt t="24018" x="5670550" y="1668463"/>
          <p14:tracePt t="24026" x="5653088" y="1687513"/>
          <p14:tracePt t="24035" x="5643563" y="1704975"/>
          <p14:tracePt t="24050" x="5634038" y="1714500"/>
          <p14:tracePt t="24378" x="5643563" y="1714500"/>
          <p14:tracePt t="24394" x="5643563" y="1704975"/>
          <p14:tracePt t="24676" x="5653088" y="1697038"/>
          <p14:tracePt t="24683" x="5661025" y="1687513"/>
          <p14:tracePt t="24693" x="5670550" y="1668463"/>
          <p14:tracePt t="24701" x="5688013" y="1651000"/>
          <p14:tracePt t="24708" x="5707063" y="1624013"/>
          <p14:tracePt t="24717" x="5707063" y="1614488"/>
          <p14:tracePt t="24724" x="5707063" y="1577975"/>
          <p14:tracePt t="24741" x="5743575" y="1514475"/>
          <p14:tracePt t="24751" x="5743575" y="1485900"/>
          <p14:tracePt t="24754" x="5753100" y="1468438"/>
          <p14:tracePt t="24763" x="5753100" y="1431925"/>
          <p14:tracePt t="24770" x="5753100" y="1422400"/>
          <p14:tracePt t="24786" x="5753100" y="1412875"/>
          <p14:tracePt t="24908" x="5753100" y="1431925"/>
          <p14:tracePt t="24915" x="5753100" y="1468438"/>
          <p14:tracePt t="24932" x="5753100" y="1495425"/>
          <p14:tracePt t="24939" x="5753100" y="1531938"/>
          <p14:tracePt t="24954" x="5753100" y="1558925"/>
          <p14:tracePt t="24962" x="5753100" y="1595438"/>
          <p14:tracePt t="24970" x="5753100" y="1614488"/>
          <p14:tracePt t="24978" x="5753100" y="1641475"/>
          <p14:tracePt t="24986" x="5753100" y="1651000"/>
          <p14:tracePt t="24994" x="5753100" y="1660525"/>
          <p14:tracePt t="25002" x="5753100" y="1697038"/>
          <p14:tracePt t="25010" x="5753100" y="1714500"/>
          <p14:tracePt t="25018" x="5753100" y="1741488"/>
          <p14:tracePt t="25027" x="5753100" y="1751013"/>
          <p14:tracePt t="25034" x="5753100" y="1787525"/>
          <p14:tracePt t="25051" x="5753100" y="1814513"/>
          <p14:tracePt t="25058" x="5753100" y="1833563"/>
          <p14:tracePt t="25066" x="5753100" y="1860550"/>
          <p14:tracePt t="25074" x="5753100" y="1878013"/>
          <p14:tracePt t="25082" x="5743575" y="1887538"/>
          <p14:tracePt t="25090" x="5734050" y="1943100"/>
          <p14:tracePt t="25099" x="5734050" y="1951038"/>
          <p14:tracePt t="25106" x="5697538" y="1987550"/>
          <p14:tracePt t="25122" x="5688013" y="2033588"/>
          <p14:tracePt t="25130" x="5680075" y="2060575"/>
          <p14:tracePt t="25138" x="5670550" y="2079625"/>
          <p14:tracePt t="25147" x="5670550" y="2106613"/>
          <p14:tracePt t="25154" x="5661025" y="2125663"/>
          <p14:tracePt t="25162" x="5653088" y="2133600"/>
          <p14:tracePt t="25170" x="5653088" y="2152650"/>
          <p14:tracePt t="25178" x="5643563" y="2160588"/>
          <p14:tracePt t="25364" x="5653088" y="2160588"/>
          <p14:tracePt t="25372" x="5661025" y="2152650"/>
          <p14:tracePt t="25381" x="5670550" y="2133600"/>
          <p14:tracePt t="25389" x="5688013" y="2116138"/>
          <p14:tracePt t="25396" x="5707063" y="2070100"/>
          <p14:tracePt t="25404" x="5716588" y="2052638"/>
          <p14:tracePt t="25411" x="5734050" y="2033588"/>
          <p14:tracePt t="25418" x="5743575" y="2016125"/>
          <p14:tracePt t="25426" x="5761038" y="1987550"/>
          <p14:tracePt t="25434" x="5770563" y="1970088"/>
          <p14:tracePt t="25685" x="5770563" y="1979613"/>
          <p14:tracePt t="25693" x="5770563" y="1997075"/>
          <p14:tracePt t="25708" x="5770563" y="2006600"/>
          <p14:tracePt t="25932" x="5770563" y="2016125"/>
          <p14:tracePt t="25941" x="5826125" y="2016125"/>
          <p14:tracePt t="25947" x="5880100" y="2016125"/>
          <p14:tracePt t="25954" x="5907088" y="2016125"/>
          <p14:tracePt t="25962" x="5953125" y="2016125"/>
          <p14:tracePt t="25987" x="5972175" y="2016125"/>
          <p14:tracePt t="25994" x="5980113" y="2016125"/>
          <p14:tracePt t="26018" x="5980113" y="2006600"/>
          <p14:tracePt t="26026" x="5980113" y="1997075"/>
          <p14:tracePt t="26034" x="5980113" y="1970088"/>
          <p14:tracePt t="26042" x="5980113" y="1960563"/>
          <p14:tracePt t="26050" x="5980113" y="1924050"/>
          <p14:tracePt t="26058" x="5980113" y="1914525"/>
          <p14:tracePt t="26066" x="5980113" y="1870075"/>
          <p14:tracePt t="26076" x="5980113" y="1833563"/>
          <p14:tracePt t="26085" x="5980113" y="1787525"/>
          <p14:tracePt t="26092" x="5962650" y="1760538"/>
          <p14:tracePt t="26102" x="5935663" y="1697038"/>
          <p14:tracePt t="26108" x="5916613" y="1668463"/>
          <p14:tracePt t="26118" x="5907088" y="1651000"/>
          <p14:tracePt t="26123" x="5880100" y="1604963"/>
          <p14:tracePt t="26131" x="5880100" y="1595438"/>
          <p14:tracePt t="26138" x="5870575" y="1577975"/>
          <p14:tracePt t="26147" x="5870575" y="1550988"/>
          <p14:tracePt t="26154" x="5870575" y="1531938"/>
          <p14:tracePt t="26163" x="5870575" y="1522413"/>
          <p14:tracePt t="26170" x="5870575" y="1514475"/>
          <p14:tracePt t="26179" x="5870575" y="1495425"/>
          <p14:tracePt t="26195" x="5870575" y="1485900"/>
          <p14:tracePt t="26203" x="5870575" y="1477963"/>
          <p14:tracePt t="26323" x="5870575" y="1514475"/>
          <p14:tracePt t="26334" x="5870575" y="1541463"/>
          <p14:tracePt t="26338" x="5870575" y="1577975"/>
          <p14:tracePt t="26348" x="5870575" y="1624013"/>
          <p14:tracePt t="26354" x="5870575" y="1660525"/>
          <p14:tracePt t="26364" x="5870575" y="1704975"/>
          <p14:tracePt t="26370" x="5870575" y="1741488"/>
          <p14:tracePt t="26378" x="5870575" y="1787525"/>
          <p14:tracePt t="26386" x="5870575" y="1824038"/>
          <p14:tracePt t="26394" x="5870575" y="1841500"/>
          <p14:tracePt t="26402" x="5870575" y="1887538"/>
          <p14:tracePt t="26410" x="5870575" y="1924050"/>
          <p14:tracePt t="26421" x="5870575" y="1943100"/>
          <p14:tracePt t="26426" x="5870575" y="1987550"/>
          <p14:tracePt t="26434" x="5870575" y="2016125"/>
          <p14:tracePt t="26444" x="5870575" y="2033588"/>
          <p14:tracePt t="26450" x="5870575" y="2060575"/>
          <p14:tracePt t="26459" x="5870575" y="2079625"/>
          <p14:tracePt t="26466" x="5870575" y="2089150"/>
          <p14:tracePt t="26474" x="5870575" y="2116138"/>
          <p14:tracePt t="26482" x="5870575" y="2133600"/>
          <p14:tracePt t="26490" x="5870575" y="2143125"/>
          <p14:tracePt t="26498" x="5870575" y="2152650"/>
          <p14:tracePt t="26522" x="5870575" y="2160588"/>
          <p14:tracePt t="26698" x="5870575" y="2152650"/>
          <p14:tracePt t="26706" x="5853113" y="2116138"/>
          <p14:tracePt t="26714" x="5770563" y="2106613"/>
          <p14:tracePt t="26722" x="5680075" y="2089150"/>
          <p14:tracePt t="26730" x="5570538" y="2079625"/>
          <p14:tracePt t="26738" x="5478463" y="2079625"/>
          <p14:tracePt t="26747" x="5397500" y="2052638"/>
          <p14:tracePt t="26755" x="5351463" y="2052638"/>
          <p14:tracePt t="26766" x="5314950" y="2052638"/>
          <p14:tracePt t="26771" x="5305425" y="2052638"/>
          <p14:tracePt t="26822" x="5287963" y="2052638"/>
          <p14:tracePt t="26835" x="5268913" y="2052638"/>
          <p14:tracePt t="26844" x="5205413" y="2052638"/>
          <p14:tracePt t="26850" x="5114925" y="2052638"/>
          <p14:tracePt t="26859" x="5005388" y="2052638"/>
          <p14:tracePt t="26867" x="4876800" y="2052638"/>
          <p14:tracePt t="26875" x="4730750" y="2052638"/>
          <p14:tracePt t="26883" x="4603750" y="2052638"/>
          <p14:tracePt t="26891" x="4457700" y="2052638"/>
          <p14:tracePt t="26901" x="4367213" y="2052638"/>
          <p14:tracePt t="26908" x="4248150" y="2033588"/>
          <p14:tracePt t="26914" x="4157663" y="2024063"/>
          <p14:tracePt t="26922" x="4065588" y="2006600"/>
          <p14:tracePt t="26931" x="4021138" y="2006600"/>
          <p14:tracePt t="26938" x="3975100" y="1987550"/>
          <p14:tracePt t="26947" x="3938588" y="1979613"/>
          <p14:tracePt t="26954" x="3929063" y="1979613"/>
          <p14:tracePt t="26962" x="3911600" y="1979613"/>
          <p14:tracePt t="26972" x="3902075" y="1979613"/>
          <p14:tracePt t="27046" x="3892550" y="1979613"/>
          <p14:tracePt t="27052" x="3875088" y="1979613"/>
          <p14:tracePt t="27061" x="3838575" y="1979613"/>
          <p14:tracePt t="27068" x="3810000" y="1970088"/>
          <p14:tracePt t="27076" x="3738563" y="1960563"/>
          <p14:tracePt t="27085" x="3709988" y="1960563"/>
          <p14:tracePt t="27092" x="3656013" y="1960563"/>
          <p14:tracePt t="27101" x="3629025" y="1933575"/>
          <p14:tracePt t="27107" x="3573463" y="1933575"/>
          <p14:tracePt t="27116" x="3509963" y="1924050"/>
          <p14:tracePt t="27122" x="3482975" y="1924050"/>
          <p14:tracePt t="27132" x="3446463" y="1924050"/>
          <p14:tracePt t="27138" x="3390900" y="1924050"/>
          <p14:tracePt t="27147" x="3373438" y="1924050"/>
          <p14:tracePt t="27154" x="3346450" y="1924050"/>
          <p14:tracePt t="27164" x="3336925" y="1924050"/>
          <p14:tracePt t="27170" x="3327400" y="1924050"/>
          <p14:tracePt t="27186" x="3317875" y="1924050"/>
          <p14:tracePt t="27218" x="3300413" y="1924050"/>
          <p14:tracePt t="27235" x="3290888" y="1924050"/>
          <p14:tracePt t="27241" x="3273425" y="1914525"/>
          <p14:tracePt t="27266" x="3263900" y="1914525"/>
          <p14:tracePt t="27274" x="3244850" y="1906588"/>
          <p14:tracePt t="27282" x="3227388" y="1887538"/>
          <p14:tracePt t="27291" x="3208338" y="1870075"/>
          <p14:tracePt t="27298" x="3181350" y="1851025"/>
          <p14:tracePt t="27307" x="3181350" y="1841500"/>
          <p14:tracePt t="27316" x="3163888" y="1824038"/>
          <p14:tracePt t="27323" x="3154363" y="1814513"/>
          <p14:tracePt t="27332" x="3136900" y="1797050"/>
          <p14:tracePt t="27349" x="3117850" y="1778000"/>
          <p14:tracePt t="27388" x="3117850" y="1760538"/>
          <p14:tracePt t="27404" x="3117850" y="1751013"/>
          <p14:tracePt t="27604" x="3108325" y="1731963"/>
          <p14:tracePt t="27612" x="3108325" y="1714500"/>
          <p14:tracePt t="27620" x="3108325" y="1704975"/>
          <p14:tracePt t="27635" x="3117850" y="1660525"/>
          <p14:tracePt t="27647" x="3117850" y="1651000"/>
          <p14:tracePt t="27653" x="3127375" y="1631950"/>
          <p14:tracePt t="27659" x="3136900" y="1614488"/>
          <p14:tracePt t="27667" x="3144838" y="1595438"/>
          <p14:tracePt t="27675" x="3154363" y="1587500"/>
          <p14:tracePt t="27910" x="3144838" y="1587500"/>
          <p14:tracePt t="27914" x="3136900" y="1604963"/>
          <p14:tracePt t="27924" x="3127375" y="1624013"/>
          <p14:tracePt t="27934" x="3117850" y="1668463"/>
          <p14:tracePt t="27939" x="3108325" y="1677988"/>
          <p14:tracePt t="27951" x="3100388" y="1714500"/>
          <p14:tracePt t="27963" x="3090863" y="1741488"/>
          <p14:tracePt t="27972" x="3090863" y="1760538"/>
          <p14:tracePt t="27978" x="3071813" y="1778000"/>
          <p14:tracePt t="27986" x="3071813" y="1787525"/>
          <p14:tracePt t="27994" x="3071813" y="1797050"/>
          <p14:tracePt t="28204" x="3071813" y="1804988"/>
          <p14:tracePt t="28212" x="3063875" y="1824038"/>
          <p14:tracePt t="28223" x="3063875" y="1833563"/>
          <p14:tracePt t="28226" x="3054350" y="1851025"/>
          <p14:tracePt t="28234" x="3054350" y="1870075"/>
          <p14:tracePt t="28250" x="3054350" y="1887538"/>
          <p14:tracePt t="28266" x="3054350" y="1906588"/>
          <p14:tracePt t="28316" x="3054350" y="1914525"/>
          <p14:tracePt t="28323" x="3054350" y="1924050"/>
          <p14:tracePt t="28330" x="3054350" y="1933575"/>
          <p14:tracePt t="28339" x="3054350" y="1960563"/>
          <p14:tracePt t="28350" x="3035300" y="1987550"/>
          <p14:tracePt t="28355" x="3027363" y="1997075"/>
          <p14:tracePt t="28365" x="3008313" y="2024063"/>
          <p14:tracePt t="28370" x="2998788" y="2052638"/>
          <p14:tracePt t="28379" x="2990850" y="2070100"/>
          <p14:tracePt t="28387" x="2981325" y="2089150"/>
          <p14:tracePt t="28395" x="2971800" y="2097088"/>
          <p14:tracePt t="28403" x="2962275" y="2106613"/>
          <p14:tracePt t="28427" x="2962275" y="2116138"/>
          <p14:tracePt t="28587" x="2962275" y="2106613"/>
          <p14:tracePt t="28602" x="2962275" y="2097088"/>
          <p14:tracePt t="28610" x="2962275" y="2089150"/>
          <p14:tracePt t="28618" x="2962275" y="2079625"/>
          <p14:tracePt t="28850" x="2962275" y="2070100"/>
          <p14:tracePt t="28858" x="2962275" y="2052638"/>
          <p14:tracePt t="28866" x="2962275" y="2033588"/>
          <p14:tracePt t="28884" x="2962275" y="2016125"/>
          <p14:tracePt t="28892" x="2962275" y="2006600"/>
          <p14:tracePt t="28902" x="2962275" y="1987550"/>
          <p14:tracePt t="28918" x="2962275" y="1979613"/>
          <p14:tracePt t="28923" x="2962275" y="1970088"/>
          <p14:tracePt t="28932" x="2962275" y="1951038"/>
          <p14:tracePt t="28939" x="2962275" y="1943100"/>
          <p14:tracePt t="28950" x="2962275" y="1924050"/>
          <p14:tracePt t="28956" x="2971800" y="1914525"/>
          <p14:tracePt t="28971" x="2971800" y="1906588"/>
          <p14:tracePt t="28988" x="2981325" y="1897063"/>
          <p14:tracePt t="29902" x="2990850" y="1887538"/>
          <p14:tracePt t="29909" x="3017838" y="1887538"/>
          <p14:tracePt t="29916" x="3100388" y="1851025"/>
          <p14:tracePt t="29923" x="3263900" y="1851025"/>
          <p14:tracePt t="29933" x="3427413" y="1833563"/>
          <p14:tracePt t="29939" x="3592513" y="1824038"/>
          <p14:tracePt t="29951" x="3738563" y="1804988"/>
          <p14:tracePt t="29955" x="3856038" y="1778000"/>
          <p14:tracePt t="29964" x="3948113" y="1760538"/>
          <p14:tracePt t="29972" x="4021138" y="1751013"/>
          <p14:tracePt t="29978" x="4102100" y="1714500"/>
          <p14:tracePt t="29986" x="4111625" y="1704975"/>
          <p14:tracePt t="29994" x="4121150" y="1704975"/>
          <p14:tracePt t="30002" x="4138613" y="1687513"/>
          <p14:tracePt t="30010" x="4148138" y="1677988"/>
          <p14:tracePt t="30018" x="4157663" y="1668463"/>
          <p14:tracePt t="30026" x="4175125" y="1641475"/>
          <p14:tracePt t="30034" x="4175125" y="1624013"/>
          <p14:tracePt t="30042" x="4175125" y="1614488"/>
          <p14:tracePt t="30058" x="4184650" y="1604963"/>
          <p14:tracePt t="30066" x="4184650" y="1595438"/>
          <p14:tracePt t="30075" x="4194175" y="1577975"/>
          <p14:tracePt t="30756" x="4175125" y="1577975"/>
          <p14:tracePt t="30766" x="4148138" y="1587500"/>
          <p14:tracePt t="30770" x="4111625" y="1604963"/>
          <p14:tracePt t="30778" x="4102100" y="1614488"/>
          <p14:tracePt t="30786" x="4102100" y="1624013"/>
          <p14:tracePt t="30796" x="4094163" y="1631950"/>
          <p14:tracePt t="30802" x="4084638" y="1641475"/>
          <p14:tracePt t="30811" x="4075113" y="1651000"/>
          <p14:tracePt t="31540" x="4075113" y="1677988"/>
          <p14:tracePt t="31551" x="4075113" y="1714500"/>
          <p14:tracePt t="31557" x="4075113" y="1760538"/>
          <p14:tracePt t="31568" x="4065588" y="1814513"/>
          <p14:tracePt t="31574" x="4048125" y="1870075"/>
          <p14:tracePt t="31583" x="4021138" y="1906588"/>
          <p14:tracePt t="31587" x="4011613" y="1943100"/>
          <p14:tracePt t="31595" x="4002088" y="1987550"/>
          <p14:tracePt t="31602" x="3975100" y="2016125"/>
          <p14:tracePt t="31610" x="3975100" y="2052638"/>
          <p14:tracePt t="31707" x="3975100" y="2060575"/>
          <p14:tracePt t="31714" x="3965575" y="2079625"/>
          <p14:tracePt t="31723" x="3956050" y="2097088"/>
          <p14:tracePt t="31730" x="3919538" y="2133600"/>
          <p14:tracePt t="31739" x="3902075" y="2179638"/>
          <p14:tracePt t="31748" x="3865563" y="2225675"/>
          <p14:tracePt t="31755" x="3846513" y="2252663"/>
          <p14:tracePt t="31765" x="3810000" y="2316163"/>
          <p14:tracePt t="31771" x="3765550" y="2389188"/>
          <p14:tracePt t="31780" x="3709988" y="2471738"/>
          <p14:tracePt t="31786" x="3673475" y="2554288"/>
          <p14:tracePt t="31795" x="3629025" y="2654300"/>
          <p14:tracePt t="31803" x="3592513" y="2735263"/>
          <p14:tracePt t="31811" x="3536950" y="2836863"/>
          <p14:tracePt t="31819" x="3509963" y="2900363"/>
          <p14:tracePt t="31828" x="3455988" y="2982913"/>
          <p14:tracePt t="31836" x="3400425" y="3046413"/>
          <p14:tracePt t="31844" x="3346450" y="3146425"/>
          <p14:tracePt t="31854" x="3309938" y="3192463"/>
          <p14:tracePt t="31860" x="3254375" y="3255963"/>
          <p14:tracePt t="31866" x="3217863" y="3319463"/>
          <p14:tracePt t="31873" x="3181350" y="3365500"/>
          <p14:tracePt t="31886" x="3081338" y="3455988"/>
          <p14:tracePt t="31902" x="2862263" y="3611563"/>
          <p14:tracePt t="31907" x="2762250" y="3684588"/>
          <p14:tracePt t="31917" x="2643188" y="3757613"/>
          <p14:tracePt t="31922" x="2543175" y="3821113"/>
          <p14:tracePt t="31931" x="2443163" y="3921125"/>
          <p14:tracePt t="31938" x="2370138" y="3984625"/>
          <p14:tracePt t="31946" x="2287588" y="4057650"/>
          <p14:tracePt t="31954" x="2206625" y="4130675"/>
          <p14:tracePt t="31963" x="2151063" y="4195763"/>
          <p14:tracePt t="31971" x="2114550" y="4240213"/>
          <p14:tracePt t="31978" x="2070100" y="4303713"/>
          <p14:tracePt t="31986" x="2041525" y="4368800"/>
          <p14:tracePt t="31994" x="2005013" y="4395788"/>
          <p14:tracePt t="32002" x="1968500" y="4449763"/>
          <p14:tracePt t="32010" x="1941513" y="4478338"/>
          <p14:tracePt t="32018" x="1878013" y="4541838"/>
          <p14:tracePt t="32026" x="1814513" y="4559300"/>
          <p14:tracePt t="32035" x="1714500" y="4614863"/>
          <p14:tracePt t="32044" x="1612900" y="4668838"/>
          <p14:tracePt t="32054" x="1512888" y="4724400"/>
          <p14:tracePt t="32060" x="1403350" y="4768850"/>
          <p14:tracePt t="32066" x="1339850" y="4824413"/>
          <p14:tracePt t="32074" x="1239838" y="4878388"/>
          <p14:tracePt t="32082" x="1157288" y="4933950"/>
          <p14:tracePt t="32090" x="1076325" y="4979988"/>
          <p14:tracePt t="32098" x="1011238" y="5024438"/>
          <p14:tracePt t="32106" x="947738" y="5080000"/>
          <p14:tracePt t="32115" x="893763" y="5143500"/>
          <p14:tracePt t="32122" x="874713" y="5180013"/>
          <p14:tracePt t="32130" x="847725" y="5207000"/>
          <p14:tracePt t="32138" x="838200" y="5233988"/>
          <p14:tracePt t="32146" x="830263" y="5243513"/>
          <p14:tracePt t="32154" x="830263" y="5270500"/>
          <p14:tracePt t="32163" x="820738" y="5280025"/>
          <p14:tracePt t="32170" x="820738" y="5289550"/>
          <p14:tracePt t="32178" x="820738" y="5299075"/>
          <p14:tracePt t="32194" x="820738" y="5307013"/>
          <p14:tracePt t="32202" x="820738" y="5326063"/>
          <p14:tracePt t="32210" x="820738" y="5335588"/>
          <p14:tracePt t="32235" x="811213" y="5362575"/>
          <p14:tracePt t="32242" x="811213" y="5372100"/>
          <p14:tracePt t="32251" x="811213" y="5389563"/>
          <p14:tracePt t="32259" x="784225" y="5408613"/>
          <p14:tracePt t="32268" x="784225" y="5426075"/>
          <p14:tracePt t="32274" x="774700" y="5453063"/>
          <p14:tracePt t="32283" x="774700" y="5499100"/>
          <p14:tracePt t="32290" x="765175" y="5518150"/>
          <p14:tracePt t="32298" x="765175" y="5545138"/>
          <p14:tracePt t="32306" x="765175" y="5572125"/>
          <p14:tracePt t="32314" x="765175" y="5599113"/>
          <p14:tracePt t="32323" x="765175" y="5618163"/>
          <p14:tracePt t="32334" x="765175" y="5635625"/>
          <p14:tracePt t="32340" x="765175" y="5654675"/>
          <p14:tracePt t="32349" x="765175" y="5662613"/>
          <p14:tracePt t="32355" x="765175" y="5681663"/>
          <p14:tracePt t="32366" x="765175" y="5691188"/>
          <p14:tracePt t="32548" x="765175" y="5699125"/>
          <p14:tracePt t="32569" x="765175" y="5718175"/>
          <p14:tracePt t="32575" x="765175" y="5727700"/>
          <p14:tracePt t="32583" x="784225" y="5745163"/>
          <p14:tracePt t="32603" x="784225" y="5764213"/>
          <p14:tracePt t="32612" x="784225" y="5772150"/>
          <p14:tracePt t="32644" x="793750" y="5781675"/>
          <p14:tracePt t="32764" x="801688" y="5808663"/>
          <p14:tracePt t="32788" x="801688" y="5818188"/>
          <p14:tracePt t="32932" x="811213" y="5827713"/>
          <p14:tracePt t="32948" x="838200" y="5808663"/>
          <p14:tracePt t="32956" x="847725" y="5800725"/>
          <p14:tracePt t="32963" x="866775" y="5772150"/>
          <p14:tracePt t="32970" x="884238" y="5754688"/>
          <p14:tracePt t="32980" x="930275" y="5708650"/>
          <p14:tracePt t="32986" x="947738" y="5691188"/>
          <p14:tracePt t="32994" x="974725" y="5662613"/>
          <p14:tracePt t="33003" x="1020763" y="5635625"/>
          <p14:tracePt t="33010" x="1076325" y="5589588"/>
          <p14:tracePt t="33018" x="1120775" y="5554663"/>
          <p14:tracePt t="33026" x="1149350" y="5518150"/>
          <p14:tracePt t="33034" x="1203325" y="5472113"/>
          <p14:tracePt t="33042" x="1212850" y="5462588"/>
          <p14:tracePt t="33050" x="1230313" y="5453063"/>
          <p14:tracePt t="33212" x="1230313" y="5472113"/>
          <p14:tracePt t="33220" x="1203325" y="5508625"/>
          <p14:tracePt t="33227" x="1185863" y="5535613"/>
          <p14:tracePt t="33238" x="1166813" y="5572125"/>
          <p14:tracePt t="33244" x="1139825" y="5589588"/>
          <p14:tracePt t="33253" x="1139825" y="5599113"/>
          <p14:tracePt t="33268" x="1139825" y="5608638"/>
          <p14:tracePt t="33372" x="1139825" y="5618163"/>
          <p14:tracePt t="33381" x="1139825" y="5626100"/>
          <p14:tracePt t="33388" x="1139825" y="5645150"/>
          <p14:tracePt t="33395" x="1139825" y="5662613"/>
          <p14:tracePt t="33402" x="1139825" y="5681663"/>
          <p14:tracePt t="33411" x="1139825" y="5708650"/>
          <p14:tracePt t="33418" x="1139825" y="5727700"/>
          <p14:tracePt t="33427" x="1139825" y="5772150"/>
          <p14:tracePt t="33435" x="1139825" y="5800725"/>
          <p14:tracePt t="33443" x="1139825" y="5827713"/>
          <p14:tracePt t="33450" x="1139825" y="5854700"/>
          <p14:tracePt t="33458" x="1139825" y="5873750"/>
          <p14:tracePt t="33466" x="1139825" y="5900738"/>
          <p14:tracePt t="33474" x="1139825" y="5910263"/>
          <p14:tracePt t="33482" x="1139825" y="5918200"/>
          <p14:tracePt t="33498" x="1139825" y="5927725"/>
          <p14:tracePt t="33579" x="1139825" y="5918200"/>
          <p14:tracePt t="33587" x="1139825" y="5910263"/>
          <p14:tracePt t="33597" x="1139825" y="5891213"/>
          <p14:tracePt t="33603" x="1166813" y="5864225"/>
          <p14:tracePt t="33612" x="1185863" y="5837238"/>
          <p14:tracePt t="33620" x="1203325" y="5791200"/>
          <p14:tracePt t="33627" x="1230313" y="5772150"/>
          <p14:tracePt t="33634" x="1230313" y="5764213"/>
          <p14:tracePt t="33651" x="1230313" y="5745163"/>
          <p14:tracePt t="33660" x="1239838" y="5727700"/>
          <p14:tracePt t="33666" x="1258888" y="5718175"/>
          <p14:tracePt t="33852" x="1266825" y="5718175"/>
          <p14:tracePt t="33859" x="1312863" y="5708650"/>
          <p14:tracePt t="33867" x="1376363" y="5691188"/>
          <p14:tracePt t="33875" x="1412875" y="5681663"/>
          <p14:tracePt t="33882" x="1449388" y="5654675"/>
          <p14:tracePt t="33902" x="1522413" y="5581650"/>
          <p14:tracePt t="33906" x="1549400" y="5508625"/>
          <p14:tracePt t="33914" x="1604963" y="5408613"/>
          <p14:tracePt t="33922" x="1649413" y="5326063"/>
          <p14:tracePt t="33931" x="1658938" y="5316538"/>
          <p14:tracePt t="33938" x="1677988" y="5233988"/>
          <p14:tracePt t="33947" x="1758950" y="5080000"/>
          <p14:tracePt t="33954" x="1851025" y="4924425"/>
          <p14:tracePt t="33963" x="1887538" y="4824413"/>
          <p14:tracePt t="33970" x="1987550" y="4651375"/>
          <p14:tracePt t="33980" x="2070100" y="4532313"/>
          <p14:tracePt t="33986" x="2160588" y="4386263"/>
          <p14:tracePt t="33994" x="2243138" y="4232275"/>
          <p14:tracePt t="34002" x="2333625" y="4076700"/>
          <p14:tracePt t="34010" x="2425700" y="3940175"/>
          <p14:tracePt t="34018" x="2498725" y="3811588"/>
          <p14:tracePt t="34026" x="2589213" y="3694113"/>
          <p14:tracePt t="34034" x="2652713" y="3621088"/>
          <p14:tracePt t="34042" x="2789238" y="3548063"/>
          <p14:tracePt t="34050" x="2889250" y="3455988"/>
          <p14:tracePt t="34059" x="2990850" y="3355975"/>
          <p14:tracePt t="34070" x="3071813" y="3282950"/>
          <p14:tracePt t="34075" x="3144838" y="3200400"/>
          <p14:tracePt t="34083" x="3227388" y="3119438"/>
          <p14:tracePt t="34090" x="3317875" y="3036888"/>
          <p14:tracePt t="34098" x="3390900" y="2936875"/>
          <p14:tracePt t="34106" x="3473450" y="2827338"/>
          <p14:tracePt t="34115" x="3546475" y="2727325"/>
          <p14:tracePt t="34122" x="3582988" y="2681288"/>
          <p14:tracePt t="34131" x="3646488" y="2617788"/>
          <p14:tracePt t="34138" x="3719513" y="2544763"/>
          <p14:tracePt t="34147" x="3756025" y="2498725"/>
          <p14:tracePt t="34154" x="3792538" y="2435225"/>
          <p14:tracePt t="34166" x="3829050" y="2389188"/>
          <p14:tracePt t="34171" x="3846513" y="2343150"/>
          <p14:tracePt t="34182" x="3883025" y="2316163"/>
          <p14:tracePt t="34190" x="3902075" y="2270125"/>
          <p14:tracePt t="34194" x="3929063" y="2225675"/>
          <p14:tracePt t="34202" x="3948113" y="2189163"/>
          <p14:tracePt t="34210" x="3956050" y="2133600"/>
          <p14:tracePt t="34218" x="3984625" y="2089150"/>
          <p14:tracePt t="34226" x="4002088" y="2043113"/>
          <p14:tracePt t="34234" x="4002088" y="2016125"/>
          <p14:tracePt t="34242" x="4011613" y="2006600"/>
          <p14:tracePt t="34250" x="4011613" y="1970088"/>
          <p14:tracePt t="34258" x="4011613" y="1960563"/>
          <p14:tracePt t="34274" x="4011613" y="1951038"/>
          <p14:tracePt t="34394" x="4011613" y="1943100"/>
          <p14:tracePt t="34410" x="4011613" y="1933575"/>
          <p14:tracePt t="34418" x="4011613" y="1906588"/>
          <p14:tracePt t="34426" x="4011613" y="1897063"/>
          <p14:tracePt t="34434" x="4011613" y="1887538"/>
          <p14:tracePt t="34442" x="4011613" y="1878013"/>
          <p14:tracePt t="34450" x="4011613" y="1870075"/>
          <p14:tracePt t="34458" x="4011613" y="1851025"/>
          <p14:tracePt t="34466" x="4011613" y="1841500"/>
          <p14:tracePt t="34474" x="4011613" y="1824038"/>
          <p14:tracePt t="34482" x="4011613" y="1804988"/>
          <p14:tracePt t="34490" x="4011613" y="1797050"/>
          <p14:tracePt t="34498" x="4021138" y="1787525"/>
          <p14:tracePt t="34506" x="4029075" y="1787525"/>
          <p14:tracePt t="34514" x="4029075" y="1778000"/>
          <p14:tracePt t="34522" x="4038600" y="1778000"/>
          <p14:tracePt t="34532" x="4065588" y="1768475"/>
          <p14:tracePt t="34540" x="4121150" y="1768475"/>
          <p14:tracePt t="34551" x="4194175" y="1768475"/>
          <p14:tracePt t="34556" x="4303713" y="1768475"/>
          <p14:tracePt t="34567" x="4413250" y="1768475"/>
          <p14:tracePt t="34573" x="4540250" y="1768475"/>
          <p14:tracePt t="34582" x="4613275" y="1768475"/>
          <p14:tracePt t="34587" x="4676775" y="1768475"/>
          <p14:tracePt t="34599" x="4713288" y="1768475"/>
          <p14:tracePt t="34602" x="4740275" y="1768475"/>
          <p14:tracePt t="34610" x="4749800" y="1768475"/>
          <p14:tracePt t="34634" x="4759325" y="1768475"/>
          <p14:tracePt t="34642" x="4767263" y="1760538"/>
          <p14:tracePt t="34667" x="4795838" y="1751013"/>
          <p14:tracePt t="34675" x="4832350" y="1751013"/>
          <p14:tracePt t="34684" x="4895850" y="1724025"/>
          <p14:tracePt t="34691" x="4968875" y="1724025"/>
          <p14:tracePt t="34699" x="5022850" y="1724025"/>
          <p14:tracePt t="34707" x="5151438" y="1724025"/>
          <p14:tracePt t="34717" x="5260975" y="1724025"/>
          <p14:tracePt t="34723" x="5368925" y="1724025"/>
          <p14:tracePt t="34733" x="5441950" y="1724025"/>
          <p14:tracePt t="34739" x="5514975" y="1724025"/>
          <p14:tracePt t="34749" x="5551488" y="1714500"/>
          <p14:tracePt t="34884" x="5570538" y="1704975"/>
          <p14:tracePt t="34899" x="5580063" y="1697038"/>
          <p14:tracePt t="34910" x="5588000" y="1697038"/>
          <p14:tracePt t="34915" x="5588000" y="1687513"/>
          <p14:tracePt t="34923" x="5597525" y="1668463"/>
          <p14:tracePt t="34931" x="5597525" y="1651000"/>
          <p14:tracePt t="34947" x="5597525" y="1641475"/>
          <p14:tracePt t="34954" x="5597525" y="1631950"/>
          <p14:tracePt t="34963" x="5597525" y="1624013"/>
          <p14:tracePt t="35026" x="5597525" y="1614488"/>
          <p14:tracePt t="35548" x="5597525" y="1604963"/>
          <p14:tracePt t="35572" x="5597525" y="1595438"/>
          <p14:tracePt t="35584" x="5588000" y="1577975"/>
          <p14:tracePt t="35591" x="5580063" y="1550988"/>
          <p14:tracePt t="35597" x="5561013" y="1531938"/>
          <p14:tracePt t="35602" x="5514975" y="1495425"/>
          <p14:tracePt t="35610" x="5497513" y="1477963"/>
          <p14:tracePt t="35618" x="5478463" y="1458913"/>
          <p14:tracePt t="35626" x="5434013" y="1431925"/>
          <p14:tracePt t="35634" x="5424488" y="1422400"/>
          <p14:tracePt t="35643" x="5397500" y="1412875"/>
          <p14:tracePt t="35650" x="5387975" y="1412875"/>
          <p14:tracePt t="35666" x="5378450" y="1404938"/>
          <p14:tracePt t="35748" x="5368925" y="1404938"/>
          <p14:tracePt t="35756" x="5360988" y="1404938"/>
          <p14:tracePt t="35765" x="5341938" y="1404938"/>
          <p14:tracePt t="35772" x="5314950" y="1404938"/>
          <p14:tracePt t="35780" x="5297488" y="1404938"/>
          <p14:tracePt t="35786" x="5268913" y="1404938"/>
          <p14:tracePt t="35795" x="5214938" y="1404938"/>
          <p14:tracePt t="35802" x="5195888" y="1404938"/>
          <p14:tracePt t="35810" x="5141913" y="1404938"/>
          <p14:tracePt t="35820" x="5095875" y="1404938"/>
          <p14:tracePt t="35826" x="5059363" y="1404938"/>
          <p14:tracePt t="35834" x="5041900" y="1404938"/>
          <p14:tracePt t="35842" x="5014913" y="1404938"/>
          <p14:tracePt t="35850" x="4995863" y="1404938"/>
          <p14:tracePt t="35858" x="4959350" y="1404938"/>
          <p14:tracePt t="35874" x="4932363" y="1404938"/>
          <p14:tracePt t="35882" x="4913313" y="1404938"/>
          <p14:tracePt t="35898" x="4868863" y="1404938"/>
          <p14:tracePt t="35906" x="4822825" y="1404938"/>
          <p14:tracePt t="35914" x="4795838" y="1404938"/>
          <p14:tracePt t="35922" x="4767263" y="1404938"/>
          <p14:tracePt t="35930" x="4722813" y="1404938"/>
          <p14:tracePt t="35938" x="4686300" y="1404938"/>
          <p14:tracePt t="35947" x="4667250" y="1404938"/>
          <p14:tracePt t="35954" x="4622800" y="1404938"/>
          <p14:tracePt t="35973" x="4594225" y="1404938"/>
          <p14:tracePt t="35978" x="4576763" y="1404938"/>
          <p14:tracePt t="35986" x="4567238" y="1404938"/>
          <p14:tracePt t="35993" x="4549775" y="1412875"/>
          <p14:tracePt t="36002" x="4530725" y="1422400"/>
          <p14:tracePt t="36010" x="4503738" y="1431925"/>
          <p14:tracePt t="36018" x="4467225" y="1449388"/>
          <p14:tracePt t="36026" x="4440238" y="1468438"/>
          <p14:tracePt t="36034" x="4421188" y="1477963"/>
          <p14:tracePt t="36043" x="4357688" y="1514475"/>
          <p14:tracePt t="36050" x="4340225" y="1522413"/>
          <p14:tracePt t="36059" x="4311650" y="1531938"/>
          <p14:tracePt t="36066" x="4284663" y="1568450"/>
          <p14:tracePt t="36075" x="4275138" y="1577975"/>
          <p14:tracePt t="36085" x="4238625" y="1587500"/>
          <p14:tracePt t="36090" x="4230688" y="1587500"/>
          <p14:tracePt t="36098" x="4221163" y="1595438"/>
          <p14:tracePt t="36108" x="4211638" y="1604963"/>
          <p14:tracePt t="36116" x="4202113" y="1604963"/>
          <p14:tracePt t="36135" x="4194175" y="1614488"/>
          <p14:tracePt t="36906" x="4194175" y="1631950"/>
          <p14:tracePt t="36914" x="4194175" y="1641475"/>
          <p14:tracePt t="36922" x="4194175" y="1651000"/>
          <p14:tracePt t="36930" x="4194175" y="1677988"/>
          <p14:tracePt t="36938" x="4194175" y="1697038"/>
          <p14:tracePt t="36946" x="4194175" y="1731963"/>
          <p14:tracePt t="36954" x="4194175" y="1741488"/>
          <p14:tracePt t="36963" x="4194175" y="1760538"/>
          <p14:tracePt t="36971" x="4194175" y="1768475"/>
          <p14:tracePt t="36980" x="4194175" y="1778000"/>
          <p14:tracePt t="37202" x="4202113" y="1760538"/>
          <p14:tracePt t="37220" x="4202113" y="1751013"/>
          <p14:tracePt t="37228" x="4202113" y="1741488"/>
          <p14:tracePt t="37236" x="4211638" y="1731963"/>
          <p14:tracePt t="37268" x="4211638" y="1724025"/>
          <p14:tracePt t="37298" x="4211638" y="1704975"/>
          <p14:tracePt t="37314" x="4211638" y="1697038"/>
          <p14:tracePt t="37322" x="4238625" y="1677988"/>
          <p14:tracePt t="37346" x="4248150" y="1660525"/>
          <p14:tracePt t="37660" x="4257675" y="1660525"/>
          <p14:tracePt t="37674" x="4267200" y="1651000"/>
          <p14:tracePt t="37683" x="4284663" y="1641475"/>
          <p14:tracePt t="37691" x="4284663" y="1631950"/>
          <p14:tracePt t="37700" x="4311650" y="1614488"/>
          <p14:tracePt t="37708" x="4330700" y="1595438"/>
          <p14:tracePt t="37718" x="4367213" y="1595438"/>
          <p14:tracePt t="37722" x="4376738" y="1587500"/>
          <p14:tracePt t="37731" x="4394200" y="1568450"/>
          <p14:tracePt t="37738" x="4421188" y="1550988"/>
          <p14:tracePt t="37746" x="4448175" y="1550988"/>
          <p14:tracePt t="37754" x="4476750" y="1514475"/>
          <p14:tracePt t="37770" x="4494213" y="1514475"/>
          <p14:tracePt t="37779" x="4503738" y="1514475"/>
          <p14:tracePt t="37802" x="4513263" y="1514475"/>
          <p14:tracePt t="37867" x="4540250" y="1504950"/>
          <p14:tracePt t="37875" x="4567238" y="1504950"/>
          <p14:tracePt t="37885" x="4622800" y="1504950"/>
          <p14:tracePt t="37891" x="4713288" y="1504950"/>
          <p14:tracePt t="37901" x="4786313" y="1504950"/>
          <p14:tracePt t="37905" x="4876800" y="1504950"/>
          <p14:tracePt t="37914" x="4949825" y="1504950"/>
          <p14:tracePt t="37922" x="5032375" y="1504950"/>
          <p14:tracePt t="37930" x="5059363" y="1504950"/>
          <p14:tracePt t="37938" x="5086350" y="1504950"/>
          <p14:tracePt t="37946" x="5095875" y="1504950"/>
          <p14:tracePt t="37954" x="5105400" y="1504950"/>
          <p14:tracePt t="37963" x="5122863" y="1504950"/>
          <p14:tracePt t="38010" x="5132388" y="1504950"/>
          <p14:tracePt t="38019" x="5141913" y="1504950"/>
          <p14:tracePt t="38027" x="5168900" y="1504950"/>
          <p14:tracePt t="38035" x="5178425" y="1504950"/>
          <p14:tracePt t="38043" x="5195888" y="1504950"/>
          <p14:tracePt t="38051" x="5232400" y="1504950"/>
          <p14:tracePt t="38059" x="5278438" y="1522413"/>
          <p14:tracePt t="38067" x="5305425" y="1531938"/>
          <p14:tracePt t="38075" x="5314950" y="1531938"/>
          <p14:tracePt t="38083" x="5324475" y="1541463"/>
          <p14:tracePt t="38307" x="5324475" y="1568450"/>
          <p14:tracePt t="38314" x="5297488" y="1577975"/>
          <p14:tracePt t="38322" x="5232400" y="1587500"/>
          <p14:tracePt t="38330" x="5168900" y="1614488"/>
          <p14:tracePt t="38338" x="5132388" y="1624013"/>
          <p14:tracePt t="38347" x="5086350" y="1631950"/>
          <p14:tracePt t="38354" x="5059363" y="1631950"/>
          <p14:tracePt t="38363" x="5041900" y="1651000"/>
          <p14:tracePt t="38370" x="5014913" y="1651000"/>
          <p14:tracePt t="38380" x="4986338" y="1668463"/>
          <p14:tracePt t="38386" x="4949825" y="1668463"/>
          <p14:tracePt t="38395" x="4941888" y="1668463"/>
          <p14:tracePt t="38402" x="4932363" y="1668463"/>
          <p14:tracePt t="38410" x="4913313" y="1668463"/>
          <p14:tracePt t="38426" x="4905375" y="1668463"/>
          <p14:tracePt t="38434" x="4895850" y="1668463"/>
          <p14:tracePt t="38443" x="4868863" y="1668463"/>
          <p14:tracePt t="38450" x="4849813" y="1687513"/>
          <p14:tracePt t="38482" x="4832350" y="1687513"/>
          <p14:tracePt t="39350" x="4859338" y="1687513"/>
          <p14:tracePt t="39356" x="4876800" y="1687513"/>
          <p14:tracePt t="39365" x="4905375" y="1668463"/>
          <p14:tracePt t="39373" x="4922838" y="1668463"/>
          <p14:tracePt t="39385" x="4959350" y="1668463"/>
          <p14:tracePt t="39388" x="5005388" y="1668463"/>
          <p14:tracePt t="39399" x="5059363" y="1668463"/>
          <p14:tracePt t="39403" x="5114925" y="1668463"/>
          <p14:tracePt t="39409" x="5168900" y="1668463"/>
          <p14:tracePt t="39418" x="5214938" y="1668463"/>
          <p14:tracePt t="39426" x="5268913" y="1668463"/>
          <p14:tracePt t="39434" x="5297488" y="1687513"/>
          <p14:tracePt t="39442" x="5341938" y="1697038"/>
          <p14:tracePt t="39450" x="5351463" y="1697038"/>
          <p14:tracePt t="39458" x="5378450" y="1714500"/>
          <p14:tracePt t="39522" x="5387975" y="1724025"/>
          <p14:tracePt t="39530" x="5387975" y="1741488"/>
          <p14:tracePt t="39538" x="5405438" y="1760538"/>
          <p14:tracePt t="39548" x="5441950" y="1797050"/>
          <p14:tracePt t="39556" x="5461000" y="1824038"/>
          <p14:tracePt t="39567" x="5478463" y="1851025"/>
          <p14:tracePt t="39571" x="5524500" y="1887538"/>
          <p14:tracePt t="39584" x="5543550" y="1906588"/>
          <p14:tracePt t="39589" x="5580063" y="1943100"/>
          <p14:tracePt t="39598" x="5597525" y="1960563"/>
          <p14:tracePt t="39603" x="5624513" y="1970088"/>
          <p14:tracePt t="39610" x="5661025" y="1979613"/>
          <p14:tracePt t="39618" x="5680075" y="1987550"/>
          <p14:tracePt t="39634" x="5680075" y="1997075"/>
          <p14:tracePt t="39643" x="5688013" y="2006600"/>
          <p14:tracePt t="39764" x="5697538" y="2016125"/>
          <p14:tracePt t="40756" x="5697538" y="2024063"/>
          <p14:tracePt t="40764" x="5680075" y="2006600"/>
          <p14:tracePt t="40772" x="5643563" y="1987550"/>
          <p14:tracePt t="40783" x="5551488" y="1987550"/>
          <p14:tracePt t="40788" x="5441950" y="1987550"/>
          <p14:tracePt t="40794" x="5278438" y="1987550"/>
          <p14:tracePt t="40802" x="5132388" y="1987550"/>
          <p14:tracePt t="40810" x="4968875" y="1987550"/>
          <p14:tracePt t="40818" x="4840288" y="1987550"/>
          <p14:tracePt t="40826" x="4713288" y="2016125"/>
          <p14:tracePt t="40834" x="4613275" y="2024063"/>
          <p14:tracePt t="40842" x="4540250" y="2033588"/>
          <p14:tracePt t="40850" x="4513263" y="2052638"/>
          <p14:tracePt t="40859" x="4484688" y="2070100"/>
          <p14:tracePt t="40903" x="4457700" y="2079625"/>
          <p14:tracePt t="40908" x="4448175" y="2079625"/>
          <p14:tracePt t="40915" x="4413250" y="2089150"/>
          <p14:tracePt t="40923" x="4340225" y="2089150"/>
          <p14:tracePt t="40930" x="4211638" y="2097088"/>
          <p14:tracePt t="40939" x="4065588" y="2097088"/>
          <p14:tracePt t="40948" x="3902075" y="2133600"/>
          <p14:tracePt t="40954" x="3756025" y="2133600"/>
          <p14:tracePt t="40963" x="3556000" y="2133600"/>
          <p14:tracePt t="40972" x="3390900" y="2133600"/>
          <p14:tracePt t="40979" x="3244850" y="2133600"/>
          <p14:tracePt t="40986" x="3100388" y="2143125"/>
          <p14:tracePt t="40994" x="3008313" y="2160588"/>
          <p14:tracePt t="41002" x="2898775" y="2170113"/>
          <p14:tracePt t="41010" x="2781300" y="2189163"/>
          <p14:tracePt t="41018" x="2744788" y="2197100"/>
          <p14:tracePt t="41026" x="2698750" y="2197100"/>
          <p14:tracePt t="41034" x="2662238" y="2206625"/>
          <p14:tracePt t="41044" x="2652713" y="2206625"/>
          <p14:tracePt t="41140" x="2643188" y="2206625"/>
          <p14:tracePt t="41156" x="2643188" y="2197100"/>
          <p14:tracePt t="41172" x="2643188" y="2179638"/>
          <p14:tracePt t="41276" x="2643188" y="2170113"/>
          <p14:tracePt t="41292" x="2652713" y="2160588"/>
          <p14:tracePt t="41308" x="2689225" y="2152650"/>
          <p14:tracePt t="41318" x="2752725" y="2143125"/>
          <p14:tracePt t="41325" x="2798763" y="2116138"/>
          <p14:tracePt t="41331" x="2825750" y="2106613"/>
          <p14:tracePt t="41338" x="2881313" y="2097088"/>
          <p14:tracePt t="41346" x="2925763" y="2089150"/>
          <p14:tracePt t="41354" x="2954338" y="2070100"/>
          <p14:tracePt t="41363" x="2971800" y="2060575"/>
          <p14:tracePt t="41379" x="2981325" y="2052638"/>
          <p14:tracePt t="41506" x="2981325" y="2070100"/>
          <p14:tracePt t="41522" x="2981325" y="2089150"/>
          <p14:tracePt t="41530" x="2981325" y="2097088"/>
          <p14:tracePt t="41538" x="2981325" y="2106613"/>
          <p14:tracePt t="41546" x="2981325" y="2116138"/>
          <p14:tracePt t="41561" x="2981325" y="2133600"/>
          <p14:tracePt t="41684" x="2990850" y="2133600"/>
          <p14:tracePt t="41691" x="2990850" y="2116138"/>
          <p14:tracePt t="41698" x="2990850" y="2106613"/>
          <p14:tracePt t="41706" x="3008313" y="2089150"/>
          <p14:tracePt t="41714" x="3008313" y="2070100"/>
          <p14:tracePt t="41722" x="3017838" y="2060575"/>
          <p14:tracePt t="41940" x="3027363" y="2060575"/>
          <p14:tracePt t="41946" x="3063875" y="2060575"/>
          <p14:tracePt t="41954" x="3171825" y="2060575"/>
          <p14:tracePt t="41963" x="3281363" y="2060575"/>
          <p14:tracePt t="41972" x="3409950" y="2060575"/>
          <p14:tracePt t="41979" x="3536950" y="2060575"/>
          <p14:tracePt t="41986" x="3609975" y="2060575"/>
          <p14:tracePt t="41994" x="3719513" y="2060575"/>
          <p14:tracePt t="42002" x="3765550" y="2043113"/>
          <p14:tracePt t="42010" x="3792538" y="2043113"/>
          <p14:tracePt t="42018" x="3810000" y="2043113"/>
          <p14:tracePt t="42125" x="3829050" y="2043113"/>
          <p14:tracePt t="42132" x="3846513" y="2043113"/>
          <p14:tracePt t="42140" x="3865563" y="2043113"/>
          <p14:tracePt t="42149" x="3902075" y="2043113"/>
          <p14:tracePt t="42156" x="3919538" y="2043113"/>
          <p14:tracePt t="42166" x="3965575" y="2043113"/>
          <p14:tracePt t="42171" x="3984625" y="2043113"/>
          <p14:tracePt t="42183" x="4021138" y="2043113"/>
          <p14:tracePt t="42188" x="4029075" y="2043113"/>
          <p14:tracePt t="42200" x="4048125" y="2043113"/>
          <p14:tracePt t="42259" x="4057650" y="2043113"/>
          <p14:tracePt t="42282" x="4065588" y="2043113"/>
          <p14:tracePt t="42300" x="4094163" y="2043113"/>
          <p14:tracePt t="42306" x="4102100" y="2043113"/>
          <p14:tracePt t="42314" x="4111625" y="2043113"/>
          <p14:tracePt t="42322" x="4148138" y="2052638"/>
          <p14:tracePt t="43146" x="4184650" y="2043113"/>
          <p14:tracePt t="43155" x="4211638" y="2016125"/>
          <p14:tracePt t="43162" x="4230688" y="1997075"/>
          <p14:tracePt t="43170" x="4267200" y="1960563"/>
          <p14:tracePt t="43181" x="4284663" y="1933575"/>
          <p14:tracePt t="43187" x="4303713" y="1897063"/>
          <p14:tracePt t="43197" x="4321175" y="1860550"/>
          <p14:tracePt t="43203" x="4348163" y="1841500"/>
          <p14:tracePt t="43211" x="4367213" y="1814513"/>
          <p14:tracePt t="43219" x="4394200" y="1787525"/>
          <p14:tracePt t="43226" x="4403725" y="1778000"/>
          <p14:tracePt t="43234" x="4421188" y="1751013"/>
          <p14:tracePt t="43251" x="4440238" y="1731963"/>
          <p14:tracePt t="43259" x="4448175" y="1724025"/>
          <p14:tracePt t="43268" x="4457700" y="1714500"/>
          <p14:tracePt t="43274" x="4467225" y="1704975"/>
          <p14:tracePt t="43282" x="4484688" y="1704975"/>
          <p14:tracePt t="43315" x="4494213" y="1677988"/>
          <p14:tracePt t="43330" x="4503738" y="1668463"/>
          <p14:tracePt t="43339" x="4513263" y="1660525"/>
          <p14:tracePt t="43347" x="4530725" y="1651000"/>
          <p14:tracePt t="43354" x="4576763" y="1641475"/>
          <p14:tracePt t="43363" x="4594225" y="1624013"/>
          <p14:tracePt t="43371" x="4603750" y="1614488"/>
          <p14:tracePt t="43380" x="4630738" y="1604963"/>
          <p14:tracePt t="43387" x="4649788" y="1595438"/>
          <p14:tracePt t="43396" x="4667250" y="1587500"/>
          <p14:tracePt t="43402" x="4676775" y="1577975"/>
          <p14:tracePt t="43508" x="4713288" y="1577975"/>
          <p14:tracePt t="43516" x="4759325" y="1577975"/>
          <p14:tracePt t="43523" x="4822825" y="1577975"/>
          <p14:tracePt t="43530" x="4886325" y="1577975"/>
          <p14:tracePt t="43538" x="4978400" y="1577975"/>
          <p14:tracePt t="43546" x="5068888" y="1577975"/>
          <p14:tracePt t="43555" x="5122863" y="1577975"/>
          <p14:tracePt t="43564" x="5178425" y="1577975"/>
          <p14:tracePt t="43570" x="5224463" y="1577975"/>
          <p14:tracePt t="43579" x="5241925" y="1577975"/>
          <p14:tracePt t="43586" x="5268913" y="1577975"/>
          <p14:tracePt t="43595" x="5278438" y="1577975"/>
          <p14:tracePt t="43716" x="5287963" y="1577975"/>
          <p14:tracePt t="43724" x="5314950" y="1577975"/>
          <p14:tracePt t="43732" x="5324475" y="1587500"/>
          <p14:tracePt t="43740" x="5341938" y="1595438"/>
          <p14:tracePt t="43748" x="5351463" y="1595438"/>
          <p14:tracePt t="43796" x="5360988" y="1604963"/>
          <p14:tracePt t="43845" x="5368925" y="1604963"/>
          <p14:tracePt t="43852" x="5368925" y="1614488"/>
          <p14:tracePt t="43860" x="5368925" y="1624013"/>
          <p14:tracePt t="43868" x="5368925" y="1641475"/>
          <p14:tracePt t="44112" x="5368925" y="1651000"/>
          <p14:tracePt t="44114" x="5368925" y="1660525"/>
          <p14:tracePt t="44122" x="5368925" y="1677988"/>
          <p14:tracePt t="44130" x="5305425" y="1724025"/>
          <p14:tracePt t="44138" x="5232400" y="1751013"/>
          <p14:tracePt t="44147" x="5151438" y="1787525"/>
          <p14:tracePt t="44154" x="5105400" y="1814513"/>
          <p14:tracePt t="44163" x="5086350" y="1833563"/>
          <p14:tracePt t="44170" x="5078413" y="1870075"/>
          <p14:tracePt t="44180" x="5049838" y="1897063"/>
          <p14:tracePt t="44186" x="5041900" y="1924050"/>
          <p14:tracePt t="44197" x="5041900" y="1933575"/>
          <p14:tracePt t="44203" x="5041900" y="1943100"/>
          <p14:tracePt t="44219" x="5032375" y="1960563"/>
          <p14:tracePt t="44260" x="5032375" y="1970088"/>
          <p14:tracePt t="44268" x="5032375" y="1979613"/>
          <p14:tracePt t="44290" x="5014913" y="1997075"/>
          <p14:tracePt t="44298" x="5005388" y="2006600"/>
          <p14:tracePt t="44316" x="4995863" y="2016125"/>
          <p14:tracePt t="44340" x="4995863" y="2024063"/>
          <p14:tracePt t="44347" x="4986338" y="2024063"/>
          <p14:tracePt t="44972" x="5041900" y="2016125"/>
          <p14:tracePt t="44978" x="5086350" y="2006600"/>
          <p14:tracePt t="44986" x="5122863" y="1997075"/>
          <p14:tracePt t="44994" x="5168900" y="1987550"/>
          <p14:tracePt t="45002" x="5214938" y="1960563"/>
          <p14:tracePt t="45010" x="5232400" y="1951038"/>
          <p14:tracePt t="45019" x="5268913" y="1943100"/>
          <p14:tracePt t="45028" x="5278438" y="1933575"/>
          <p14:tracePt t="45034" x="5287963" y="1933575"/>
          <p14:tracePt t="45042" x="5305425" y="1914525"/>
          <p14:tracePt t="45130" x="5314950" y="1914525"/>
          <p14:tracePt t="45139" x="5324475" y="1914525"/>
          <p14:tracePt t="45146" x="5360988" y="1914525"/>
          <p14:tracePt t="45155" x="5387975" y="1914525"/>
          <p14:tracePt t="45165" x="5424488" y="1914525"/>
          <p14:tracePt t="45171" x="5470525" y="1914525"/>
          <p14:tracePt t="45182" x="5507038" y="1914525"/>
          <p14:tracePt t="45187" x="5524500" y="1914525"/>
          <p14:tracePt t="45198" x="5561013" y="1914525"/>
          <p14:tracePt t="45324" x="5570538" y="1914525"/>
          <p14:tracePt t="45336" x="5597525" y="1914525"/>
          <p14:tracePt t="45341" x="5616575" y="1924050"/>
          <p14:tracePt t="45346" x="5653088" y="1951038"/>
          <p14:tracePt t="45362" x="5670550" y="1970088"/>
          <p14:tracePt t="45370" x="5680075" y="1979613"/>
          <p14:tracePt t="45379" x="5697538" y="1997075"/>
          <p14:tracePt t="46611" x="5707063" y="1987550"/>
          <p14:tracePt t="46756" x="5724525" y="1987550"/>
          <p14:tracePt t="46763" x="5734050" y="1987550"/>
          <p14:tracePt t="46772" x="5743575" y="1987550"/>
          <p14:tracePt t="46790" x="5770563" y="1987550"/>
          <p14:tracePt t="46799" x="5780088" y="1997075"/>
          <p14:tracePt t="46813" x="5789613" y="2006600"/>
          <p14:tracePt t="46827" x="5797550" y="2016125"/>
          <p14:tracePt t="46930" x="5807075" y="2016125"/>
          <p14:tracePt t="48252" x="5816600" y="2016125"/>
          <p14:tracePt t="51924" x="5816600" y="2024063"/>
          <p14:tracePt t="51945" x="5816600" y="2043113"/>
          <p14:tracePt t="51951" x="5761038" y="2089150"/>
          <p14:tracePt t="51955" x="5643563" y="2179638"/>
          <p14:tracePt t="51962" x="5514975" y="2252663"/>
          <p14:tracePt t="51971" x="5360988" y="2325688"/>
          <p14:tracePt t="51978" x="5195888" y="2389188"/>
          <p14:tracePt t="51986" x="5022850" y="2462213"/>
          <p14:tracePt t="51995" x="4876800" y="2525713"/>
          <p14:tracePt t="52002" x="4759325" y="2598738"/>
          <p14:tracePt t="52011" x="4576763" y="2708275"/>
          <p14:tracePt t="52018" x="4467225" y="2754313"/>
          <p14:tracePt t="52031" x="4348163" y="2827338"/>
          <p14:tracePt t="52039" x="4267200" y="2881313"/>
          <p14:tracePt t="52041" x="4165600" y="2936875"/>
          <p14:tracePt t="52050" x="4121150" y="2963863"/>
          <p14:tracePt t="52058" x="4057650" y="3000375"/>
          <p14:tracePt t="52066" x="4021138" y="3017838"/>
          <p14:tracePt t="52074" x="3992563" y="3036888"/>
          <p14:tracePt t="52082" x="3965575" y="3054350"/>
          <p14:tracePt t="52090" x="3948113" y="3073400"/>
          <p14:tracePt t="52098" x="3902075" y="3090863"/>
          <p14:tracePt t="52106" x="3838575" y="3119438"/>
          <p14:tracePt t="52114" x="3783013" y="3127375"/>
          <p14:tracePt t="52122" x="3683000" y="3155950"/>
          <p14:tracePt t="52131" x="3609975" y="3155950"/>
          <p14:tracePt t="52137" x="3500438" y="3173413"/>
          <p14:tracePt t="52146" x="3390900" y="3173413"/>
          <p14:tracePt t="52154" x="3309938" y="3173413"/>
          <p14:tracePt t="52162" x="3236913" y="3173413"/>
          <p14:tracePt t="52170" x="3181350" y="3173413"/>
          <p14:tracePt t="52179" x="3127375" y="3163888"/>
          <p14:tracePt t="52187" x="3081338" y="3163888"/>
          <p14:tracePt t="52197" x="3063875" y="3163888"/>
          <p14:tracePt t="52203" x="3044825" y="3163888"/>
          <p14:tracePt t="52214" x="3035300" y="3163888"/>
          <p14:tracePt t="52219" x="3017838" y="3163888"/>
          <p14:tracePt t="52229" x="2998788" y="3163888"/>
          <p14:tracePt t="52237" x="2954338" y="3163888"/>
          <p14:tracePt t="52242" x="2917825" y="3163888"/>
          <p14:tracePt t="52250" x="2844800" y="3163888"/>
          <p14:tracePt t="52258" x="2771775" y="3163888"/>
          <p14:tracePt t="52266" x="2716213" y="3163888"/>
          <p14:tracePt t="52274" x="2643188" y="3163888"/>
          <p14:tracePt t="52282" x="2552700" y="3163888"/>
          <p14:tracePt t="52290" x="2470150" y="3163888"/>
          <p14:tracePt t="52299" x="2397125" y="3163888"/>
          <p14:tracePt t="52306" x="2324100" y="3163888"/>
          <p14:tracePt t="52316" x="2270125" y="3163888"/>
          <p14:tracePt t="52322" x="2224088" y="3163888"/>
          <p14:tracePt t="52330" x="2170113" y="3163888"/>
          <p14:tracePt t="52337" x="2133600" y="3163888"/>
          <p14:tracePt t="52346" x="2087563" y="3163888"/>
          <p14:tracePt t="52354" x="2033588" y="3163888"/>
          <p14:tracePt t="52363" x="2005013" y="3163888"/>
          <p14:tracePt t="52370" x="1951038" y="3163888"/>
          <p14:tracePt t="52379" x="1860550" y="3182938"/>
          <p14:tracePt t="52386" x="1778000" y="3192463"/>
          <p14:tracePt t="52394" x="1685925" y="3219450"/>
          <p14:tracePt t="52402" x="1576388" y="3219450"/>
          <p14:tracePt t="52411" x="1485900" y="3219450"/>
          <p14:tracePt t="52418" x="1376363" y="3236913"/>
          <p14:tracePt t="52426" x="1312863" y="3246438"/>
          <p14:tracePt t="52434" x="1212850" y="3292475"/>
          <p14:tracePt t="52444" x="1157288" y="3302000"/>
          <p14:tracePt t="52450" x="1112838" y="3309938"/>
          <p14:tracePt t="52458" x="1084263" y="3319463"/>
          <p14:tracePt t="52466" x="1066800" y="3338513"/>
          <p14:tracePt t="52474" x="1057275" y="3346450"/>
          <p14:tracePt t="53043" x="1057275" y="3355975"/>
          <p14:tracePt t="53050" x="1057275" y="3375025"/>
          <p14:tracePt t="53058" x="1057275" y="3392488"/>
          <p14:tracePt t="53066" x="1076325" y="3411538"/>
          <p14:tracePt t="53074" x="1084263" y="3429000"/>
          <p14:tracePt t="53082" x="1103313" y="3446463"/>
          <p14:tracePt t="53090" x="1120775" y="3465513"/>
          <p14:tracePt t="53098" x="1130300" y="3492500"/>
          <p14:tracePt t="53114" x="1157288" y="3529013"/>
          <p14:tracePt t="53122" x="1166813" y="3538538"/>
          <p14:tracePt t="53139" x="1176338" y="3548063"/>
          <p14:tracePt t="53412" x="1176338" y="3538538"/>
          <p14:tracePt t="53458" x="1176338" y="3529013"/>
          <p14:tracePt t="53524" x="1176338" y="3511550"/>
          <p14:tracePt t="53532" x="1176338" y="3502025"/>
          <p14:tracePt t="53538" x="1176338" y="3492500"/>
          <p14:tracePt t="53556" x="1176338" y="3482975"/>
          <p14:tracePt t="53567" x="1176338" y="3465513"/>
          <p14:tracePt t="53582" x="1176338" y="3455988"/>
          <p14:tracePt t="53588" x="1176338" y="3446463"/>
          <p14:tracePt t="53599" x="1176338" y="3429000"/>
          <p14:tracePt t="53604" x="1176338" y="3419475"/>
          <p14:tracePt t="53616" x="1176338" y="3411538"/>
          <p14:tracePt t="53620" x="1176338" y="3402013"/>
          <p14:tracePt t="53630" x="1176338" y="3392488"/>
          <p14:tracePt t="53634" x="1176338" y="3375025"/>
          <p14:tracePt t="53642" x="1176338" y="3365500"/>
          <p14:tracePt t="53650" x="1193800" y="3338513"/>
          <p14:tracePt t="53658" x="1203325" y="3328988"/>
          <p14:tracePt t="53666" x="1212850" y="3319463"/>
          <p14:tracePt t="53674" x="1222375" y="3292475"/>
          <p14:tracePt t="53682" x="1230313" y="3273425"/>
          <p14:tracePt t="53690" x="1249363" y="3255963"/>
          <p14:tracePt t="53698" x="1258888" y="3246438"/>
          <p14:tracePt t="53706" x="1266825" y="3236913"/>
          <p14:tracePt t="53714" x="1276350" y="3228975"/>
          <p14:tracePt t="53722" x="1293813" y="3209925"/>
          <p14:tracePt t="53746" x="1303338" y="3200400"/>
          <p14:tracePt t="53994" x="1293813" y="3200400"/>
          <p14:tracePt t="54002" x="1266825" y="3209925"/>
          <p14:tracePt t="54011" x="1249363" y="3236913"/>
          <p14:tracePt t="54018" x="1222375" y="3255963"/>
          <p14:tracePt t="54028" x="1193800" y="3273425"/>
          <p14:tracePt t="54034" x="1176338" y="3292475"/>
          <p14:tracePt t="54042" x="1149350" y="3309938"/>
          <p14:tracePt t="54050" x="1130300" y="3346450"/>
          <p14:tracePt t="54058" x="1112838" y="3365500"/>
          <p14:tracePt t="54066" x="1084263" y="3392488"/>
          <p14:tracePt t="54074" x="1076325" y="3411538"/>
          <p14:tracePt t="54082" x="1030288" y="3455988"/>
          <p14:tracePt t="54090" x="1020763" y="3465513"/>
          <p14:tracePt t="54098" x="993775" y="3511550"/>
          <p14:tracePt t="54107" x="984250" y="3511550"/>
          <p14:tracePt t="54116" x="984250" y="3519488"/>
          <p14:tracePt t="54123" x="984250" y="3538538"/>
          <p14:tracePt t="54138" x="974725" y="3548063"/>
          <p14:tracePt t="54403" x="984250" y="3548063"/>
          <p14:tracePt t="54413" x="993775" y="3548063"/>
          <p14:tracePt t="54421" x="1011238" y="3548063"/>
          <p14:tracePt t="54426" x="1030288" y="3548063"/>
          <p14:tracePt t="54434" x="1039813" y="3548063"/>
          <p14:tracePt t="54443" x="1047750" y="3548063"/>
          <p14:tracePt t="54450" x="1047750" y="3538538"/>
          <p14:tracePt t="54458" x="1066800" y="3538538"/>
          <p14:tracePt t="54466" x="1084263" y="3529013"/>
          <p14:tracePt t="54482" x="1112838" y="3529013"/>
          <p14:tracePt t="54490" x="1120775" y="3529013"/>
          <p14:tracePt t="54507" x="1130300" y="3529013"/>
          <p14:tracePt t="54515" x="1139825" y="3529013"/>
          <p14:tracePt t="54524" x="1157288" y="3529013"/>
          <p14:tracePt t="54531" x="1166813" y="3529013"/>
          <p14:tracePt t="54539" x="1176338" y="3529013"/>
          <p14:tracePt t="54579" x="1176338" y="3519488"/>
          <p14:tracePt t="54636" x="1193800" y="3519488"/>
          <p14:tracePt t="54647" x="1203325" y="3511550"/>
          <p14:tracePt t="55354" x="1203325" y="3502025"/>
          <p14:tracePt t="57980" x="1203325" y="3492500"/>
          <p14:tracePt t="58964" x="1193800" y="3492500"/>
          <p14:tracePt t="58975" x="1157288" y="3519488"/>
          <p14:tracePt t="58979" x="1093788" y="3565525"/>
          <p14:tracePt t="58986" x="1076325" y="3584575"/>
          <p14:tracePt t="58994" x="1066800" y="3584575"/>
          <p14:tracePt t="59003" x="1057275" y="3592513"/>
          <p14:tracePt t="59035" x="1047750" y="3592513"/>
          <p14:tracePt t="59500" x="1047750" y="3575050"/>
          <p14:tracePt t="59509" x="1057275" y="3565525"/>
          <p14:tracePt t="60452" x="1057275" y="3556000"/>
          <p14:tracePt t="60462" x="1057275" y="3529013"/>
          <p14:tracePt t="60469" x="1066800" y="3511550"/>
          <p14:tracePt t="60484" x="1076325" y="3482975"/>
          <p14:tracePt t="60499" x="1076325" y="3465513"/>
          <p14:tracePt t="60506" x="1076325" y="3446463"/>
          <p14:tracePt t="60514" x="1084263" y="3429000"/>
          <p14:tracePt t="62500" x="1093788" y="3402013"/>
          <p14:tracePt t="62506" x="1093788" y="3365500"/>
          <p14:tracePt t="62514" x="1093788" y="3346450"/>
          <p14:tracePt t="62522" x="1093788" y="3319463"/>
          <p14:tracePt t="62530" x="1093788" y="3292475"/>
          <p14:tracePt t="62538" x="1120775" y="3236913"/>
          <p14:tracePt t="62546" x="1130300" y="3228975"/>
          <p14:tracePt t="62554" x="1149350" y="3192463"/>
          <p14:tracePt t="62564" x="1157288" y="3173413"/>
          <p14:tracePt t="62570" x="1157288" y="3155950"/>
          <p14:tracePt t="62579" x="1166813" y="3146425"/>
          <p14:tracePt t="62812" x="1166813" y="3173413"/>
          <p14:tracePt t="62818" x="1166813" y="3182938"/>
          <p14:tracePt t="62826" x="1166813" y="3209925"/>
          <p14:tracePt t="62834" x="1166813" y="3228975"/>
          <p14:tracePt t="62842" x="1166813" y="3255963"/>
          <p14:tracePt t="62851" x="1166813" y="3273425"/>
          <p14:tracePt t="62858" x="1166813" y="3302000"/>
          <p14:tracePt t="62866" x="1166813" y="3309938"/>
          <p14:tracePt t="62874" x="1166813" y="3319463"/>
          <p14:tracePt t="62894" x="1166813" y="3355975"/>
          <p14:tracePt t="62898" x="1166813" y="3365500"/>
          <p14:tracePt t="62906" x="1166813" y="3375025"/>
          <p14:tracePt t="62914" x="1166813" y="3382963"/>
          <p14:tracePt t="62922" x="1166813" y="3392488"/>
          <p14:tracePt t="62938" x="1166813" y="3402013"/>
          <p14:tracePt t="62947" x="1166813" y="3411538"/>
          <p14:tracePt t="62970" x="1166813" y="3429000"/>
          <p14:tracePt t="62986" x="1166813" y="3438525"/>
          <p14:tracePt t="63315" x="1166813" y="3411538"/>
          <p14:tracePt t="63323" x="1166813" y="3402013"/>
          <p14:tracePt t="63330" x="1166813" y="3382963"/>
          <p14:tracePt t="63338" x="1166813" y="3355975"/>
          <p14:tracePt t="63346" x="1166813" y="3346450"/>
          <p14:tracePt t="63354" x="1193800" y="3319463"/>
          <p14:tracePt t="63362" x="1193800" y="3302000"/>
          <p14:tracePt t="63370" x="1193800" y="3292475"/>
          <p14:tracePt t="63378" x="1193800" y="3273425"/>
          <p14:tracePt t="63386" x="1203325" y="3255963"/>
          <p14:tracePt t="63402" x="1203325" y="3236913"/>
          <p14:tracePt t="63419" x="1203325" y="3228975"/>
          <p14:tracePt t="63436" x="1203325" y="3219450"/>
          <p14:tracePt t="63484" x="1222375" y="3209925"/>
          <p14:tracePt t="63724" x="1230313" y="3219450"/>
          <p14:tracePt t="63730" x="1230313" y="3228975"/>
          <p14:tracePt t="63738" x="1230313" y="3255963"/>
          <p14:tracePt t="63746" x="1230313" y="3273425"/>
          <p14:tracePt t="63754" x="1230313" y="3282950"/>
          <p14:tracePt t="63762" x="1230313" y="3292475"/>
          <p14:tracePt t="63770" x="1230313" y="3302000"/>
          <p14:tracePt t="63778" x="1230313" y="3309938"/>
          <p14:tracePt t="64004" x="1239838" y="3309938"/>
          <p14:tracePt t="64012" x="1249363" y="3302000"/>
          <p14:tracePt t="64019" x="1249363" y="3273425"/>
          <p14:tracePt t="64028" x="1249363" y="3246438"/>
          <p14:tracePt t="64035" x="1258888" y="3228975"/>
          <p14:tracePt t="64044" x="1266825" y="3209925"/>
          <p14:tracePt t="64051" x="1276350" y="3200400"/>
          <p14:tracePt t="64066" x="1276350" y="3182938"/>
          <p14:tracePt t="64350" x="1276350" y="3200400"/>
          <p14:tracePt t="64354" x="1276350" y="3219450"/>
          <p14:tracePt t="64380" x="1276350" y="3228975"/>
          <p14:tracePt t="64629" x="1276350" y="3209925"/>
          <p14:tracePt t="64636" x="1276350" y="3182938"/>
          <p14:tracePt t="64646" x="1276350" y="3173413"/>
          <p14:tracePt t="64664" x="1285875" y="3163888"/>
          <p14:tracePt t="64666" x="1285875" y="3155950"/>
          <p14:tracePt t="65084" x="1285875" y="3163888"/>
          <p14:tracePt t="65180" x="1285875" y="3173413"/>
          <p14:tracePt t="65188" x="1285875" y="3182938"/>
          <p14:tracePt t="65195" x="1285875" y="3209925"/>
          <p14:tracePt t="65211" x="1276350" y="3236913"/>
          <p14:tracePt t="65219" x="1266825" y="3255963"/>
          <p14:tracePt t="65234" x="1266825" y="3265488"/>
          <p14:tracePt t="65244" x="1266825" y="3282950"/>
          <p14:tracePt t="65251" x="1266825" y="3292475"/>
          <p14:tracePt t="65266" x="1266825" y="3302000"/>
          <p14:tracePt t="65299" x="1266825" y="3309938"/>
          <p14:tracePt t="66020" x="1285875" y="3319463"/>
          <p14:tracePt t="66026" x="1349375" y="3319463"/>
          <p14:tracePt t="66034" x="1385888" y="3319463"/>
          <p14:tracePt t="66043" x="1403350" y="3319463"/>
          <p14:tracePt t="66050" x="1431925" y="3319463"/>
          <p14:tracePt t="66058" x="1449388" y="3319463"/>
          <p14:tracePt t="66066" x="1468438" y="3319463"/>
          <p14:tracePt t="68026" x="1449388" y="3319463"/>
          <p14:tracePt t="68076" x="1431925" y="3319463"/>
          <p14:tracePt t="68083" x="1422400" y="3309938"/>
          <p14:tracePt t="68092" x="1412875" y="3292475"/>
          <p14:tracePt t="68101" x="1376363" y="3246438"/>
          <p14:tracePt t="68108" x="1366838" y="3236913"/>
          <p14:tracePt t="68133" x="1339850" y="3228975"/>
          <p14:tracePt t="68140" x="1330325" y="3219450"/>
          <p14:tracePt t="68146" x="1330325" y="3209925"/>
          <p14:tracePt t="68164" x="1322388" y="3209925"/>
          <p14:tracePt t="68188" x="1312863" y="3209925"/>
          <p14:tracePt t="68212" x="1303338" y="3209925"/>
          <p14:tracePt t="68229" x="1293813" y="3209925"/>
          <p14:tracePt t="68236" x="1276350" y="3200400"/>
          <p14:tracePt t="68247" x="1258888" y="3200400"/>
          <p14:tracePt t="68251" x="1239838" y="3192463"/>
          <p14:tracePt t="68261" x="1212850" y="3192463"/>
          <p14:tracePt t="68268" x="1193800" y="3182938"/>
          <p14:tracePt t="68275" x="1176338" y="3182938"/>
          <p14:tracePt t="68284" x="1166813" y="3182938"/>
          <p14:tracePt t="68291" x="1149350" y="3163888"/>
          <p14:tracePt t="68316" x="1130300" y="3155950"/>
          <p14:tracePt t="68323" x="1130300" y="3146425"/>
          <p14:tracePt t="68331" x="1112838" y="3136900"/>
          <p14:tracePt t="68339" x="1076325" y="3119438"/>
          <p14:tracePt t="68348" x="1057275" y="3090863"/>
          <p14:tracePt t="68355" x="1030288" y="3082925"/>
          <p14:tracePt t="68362" x="1011238" y="3063875"/>
          <p14:tracePt t="68370" x="1003300" y="3054350"/>
          <p14:tracePt t="68378" x="984250" y="3036888"/>
          <p14:tracePt t="68395" x="974725" y="3036888"/>
          <p14:tracePt t="68987" x="974725" y="3027363"/>
          <p14:tracePt t="68994" x="993775" y="3017838"/>
          <p14:tracePt t="69002" x="1047750" y="3017838"/>
          <p14:tracePt t="69010" x="1076325" y="3017838"/>
          <p14:tracePt t="69018" x="1084263" y="3009900"/>
          <p14:tracePt t="69027" x="1112838" y="3009900"/>
          <p14:tracePt t="69034" x="1120775" y="3009900"/>
          <p14:tracePt t="69050" x="1130300" y="3000375"/>
          <p14:tracePt t="69060" x="1149350" y="3000375"/>
          <p14:tracePt t="69066" x="1157288" y="3000375"/>
          <p14:tracePt t="69082" x="1166813" y="3000375"/>
          <p14:tracePt t="69139" x="1176338" y="2990850"/>
          <p14:tracePt t="69149" x="1185863" y="2982913"/>
          <p14:tracePt t="69171" x="1193800" y="2982913"/>
          <p14:tracePt t="69180" x="1212850" y="2973388"/>
          <p14:tracePt t="69436" x="1203325" y="2963863"/>
          <p14:tracePt t="69445" x="1176338" y="2982913"/>
          <p14:tracePt t="69452" x="1157288" y="3000375"/>
          <p14:tracePt t="69463" x="1149350" y="3009900"/>
          <p14:tracePt t="69467" x="1130300" y="3027363"/>
          <p14:tracePt t="69477" x="1120775" y="3027363"/>
          <p14:tracePt t="69482" x="1112838" y="3036888"/>
          <p14:tracePt t="69493" x="1093788" y="3046413"/>
          <p14:tracePt t="69498" x="1084263" y="3063875"/>
          <p14:tracePt t="69506" x="1076325" y="3073400"/>
          <p14:tracePt t="69514" x="1066800" y="3082925"/>
          <p14:tracePt t="69522" x="1066800" y="3090863"/>
          <p14:tracePt t="69538" x="1057275" y="3100388"/>
          <p14:tracePt t="69546" x="1057275" y="3109913"/>
          <p14:tracePt t="69564" x="1047750" y="3119438"/>
          <p14:tracePt t="69570" x="1039813" y="3127375"/>
          <p14:tracePt t="69578" x="1030288" y="3136900"/>
          <p14:tracePt t="69596" x="1030288" y="3146425"/>
          <p14:tracePt t="69602" x="1020763" y="3155950"/>
          <p14:tracePt t="71859" x="1066800" y="3155950"/>
          <p14:tracePt t="71868" x="1149350" y="3146425"/>
          <p14:tracePt t="71877" x="1203325" y="3136900"/>
          <p14:tracePt t="71883" x="1239838" y="3127375"/>
          <p14:tracePt t="71902" x="1249363" y="3119438"/>
          <p14:tracePt t="71907" x="1258888" y="3119438"/>
          <p14:tracePt t="71914" x="1276350" y="3100388"/>
          <p14:tracePt t="71922" x="1293813" y="3082925"/>
          <p14:tracePt t="71930" x="1312863" y="3073400"/>
          <p14:tracePt t="71938" x="1322388" y="3073400"/>
          <p14:tracePt t="71946" x="1349375" y="3054350"/>
          <p14:tracePt t="71955" x="1358900" y="3046413"/>
          <p14:tracePt t="71962" x="1385888" y="3027363"/>
          <p14:tracePt t="71972" x="1412875" y="3009900"/>
          <p14:tracePt t="71978" x="1431925" y="2990850"/>
          <p14:tracePt t="71986" x="1449388" y="2990850"/>
          <p14:tracePt t="71994" x="1512888" y="2954338"/>
          <p14:tracePt t="72002" x="1585913" y="2936875"/>
          <p14:tracePt t="72011" x="1622425" y="2927350"/>
          <p14:tracePt t="72018" x="1751013" y="2927350"/>
          <p14:tracePt t="72026" x="1824038" y="2917825"/>
          <p14:tracePt t="72034" x="1924050" y="2873375"/>
          <p14:tracePt t="72043" x="1997075" y="2863850"/>
          <p14:tracePt t="72051" x="2097088" y="2817813"/>
          <p14:tracePt t="72059" x="2187575" y="2790825"/>
          <p14:tracePt t="72066" x="2251075" y="2754313"/>
          <p14:tracePt t="72075" x="2297113" y="2744788"/>
          <p14:tracePt t="72083" x="2360613" y="2717800"/>
          <p14:tracePt t="72090" x="2406650" y="2681288"/>
          <p14:tracePt t="72099" x="2433638" y="2662238"/>
          <p14:tracePt t="72106" x="2470150" y="2635250"/>
          <p14:tracePt t="72114" x="2489200" y="2617788"/>
          <p14:tracePt t="72122" x="2533650" y="2581275"/>
          <p14:tracePt t="72130" x="2552700" y="2562225"/>
          <p14:tracePt t="72138" x="2579688" y="2525713"/>
          <p14:tracePt t="72146" x="2606675" y="2508250"/>
          <p14:tracePt t="72154" x="2625725" y="2489200"/>
          <p14:tracePt t="72162" x="2643188" y="2481263"/>
          <p14:tracePt t="72170" x="2652713" y="2471738"/>
          <p14:tracePt t="72180" x="2671763" y="2462213"/>
          <p14:tracePt t="72186" x="2689225" y="2444750"/>
          <p14:tracePt t="72244" x="2698750" y="2435225"/>
          <p14:tracePt t="72253" x="2698750" y="2425700"/>
          <p14:tracePt t="72261" x="2716213" y="2416175"/>
          <p14:tracePt t="72271" x="2735263" y="2398713"/>
          <p14:tracePt t="72276" x="2762250" y="2379663"/>
          <p14:tracePt t="72285" x="2789238" y="2352675"/>
          <p14:tracePt t="72292" x="2817813" y="2325688"/>
          <p14:tracePt t="72301" x="2881313" y="2306638"/>
          <p14:tracePt t="72307" x="2908300" y="2270125"/>
          <p14:tracePt t="72316" x="2971800" y="2233613"/>
          <p14:tracePt t="72324" x="3017838" y="2216150"/>
          <p14:tracePt t="72332" x="3117850" y="2152650"/>
          <p14:tracePt t="72339" x="3217863" y="2116138"/>
          <p14:tracePt t="72348" x="3300413" y="2070100"/>
          <p14:tracePt t="72354" x="3427413" y="1997075"/>
          <p14:tracePt t="72362" x="3509963" y="1960563"/>
          <p14:tracePt t="72372" x="3629025" y="1914525"/>
          <p14:tracePt t="72378" x="3719513" y="1878013"/>
          <p14:tracePt t="72385" x="3802063" y="1851025"/>
          <p14:tracePt t="72396" x="3865563" y="1804988"/>
          <p14:tracePt t="72403" x="3948113" y="1787525"/>
          <p14:tracePt t="72413" x="3975100" y="1760538"/>
          <p14:tracePt t="72420" x="4021138" y="1741488"/>
          <p14:tracePt t="72429" x="4038600" y="1731963"/>
          <p14:tracePt t="72434" x="4048125" y="1731963"/>
          <p14:tracePt t="72443" x="4057650" y="1731963"/>
          <p14:tracePt t="72499" x="4065588" y="1731963"/>
          <p14:tracePt t="72516" x="4094163" y="1731963"/>
          <p14:tracePt t="72523" x="4129088" y="1714500"/>
          <p14:tracePt t="72531" x="4165600" y="1714500"/>
          <p14:tracePt t="72539" x="4221163" y="1714500"/>
          <p14:tracePt t="72547" x="4284663" y="1714500"/>
          <p14:tracePt t="72555" x="4321175" y="1714500"/>
          <p14:tracePt t="72565" x="4376738" y="1714500"/>
          <p14:tracePt t="72571" x="4403725" y="1714500"/>
          <p14:tracePt t="72580" x="4430713" y="1704975"/>
          <p14:tracePt t="72595" x="4448175" y="1704975"/>
          <p14:tracePt t="72684" x="4467225" y="1704975"/>
          <p14:tracePt t="72695" x="4513263" y="1704975"/>
          <p14:tracePt t="72701" x="4576763" y="1704975"/>
          <p14:tracePt t="72707" x="4659313" y="1704975"/>
          <p14:tracePt t="72715" x="4749800" y="1704975"/>
          <p14:tracePt t="72724" x="4822825" y="1704975"/>
          <p14:tracePt t="72731" x="4859338" y="1704975"/>
          <p14:tracePt t="72739" x="4913313" y="1704975"/>
          <p14:tracePt t="72747" x="4932363" y="1704975"/>
          <p14:tracePt t="72763" x="4941888" y="1704975"/>
          <p14:tracePt t="72844" x="4968875" y="1697038"/>
          <p14:tracePt t="72852" x="4986338" y="1697038"/>
          <p14:tracePt t="72862" x="5022850" y="1677988"/>
          <p14:tracePt t="72869" x="5068888" y="1677988"/>
          <p14:tracePt t="72879" x="5105400" y="1677988"/>
          <p14:tracePt t="72885" x="5141913" y="1660525"/>
          <p14:tracePt t="72896" x="5178425" y="1660525"/>
          <p14:tracePt t="72898" x="5214938" y="1651000"/>
          <p14:tracePt t="72906" x="5224463" y="1651000"/>
          <p14:tracePt t="72914" x="5232400" y="1651000"/>
          <p14:tracePt t="72922" x="5251450" y="1651000"/>
          <p14:tracePt t="72930" x="5260975" y="1651000"/>
          <p14:tracePt t="72938" x="5268913" y="1641475"/>
          <p14:tracePt t="73140" x="5278438" y="1641475"/>
          <p14:tracePt t="73148" x="5305425" y="1641475"/>
          <p14:tracePt t="73156" x="5334000" y="1651000"/>
          <p14:tracePt t="73165" x="5378450" y="1677988"/>
          <p14:tracePt t="73172" x="5405438" y="1687513"/>
          <p14:tracePt t="73179" x="5461000" y="1714500"/>
          <p14:tracePt t="73187" x="5497513" y="1731963"/>
          <p14:tracePt t="73195" x="5524500" y="1760538"/>
          <p14:tracePt t="73202" x="5551488" y="1768475"/>
          <p14:tracePt t="73212" x="5580063" y="1778000"/>
          <p14:tracePt t="73217" x="5616575" y="1787525"/>
          <p14:tracePt t="73508" x="5607050" y="1778000"/>
          <p14:tracePt t="73516" x="5597525" y="1768475"/>
          <p14:tracePt t="73525" x="5588000" y="1760538"/>
          <p14:tracePt t="73532" x="5580063" y="1751013"/>
          <p14:tracePt t="73546" x="5570538" y="1741488"/>
          <p14:tracePt t="73554" x="5561013" y="1731963"/>
          <p14:tracePt t="73578" x="5543550" y="1714500"/>
          <p14:tracePt t="73602" x="5534025" y="1697038"/>
          <p14:tracePt t="73628" x="5534025" y="1687513"/>
          <p14:tracePt t="73652" x="5534025" y="1677988"/>
          <p14:tracePt t="73662" x="5534025" y="1660525"/>
          <p14:tracePt t="73676" x="5534025" y="1641475"/>
          <p14:tracePt t="73685" x="5534025" y="1631950"/>
          <p14:tracePt t="73694" x="5534025" y="1614488"/>
          <p14:tracePt t="73700" x="5534025" y="1604963"/>
          <p14:tracePt t="73706" x="5534025" y="1595438"/>
          <p14:tracePt t="73714" x="5534025" y="1577975"/>
          <p14:tracePt t="73722" x="5534025" y="1558925"/>
          <p14:tracePt t="73730" x="5534025" y="1550988"/>
          <p14:tracePt t="73746" x="5534025" y="1522413"/>
          <p14:tracePt t="73754" x="5543550" y="1514475"/>
          <p14:tracePt t="73762" x="5551488" y="1504950"/>
          <p14:tracePt t="73770" x="5580063" y="1477963"/>
          <p14:tracePt t="73786" x="5588000" y="1477963"/>
          <p14:tracePt t="73795" x="5634038" y="1449388"/>
          <p14:tracePt t="73811" x="5653088" y="1441450"/>
          <p14:tracePt t="73827" x="5661025" y="1441450"/>
          <p14:tracePt t="73948" x="5670550" y="1441450"/>
          <p14:tracePt t="73954" x="5688013" y="1441450"/>
          <p14:tracePt t="73962" x="5707063" y="1441450"/>
          <p14:tracePt t="73970" x="5724525" y="1449388"/>
          <p14:tracePt t="73978" x="5734050" y="1468438"/>
          <p14:tracePt t="73986" x="5743575" y="1485900"/>
          <p14:tracePt t="73994" x="5780088" y="1531938"/>
          <p14:tracePt t="74003" x="5780088" y="1550988"/>
          <p14:tracePt t="74011" x="5789613" y="1577975"/>
          <p14:tracePt t="74018" x="5789613" y="1595438"/>
          <p14:tracePt t="74026" x="5789613" y="1614488"/>
          <p14:tracePt t="74035" x="5789613" y="1624013"/>
          <p14:tracePt t="74050" x="5789613" y="1631950"/>
          <p14:tracePt t="74059" x="5789613" y="1651000"/>
          <p14:tracePt t="74074" x="5789613" y="1668463"/>
          <p14:tracePt t="74091" x="5789613" y="1677988"/>
          <p14:tracePt t="74099" x="5789613" y="1697038"/>
          <p14:tracePt t="74106" x="5789613" y="1704975"/>
          <p14:tracePt t="74122" x="5780088" y="1724025"/>
          <p14:tracePt t="74130" x="5770563" y="1731963"/>
          <p14:tracePt t="74138" x="5761038" y="1741488"/>
          <p14:tracePt t="74155" x="5753100" y="1751013"/>
          <p14:tracePt t="74165" x="5734050" y="1760538"/>
          <p14:tracePt t="74171" x="5724525" y="1768475"/>
          <p14:tracePt t="74187" x="5716588" y="1778000"/>
          <p14:tracePt t="74235" x="5707063" y="1778000"/>
          <p14:tracePt t="74388" x="5697538" y="1778000"/>
          <p14:tracePt t="74396" x="5680075" y="1778000"/>
          <p14:tracePt t="74402" x="5653088" y="1778000"/>
          <p14:tracePt t="74412" x="5643563" y="1778000"/>
          <p14:tracePt t="74418" x="5616575" y="1778000"/>
          <p14:tracePt t="74427" x="5607050" y="1778000"/>
          <p14:tracePt t="74434" x="5597525" y="1778000"/>
          <p14:tracePt t="74556" x="5580063" y="1778000"/>
          <p14:tracePt t="74564" x="5570538" y="1778000"/>
          <p14:tracePt t="74572" x="5551488" y="1760538"/>
          <p14:tracePt t="74579" x="5534025" y="1741488"/>
          <p14:tracePt t="74588" x="5514975" y="1714500"/>
          <p14:tracePt t="74602" x="5487988" y="1687513"/>
          <p14:tracePt t="74612" x="5470525" y="1660525"/>
          <p14:tracePt t="74617" x="5470525" y="1651000"/>
          <p14:tracePt t="74626" x="5470525" y="1631950"/>
          <p14:tracePt t="74644" x="5470525" y="1614488"/>
          <p14:tracePt t="74659" x="5470525" y="1604963"/>
          <p14:tracePt t="74698" x="5470525" y="1595438"/>
          <p14:tracePt t="74723" x="5478463" y="1568450"/>
          <p14:tracePt t="74740" x="5497513" y="1558925"/>
          <p14:tracePt t="74747" x="5514975" y="1541463"/>
          <p14:tracePt t="74755" x="5543550" y="1541463"/>
          <p14:tracePt t="74762" x="5561013" y="1531938"/>
          <p14:tracePt t="74771" x="5597525" y="1514475"/>
          <p14:tracePt t="74780" x="5616575" y="1514475"/>
          <p14:tracePt t="74787" x="5653088" y="1504950"/>
          <p14:tracePt t="74795" x="5661025" y="1504950"/>
          <p14:tracePt t="74803" x="5670550" y="1504950"/>
          <p14:tracePt t="74810" x="5688013" y="1504950"/>
          <p14:tracePt t="74850" x="5697538" y="1504950"/>
          <p14:tracePt t="75844" x="5653088" y="1577975"/>
          <p14:tracePt t="75850" x="5643563" y="1641475"/>
          <p14:tracePt t="75858" x="5616575" y="1751013"/>
          <p14:tracePt t="75866" x="5616575" y="1804988"/>
          <p14:tracePt t="75875" x="5616575" y="1887538"/>
          <p14:tracePt t="75882" x="5570538" y="1997075"/>
          <p14:tracePt t="75890" x="5561013" y="2079625"/>
          <p14:tracePt t="75912" x="5543550" y="2225675"/>
          <p14:tracePt t="75914" x="5507038" y="2289175"/>
          <p14:tracePt t="75922" x="5497513" y="2335213"/>
          <p14:tracePt t="75930" x="5487988" y="2371725"/>
          <p14:tracePt t="75938" x="5478463" y="2408238"/>
          <p14:tracePt t="75946" x="5451475" y="2425700"/>
          <p14:tracePt t="75962" x="5451475" y="2435225"/>
          <p14:tracePt t="76003" x="5451475" y="2444750"/>
          <p14:tracePt t="76019" x="5451475" y="2452688"/>
          <p14:tracePt t="76026" x="5441950" y="2462213"/>
          <p14:tracePt t="76034" x="5441950" y="2471738"/>
          <p14:tracePt t="76043" x="5434013" y="2489200"/>
          <p14:tracePt t="76050" x="5414963" y="2498725"/>
          <p14:tracePt t="76059" x="5414963" y="2517775"/>
          <p14:tracePt t="76066" x="5397500" y="2535238"/>
          <p14:tracePt t="76074" x="5397500" y="2544763"/>
          <p14:tracePt t="76082" x="5378450" y="2571750"/>
          <p14:tracePt t="76090" x="5351463" y="2598738"/>
          <p14:tracePt t="76099" x="5341938" y="2608263"/>
          <p14:tracePt t="76105" x="5324475" y="2644775"/>
          <p14:tracePt t="76114" x="5305425" y="2662238"/>
          <p14:tracePt t="76122" x="5287963" y="2708275"/>
          <p14:tracePt t="76130" x="5251450" y="2754313"/>
          <p14:tracePt t="76138" x="5214938" y="2790825"/>
          <p14:tracePt t="76146" x="5205413" y="2808288"/>
          <p14:tracePt t="76154" x="5178425" y="2836863"/>
          <p14:tracePt t="76163" x="5151438" y="2873375"/>
          <p14:tracePt t="76171" x="5141913" y="2881313"/>
          <p14:tracePt t="76181" x="5122863" y="2900363"/>
          <p14:tracePt t="76186" x="5114925" y="2900363"/>
          <p14:tracePt t="76196" x="5105400" y="2909888"/>
          <p14:tracePt t="76203" x="5095875" y="2917825"/>
          <p14:tracePt t="76210" x="5078413" y="2936875"/>
          <p14:tracePt t="76218" x="5059363" y="2954338"/>
          <p14:tracePt t="76226" x="5032375" y="2973388"/>
          <p14:tracePt t="76234" x="5014913" y="3009900"/>
          <p14:tracePt t="76242" x="4978400" y="3054350"/>
          <p14:tracePt t="76250" x="4922838" y="3119438"/>
          <p14:tracePt t="76259" x="4876800" y="3163888"/>
          <p14:tracePt t="76266" x="4822825" y="3246438"/>
          <p14:tracePt t="76275" x="4749800" y="3338513"/>
          <p14:tracePt t="76284" x="4659313" y="3438525"/>
          <p14:tracePt t="76293" x="4613275" y="3502025"/>
          <p14:tracePt t="76304" x="4576763" y="3548063"/>
          <p14:tracePt t="76308" x="4530725" y="3629025"/>
          <p14:tracePt t="76318" x="4484688" y="3694113"/>
          <p14:tracePt t="76322" x="4448175" y="3738563"/>
          <p14:tracePt t="76330" x="4421188" y="3784600"/>
          <p14:tracePt t="76338" x="4384675" y="3867150"/>
          <p14:tracePt t="76346" x="4357688" y="3903663"/>
          <p14:tracePt t="76354" x="4348163" y="3940175"/>
          <p14:tracePt t="76363" x="4330700" y="3967163"/>
          <p14:tracePt t="76370" x="4321175" y="3994150"/>
          <p14:tracePt t="76378" x="4321175" y="4003675"/>
          <p14:tracePt t="76386" x="4311650" y="4040188"/>
          <p14:tracePt t="76395" x="4311650" y="4049713"/>
          <p14:tracePt t="76402" x="4303713" y="4057650"/>
          <p14:tracePt t="76411" x="4284663" y="4094163"/>
          <p14:tracePt t="76418" x="4275138" y="4113213"/>
          <p14:tracePt t="76427" x="4257675" y="4140200"/>
          <p14:tracePt t="76434" x="4230688" y="4176713"/>
          <p14:tracePt t="76443" x="4221163" y="4195763"/>
          <p14:tracePt t="76450" x="4211638" y="4213225"/>
          <p14:tracePt t="76460" x="4202113" y="4222750"/>
          <p14:tracePt t="76467" x="4194175" y="4249738"/>
          <p14:tracePt t="76474" x="4175125" y="4268788"/>
          <p14:tracePt t="76490" x="4157663" y="4295775"/>
          <p14:tracePt t="76498" x="4138613" y="4313238"/>
          <p14:tracePt t="76506" x="4121150" y="4349750"/>
          <p14:tracePt t="76514" x="4094163" y="4368800"/>
          <p14:tracePt t="76522" x="4075113" y="4395788"/>
          <p14:tracePt t="76530" x="4057650" y="4422775"/>
          <p14:tracePt t="76538" x="4038600" y="4459288"/>
          <p14:tracePt t="76546" x="4029075" y="4478338"/>
          <p14:tracePt t="76554" x="4021138" y="4505325"/>
          <p14:tracePt t="76562" x="4011613" y="4532313"/>
          <p14:tracePt t="76570" x="3984625" y="4559300"/>
          <p14:tracePt t="76580" x="3975100" y="4587875"/>
          <p14:tracePt t="76587" x="3965575" y="4605338"/>
          <p14:tracePt t="76597" x="3956050" y="4632325"/>
          <p14:tracePt t="76602" x="3956050" y="4641850"/>
          <p14:tracePt t="76610" x="3938588" y="4668838"/>
          <p14:tracePt t="76619" x="3919538" y="4687888"/>
          <p14:tracePt t="76631" x="3919538" y="4697413"/>
          <p14:tracePt t="76635" x="3902075" y="4724400"/>
          <p14:tracePt t="76645" x="3883025" y="4741863"/>
          <p14:tracePt t="76651" x="3875088" y="4751388"/>
          <p14:tracePt t="76661" x="3865563" y="4768850"/>
          <p14:tracePt t="76667" x="3846513" y="4797425"/>
          <p14:tracePt t="76678" x="3829050" y="4833938"/>
          <p14:tracePt t="76683" x="3792538" y="4860925"/>
          <p14:tracePt t="76696" x="3775075" y="4887913"/>
          <p14:tracePt t="76701" x="3738563" y="4951413"/>
          <p14:tracePt t="76707" x="3673475" y="5016500"/>
          <p14:tracePt t="76715" x="3646488" y="5053013"/>
          <p14:tracePt t="76724" x="3600450" y="5097463"/>
          <p14:tracePt t="76731" x="3582988" y="5126038"/>
          <p14:tracePt t="76739" x="3546475" y="5170488"/>
          <p14:tracePt t="76747" x="3527425" y="5197475"/>
          <p14:tracePt t="76755" x="3509963" y="5216525"/>
          <p14:tracePt t="76763" x="3500438" y="5226050"/>
          <p14:tracePt t="76771" x="3490913" y="5253038"/>
          <p14:tracePt t="76780" x="3490913" y="5262563"/>
          <p14:tracePt t="76788" x="3482975" y="5270500"/>
          <p14:tracePt t="76975" x="3436938" y="5262563"/>
          <p14:tracePt t="76981" x="3409950" y="5262563"/>
          <p14:tracePt t="76989" x="3390900" y="5262563"/>
          <p14:tracePt t="76995" x="3390900" y="5280025"/>
          <p14:tracePt t="77003" x="3382963" y="5299075"/>
          <p14:tracePt t="77018" x="3382963" y="5307013"/>
          <p14:tracePt t="77026" x="3373438" y="5316538"/>
          <p14:tracePt t="77034" x="3363913" y="5335588"/>
          <p14:tracePt t="77042" x="3354388" y="5343525"/>
          <p14:tracePt t="77050" x="3346450" y="5353050"/>
          <p14:tracePt t="77059" x="3336925" y="5362575"/>
          <p14:tracePt t="77066" x="3317875" y="5380038"/>
          <p14:tracePt t="77075" x="3309938" y="5389563"/>
          <p14:tracePt t="77082" x="3290888" y="5408613"/>
          <p14:tracePt t="77090" x="3273425" y="5426075"/>
          <p14:tracePt t="77100" x="3263900" y="5435600"/>
          <p14:tracePt t="77108" x="3263900" y="5445125"/>
          <p14:tracePt t="77124" x="3254375" y="5445125"/>
          <p14:tracePt t="77132" x="3236913" y="5462588"/>
          <p14:tracePt t="77308" x="3181350" y="5462588"/>
          <p14:tracePt t="77314" x="3044825" y="5499100"/>
          <p14:tracePt t="77322" x="2881313" y="5508625"/>
          <p14:tracePt t="77330" x="2716213" y="5554663"/>
          <p14:tracePt t="77338" x="2570163" y="5572125"/>
          <p14:tracePt t="77346" x="2462213" y="5572125"/>
          <p14:tracePt t="77354" x="2397125" y="5581650"/>
          <p14:tracePt t="77362" x="2343150" y="5608638"/>
          <p14:tracePt t="77371" x="2297113" y="5618163"/>
          <p14:tracePt t="77378" x="2287588" y="5626100"/>
          <p14:tracePt t="77386" x="2270125" y="5635625"/>
          <p14:tracePt t="77394" x="2260600" y="5645150"/>
          <p14:tracePt t="77410" x="2251075" y="5662613"/>
          <p14:tracePt t="77427" x="2243138" y="5662613"/>
          <p14:tracePt t="77434" x="2206625" y="5672138"/>
          <p14:tracePt t="77442" x="2151063" y="5708650"/>
          <p14:tracePt t="77452" x="2060575" y="5735638"/>
          <p14:tracePt t="77459" x="1978025" y="5764213"/>
          <p14:tracePt t="77466" x="1851025" y="5791200"/>
          <p14:tracePt t="77475" x="1741488" y="5791200"/>
          <p14:tracePt t="77482" x="1658938" y="5808663"/>
          <p14:tracePt t="77492" x="1568450" y="5837238"/>
          <p14:tracePt t="77498" x="1476375" y="5845175"/>
          <p14:tracePt t="77508" x="1412875" y="5864225"/>
          <p14:tracePt t="77514" x="1366838" y="5873750"/>
          <p14:tracePt t="77523" x="1339850" y="5891213"/>
          <p14:tracePt t="77539" x="1330325" y="5900738"/>
          <p14:tracePt t="77643" x="1322388" y="5891213"/>
          <p14:tracePt t="77660" x="1312863" y="5891213"/>
          <p14:tracePt t="77667" x="1285875" y="5891213"/>
          <p14:tracePt t="77676" x="1239838" y="5891213"/>
          <p14:tracePt t="77683" x="1212850" y="5891213"/>
          <p14:tracePt t="77691" x="1193800" y="5891213"/>
          <p14:tracePt t="77698" x="1157288" y="5891213"/>
          <p14:tracePt t="77706" x="1149350" y="5891213"/>
          <p14:tracePt t="77772" x="1139825" y="5891213"/>
          <p14:tracePt t="77802" x="1139825" y="5900738"/>
          <p14:tracePt t="77810" x="1149350" y="5900738"/>
          <p14:tracePt t="77818" x="1166813" y="5900738"/>
          <p14:tracePt t="77826" x="1193800" y="5900738"/>
          <p14:tracePt t="77834" x="1222375" y="5900738"/>
          <p14:tracePt t="77842" x="1276350" y="5873750"/>
          <p14:tracePt t="77850" x="1312863" y="5864225"/>
          <p14:tracePt t="77859" x="1339850" y="5845175"/>
          <p14:tracePt t="77866" x="1385888" y="5808663"/>
          <p14:tracePt t="77876" x="1449388" y="5772150"/>
          <p14:tracePt t="77882" x="1468438" y="5764213"/>
          <p14:tracePt t="77898" x="1495425" y="5727700"/>
          <p14:tracePt t="77914" x="1504950" y="5727700"/>
          <p14:tracePt t="77922" x="1504950" y="5718175"/>
          <p14:tracePt t="78074" x="1504950" y="5727700"/>
          <p14:tracePt t="78082" x="1504950" y="5735638"/>
          <p14:tracePt t="78090" x="1495425" y="5754688"/>
          <p14:tracePt t="78098" x="1485900" y="5764213"/>
          <p14:tracePt t="78115" x="1476375" y="5772150"/>
          <p14:tracePt t="78123" x="1458913" y="5791200"/>
          <p14:tracePt t="78130" x="1439863" y="5808663"/>
          <p14:tracePt t="78146" x="1431925" y="5818188"/>
          <p14:tracePt t="78154" x="1422400" y="5827713"/>
          <p14:tracePt t="78170" x="1422400" y="5837238"/>
          <p14:tracePt t="78178" x="1403350" y="5864225"/>
          <p14:tracePt t="78195" x="1395413" y="5864225"/>
          <p14:tracePt t="78205" x="1395413" y="5881688"/>
          <p14:tracePt t="78213" x="1385888" y="5891213"/>
          <p14:tracePt t="78221" x="1385888" y="5900738"/>
          <p14:tracePt t="78229" x="1376363" y="5910263"/>
          <p14:tracePt t="78500" x="1376363" y="5900738"/>
          <p14:tracePt t="78540" x="1376363" y="5881688"/>
          <p14:tracePt t="78548" x="1395413" y="5873750"/>
          <p14:tracePt t="78556" x="1412875" y="5873750"/>
          <p14:tracePt t="78566" x="1439863" y="5873750"/>
          <p14:tracePt t="78572" x="1458913" y="5873750"/>
          <p14:tracePt t="78579" x="1495425" y="5873750"/>
          <p14:tracePt t="78604" x="1504950" y="5873750"/>
          <p14:tracePt t="78749" x="1485900" y="5873750"/>
          <p14:tracePt t="78756" x="1458913" y="5873750"/>
          <p14:tracePt t="78764" x="1431925" y="5873750"/>
          <p14:tracePt t="78771" x="1412875" y="5873750"/>
          <p14:tracePt t="78779" x="1395413" y="5873750"/>
          <p14:tracePt t="78787" x="1385888" y="5873750"/>
          <p14:tracePt t="78987" x="1403350" y="5873750"/>
          <p14:tracePt t="78994" x="1412875" y="5873750"/>
          <p14:tracePt t="79002" x="1439863" y="5873750"/>
          <p14:tracePt t="79010" x="1449388" y="5873750"/>
          <p14:tracePt t="79026" x="1468438" y="5873750"/>
          <p14:tracePt t="79042" x="1485900" y="5873750"/>
          <p14:tracePt t="79050" x="1495425" y="5873750"/>
          <p14:tracePt t="79059" x="1522413" y="5864225"/>
          <p14:tracePt t="79066" x="1531938" y="5854700"/>
          <p14:tracePt t="79075" x="1541463" y="5845175"/>
          <p14:tracePt t="79095" x="1549400" y="5827713"/>
          <p14:tracePt t="79100" x="1568450" y="5800725"/>
          <p14:tracePt t="79108" x="1585913" y="5781675"/>
          <p14:tracePt t="79117" x="1595438" y="5764213"/>
          <p14:tracePt t="79122" x="1622425" y="5735638"/>
          <p14:tracePt t="79130" x="1649413" y="5699125"/>
          <p14:tracePt t="79138" x="1695450" y="5645150"/>
          <p14:tracePt t="79146" x="1731963" y="5599113"/>
          <p14:tracePt t="79154" x="1768475" y="5545138"/>
          <p14:tracePt t="79162" x="1831975" y="5481638"/>
          <p14:tracePt t="79170" x="1887538" y="5399088"/>
          <p14:tracePt t="79178" x="1960563" y="5299075"/>
          <p14:tracePt t="79186" x="2033588" y="5216525"/>
          <p14:tracePt t="79195" x="2151063" y="5080000"/>
          <p14:tracePt t="79202" x="2187575" y="4997450"/>
          <p14:tracePt t="79211" x="2270125" y="4878388"/>
          <p14:tracePt t="79220" x="2333625" y="4797425"/>
          <p14:tracePt t="79231" x="2433638" y="4687888"/>
          <p14:tracePt t="79236" x="2525713" y="4587875"/>
          <p14:tracePt t="79247" x="2598738" y="4459288"/>
          <p14:tracePt t="79251" x="2671763" y="4322763"/>
          <p14:tracePt t="79263" x="2781300" y="4186238"/>
          <p14:tracePt t="79268" x="2871788" y="4067175"/>
          <p14:tracePt t="79279" x="2971800" y="3976688"/>
          <p14:tracePt t="79286" x="3027363" y="3911600"/>
          <p14:tracePt t="79294" x="3063875" y="3830638"/>
          <p14:tracePt t="79299" x="3100388" y="3784600"/>
          <p14:tracePt t="79306" x="3127375" y="3721100"/>
          <p14:tracePt t="79314" x="3127375" y="3694113"/>
          <p14:tracePt t="79322" x="3154363" y="3648075"/>
          <p14:tracePt t="79330" x="3171825" y="3629025"/>
          <p14:tracePt t="79338" x="3181350" y="3584575"/>
          <p14:tracePt t="79346" x="3200400" y="3565525"/>
          <p14:tracePt t="79354" x="3208338" y="3548063"/>
          <p14:tracePt t="79362" x="3227388" y="3519488"/>
          <p14:tracePt t="79370" x="3244850" y="3475038"/>
          <p14:tracePt t="79378" x="3254375" y="3465513"/>
          <p14:tracePt t="79387" x="3254375" y="3419475"/>
          <p14:tracePt t="79395" x="3254375" y="3365500"/>
          <p14:tracePt t="79402" x="3254375" y="3319463"/>
          <p14:tracePt t="79410" x="3254375" y="3292475"/>
          <p14:tracePt t="79418" x="3244850" y="3246438"/>
          <p14:tracePt t="79428" x="3244850" y="3228975"/>
          <p14:tracePt t="79434" x="3244850" y="3200400"/>
          <p14:tracePt t="79443" x="3227388" y="3173413"/>
          <p14:tracePt t="79449" x="3227388" y="3146425"/>
          <p14:tracePt t="79460" x="3208338" y="3127375"/>
          <p14:tracePt t="79466" x="3190875" y="3090863"/>
          <p14:tracePt t="79475" x="3190875" y="3082925"/>
          <p14:tracePt t="79492" x="3190875" y="3054350"/>
          <p14:tracePt t="79498" x="3190875" y="3017838"/>
          <p14:tracePt t="79514" x="3217863" y="2973388"/>
          <p14:tracePt t="79523" x="3290888" y="2909888"/>
          <p14:tracePt t="79530" x="3309938" y="2890838"/>
          <p14:tracePt t="79539" x="3354388" y="2844800"/>
          <p14:tracePt t="79547" x="3400425" y="2808288"/>
          <p14:tracePt t="79557" x="3446463" y="2771775"/>
          <p14:tracePt t="79565" x="3527425" y="2698750"/>
          <p14:tracePt t="79571" x="3582988" y="2654300"/>
          <p14:tracePt t="79579" x="3646488" y="2598738"/>
          <p14:tracePt t="79588" x="3709988" y="2554288"/>
          <p14:tracePt t="79595" x="3756025" y="2517775"/>
          <p14:tracePt t="79604" x="3810000" y="2481263"/>
          <p14:tracePt t="79616" x="3892550" y="2408238"/>
          <p14:tracePt t="79617" x="3956050" y="2379663"/>
          <p14:tracePt t="79628" x="4038600" y="2316163"/>
          <p14:tracePt t="79634" x="4121150" y="2262188"/>
          <p14:tracePt t="79645" x="4221163" y="2197100"/>
          <p14:tracePt t="79651" x="4330700" y="2143125"/>
          <p14:tracePt t="79662" x="4413250" y="2106613"/>
          <p14:tracePt t="79667" x="4513263" y="2043113"/>
          <p14:tracePt t="79678" x="4630738" y="1987550"/>
          <p14:tracePt t="79683" x="4703763" y="1960563"/>
          <p14:tracePt t="79694" x="4740275" y="1943100"/>
          <p14:tracePt t="79699" x="4813300" y="1914525"/>
          <p14:tracePt t="79705" x="4876800" y="1870075"/>
          <p14:tracePt t="79714" x="4905375" y="1851025"/>
          <p14:tracePt t="79722" x="4978400" y="1804988"/>
          <p14:tracePt t="79730" x="4995863" y="1797050"/>
          <p14:tracePt t="79738" x="5032375" y="1768475"/>
          <p14:tracePt t="79746" x="5041900" y="1760538"/>
          <p14:tracePt t="79754" x="5068888" y="1731963"/>
          <p14:tracePt t="79762" x="5078413" y="1724025"/>
          <p14:tracePt t="79770" x="5086350" y="1704975"/>
          <p14:tracePt t="79778" x="5105400" y="1687513"/>
          <p14:tracePt t="79786" x="5105400" y="1668463"/>
          <p14:tracePt t="79796" x="5114925" y="1660525"/>
          <p14:tracePt t="79803" x="5114925" y="1641475"/>
          <p14:tracePt t="79811" x="5114925" y="1631950"/>
          <p14:tracePt t="80045" x="5095875" y="1624013"/>
          <p14:tracePt t="80053" x="5059363" y="1624013"/>
          <p14:tracePt t="80060" x="4986338" y="1631950"/>
          <p14:tracePt t="80066" x="4941888" y="1660525"/>
          <p14:tracePt t="80075" x="4895850" y="1668463"/>
          <p14:tracePt t="80082" x="4849813" y="1704975"/>
          <p14:tracePt t="80090" x="4822825" y="1714500"/>
          <p14:tracePt t="80098" x="4776788" y="1724025"/>
          <p14:tracePt t="80107" x="4759325" y="1731963"/>
          <p14:tracePt t="80114" x="4749800" y="1741488"/>
          <p14:tracePt t="80300" x="4740275" y="1741488"/>
          <p14:tracePt t="80338" x="4767263" y="1731963"/>
          <p14:tracePt t="80346" x="4776788" y="1724025"/>
          <p14:tracePt t="80354" x="4795838" y="1704975"/>
          <p14:tracePt t="80362" x="4813300" y="1697038"/>
          <p14:tracePt t="80370" x="4832350" y="1677988"/>
          <p14:tracePt t="80378" x="4849813" y="1677988"/>
          <p14:tracePt t="80394" x="4868863" y="1660525"/>
          <p14:tracePt t="80524" x="4876800" y="1660525"/>
          <p14:tracePt t="80540" x="4932363" y="1660525"/>
          <p14:tracePt t="80548" x="4959350" y="1677988"/>
          <p14:tracePt t="80555" x="5005388" y="1714500"/>
          <p14:tracePt t="80563" x="5032375" y="1724025"/>
          <p14:tracePt t="80570" x="5095875" y="1760538"/>
          <p14:tracePt t="80578" x="5141913" y="1778000"/>
          <p14:tracePt t="80586" x="5205413" y="1824038"/>
          <p14:tracePt t="80602" x="5232400" y="1841500"/>
          <p14:tracePt t="80610" x="5260975" y="1870075"/>
          <p14:tracePt t="80644" x="5260975" y="1887538"/>
          <p14:tracePt t="80651" x="5260975" y="1897063"/>
          <p14:tracePt t="80661" x="5260975" y="1906588"/>
          <p14:tracePt t="80667" x="5260975" y="1914525"/>
          <p14:tracePt t="80678" x="5260975" y="1924050"/>
          <p14:tracePt t="80682" x="5260975" y="1943100"/>
          <p14:tracePt t="80697" x="5287963" y="1970088"/>
          <p14:tracePt t="80716" x="5287963" y="1987550"/>
          <p14:tracePt t="80731" x="5297488" y="1997075"/>
          <p14:tracePt t="80746" x="5297488" y="2006600"/>
          <p14:tracePt t="80958" x="5305425" y="2006600"/>
          <p14:tracePt t="80964" x="5368925" y="2006600"/>
          <p14:tracePt t="80970" x="5478463" y="1987550"/>
          <p14:tracePt t="80978" x="5524500" y="1979613"/>
          <p14:tracePt t="80986" x="5588000" y="1951038"/>
          <p14:tracePt t="80994" x="5670550" y="1914525"/>
          <p14:tracePt t="81003" x="5707063" y="1906588"/>
          <p14:tracePt t="81010" x="5716588" y="1906588"/>
          <p14:tracePt t="81134" x="5724525" y="1897063"/>
          <p14:tracePt t="81293" x="5716588" y="1897063"/>
          <p14:tracePt t="81301" x="5688013" y="1897063"/>
          <p14:tracePt t="81307" x="5616575" y="1897063"/>
          <p14:tracePt t="81315" x="5497513" y="1970088"/>
          <p14:tracePt t="81322" x="5378450" y="2043113"/>
          <p14:tracePt t="81330" x="5232400" y="2125663"/>
          <p14:tracePt t="81340" x="5095875" y="2216150"/>
          <p14:tracePt t="81350" x="4941888" y="2306638"/>
          <p14:tracePt t="81353" x="4803775" y="2398713"/>
          <p14:tracePt t="81362" x="4667250" y="2481263"/>
          <p14:tracePt t="81370" x="4549775" y="2562225"/>
          <p14:tracePt t="81378" x="4448175" y="2644775"/>
          <p14:tracePt t="81386" x="4367213" y="2744788"/>
          <p14:tracePt t="81394" x="4275138" y="2844800"/>
          <p14:tracePt t="81405" x="4211638" y="2917825"/>
          <p14:tracePt t="81416" x="4129088" y="2982913"/>
          <p14:tracePt t="81418" x="4038600" y="3054350"/>
          <p14:tracePt t="81426" x="3992563" y="3109913"/>
          <p14:tracePt t="81434" x="3929063" y="3173413"/>
          <p14:tracePt t="81442" x="3902075" y="3219450"/>
          <p14:tracePt t="81450" x="3838575" y="3282950"/>
          <p14:tracePt t="81459" x="3756025" y="3355975"/>
          <p14:tracePt t="81466" x="3656013" y="3392488"/>
          <p14:tracePt t="81475" x="3592513" y="3465513"/>
          <p14:tracePt t="81482" x="3490913" y="3538538"/>
          <p14:tracePt t="81491" x="3400425" y="3602038"/>
          <p14:tracePt t="81498" x="3317875" y="3675063"/>
          <p14:tracePt t="81506" x="3217863" y="3748088"/>
          <p14:tracePt t="81514" x="3154363" y="3803650"/>
          <p14:tracePt t="81522" x="3081338" y="3884613"/>
          <p14:tracePt t="81530" x="3027363" y="3948113"/>
          <p14:tracePt t="81538" x="2998788" y="3994150"/>
          <p14:tracePt t="81546" x="2962275" y="4040188"/>
          <p14:tracePt t="81554" x="2925763" y="4076700"/>
          <p14:tracePt t="81562" x="2889250" y="4140200"/>
          <p14:tracePt t="81570" x="2871788" y="4167188"/>
          <p14:tracePt t="81579" x="2835275" y="4232275"/>
          <p14:tracePt t="81587" x="2808288" y="4295775"/>
          <p14:tracePt t="81596" x="2808288" y="4332288"/>
          <p14:tracePt t="81602" x="2771775" y="4395788"/>
          <p14:tracePt t="81610" x="2762250" y="4449763"/>
          <p14:tracePt t="81618" x="2752725" y="4514850"/>
          <p14:tracePt t="81627" x="2725738" y="4568825"/>
          <p14:tracePt t="81634" x="2716213" y="4632325"/>
          <p14:tracePt t="81642" x="2698750" y="4705350"/>
          <p14:tracePt t="81650" x="2698750" y="4760913"/>
          <p14:tracePt t="81658" x="2689225" y="4860925"/>
          <p14:tracePt t="81668" x="2689225" y="4933950"/>
          <p14:tracePt t="81679" x="2689225" y="5024438"/>
          <p14:tracePt t="81684" x="2689225" y="5116513"/>
          <p14:tracePt t="81694" x="2689225" y="5189538"/>
          <p14:tracePt t="81698" x="2689225" y="5280025"/>
          <p14:tracePt t="81706" x="2689225" y="5353050"/>
          <p14:tracePt t="81714" x="2689225" y="5453063"/>
          <p14:tracePt t="81722" x="2689225" y="5508625"/>
          <p14:tracePt t="81730" x="2662238" y="5562600"/>
          <p14:tracePt t="81738" x="2662238" y="5626100"/>
          <p14:tracePt t="81746" x="2662238" y="5662613"/>
          <p14:tracePt t="81754" x="2662238" y="5691188"/>
          <p14:tracePt t="81762" x="2662238" y="5727700"/>
          <p14:tracePt t="81770" x="2662238" y="5735638"/>
          <p14:tracePt t="81778" x="2662238" y="5772150"/>
          <p14:tracePt t="81786" x="2662238" y="5781675"/>
          <p14:tracePt t="81802" x="2662238" y="5800725"/>
          <p14:tracePt t="81810" x="2662238" y="5818188"/>
          <p14:tracePt t="81818" x="2662238" y="5845175"/>
          <p14:tracePt t="81826" x="2662238" y="5854700"/>
          <p14:tracePt t="81834" x="2662238" y="5873750"/>
          <p14:tracePt t="81842" x="2662238" y="5900738"/>
          <p14:tracePt t="81850" x="2662238" y="5918200"/>
          <p14:tracePt t="81859" x="2662238" y="5946775"/>
          <p14:tracePt t="81866" x="2662238" y="5964238"/>
          <p14:tracePt t="81878" x="2662238" y="5991225"/>
          <p14:tracePt t="81883" x="2662238" y="6000750"/>
          <p14:tracePt t="81894" x="2662238" y="6018213"/>
          <p14:tracePt t="81899" x="2662238" y="6027738"/>
          <p14:tracePt t="81915" x="2662238" y="6037263"/>
          <p14:tracePt t="82020" x="2652713" y="6046788"/>
          <p14:tracePt t="82040" x="2643188" y="6037263"/>
          <p14:tracePt t="82052" x="2635250" y="6027738"/>
          <p14:tracePt t="82114" x="2635250" y="6018213"/>
          <p14:tracePt t="82122" x="2616200" y="6018213"/>
          <p14:tracePt t="82130" x="2589213" y="6018213"/>
          <p14:tracePt t="82138" x="2533650" y="6018213"/>
          <p14:tracePt t="82146" x="2489200" y="6018213"/>
          <p14:tracePt t="82154" x="2416175" y="6018213"/>
          <p14:tracePt t="82162" x="2389188" y="6018213"/>
          <p14:tracePt t="82170" x="2360613" y="6018213"/>
          <p14:tracePt t="82178" x="2316163" y="6000750"/>
          <p14:tracePt t="82186" x="2287588" y="6000750"/>
          <p14:tracePt t="82194" x="2260600" y="6000750"/>
          <p14:tracePt t="82203" x="2243138" y="6000750"/>
          <p14:tracePt t="82213" x="2224088" y="6000750"/>
          <p14:tracePt t="82222" x="2214563" y="6000750"/>
          <p14:tracePt t="82239" x="2206625" y="6000750"/>
          <p14:tracePt t="82332" x="2187575" y="5973763"/>
          <p14:tracePt t="82340" x="2187575" y="5964238"/>
          <p14:tracePt t="82355" x="2187575" y="5954713"/>
          <p14:tracePt t="82371" x="2187575" y="5946775"/>
          <p14:tracePt t="82387" x="2187575" y="5937250"/>
          <p14:tracePt t="82460" x="2160588" y="5927725"/>
          <p14:tracePt t="82466" x="2106613" y="5927725"/>
          <p14:tracePt t="82474" x="2014538" y="5927725"/>
          <p14:tracePt t="82482" x="1924050" y="5927725"/>
          <p14:tracePt t="82490" x="1814513" y="5927725"/>
          <p14:tracePt t="82498" x="1704975" y="5927725"/>
          <p14:tracePt t="82506" x="1641475" y="5910263"/>
          <p14:tracePt t="82514" x="1585913" y="5891213"/>
          <p14:tracePt t="82522" x="1531938" y="5891213"/>
          <p14:tracePt t="82531" x="1512888" y="5881688"/>
          <p14:tracePt t="82539" x="1504950" y="5881688"/>
          <p14:tracePt t="82631" x="1495425" y="5873750"/>
          <p14:tracePt t="82638" x="1495425" y="5864225"/>
          <p14:tracePt t="82644" x="1485900" y="5845175"/>
          <p14:tracePt t="82652" x="1468438" y="5818188"/>
          <p14:tracePt t="82659" x="1449388" y="5800725"/>
          <p14:tracePt t="82666" x="1439863" y="5791200"/>
          <p14:tracePt t="82676" x="1431925" y="5781675"/>
          <p14:tracePt t="82682" x="1422400" y="5764213"/>
          <p14:tracePt t="82692" x="1412875" y="5764213"/>
          <p14:tracePt t="82698" x="1403350" y="5754688"/>
          <p14:tracePt t="82838" x="1403350" y="5735638"/>
          <p14:tracePt t="82842" x="1412875" y="5708650"/>
          <p14:tracePt t="82853" x="1449388" y="5681663"/>
          <p14:tracePt t="82864" x="1495425" y="5662613"/>
          <p14:tracePt t="82867" x="1522413" y="5645150"/>
          <p14:tracePt t="82877" x="1604963" y="5608638"/>
          <p14:tracePt t="82896" x="1751013" y="5554663"/>
          <p14:tracePt t="82899" x="1824038" y="5535613"/>
          <p14:tracePt t="82907" x="1905000" y="5526088"/>
          <p14:tracePt t="82915" x="1997075" y="5526088"/>
          <p14:tracePt t="82923" x="2051050" y="5526088"/>
          <p14:tracePt t="82931" x="2070100" y="5526088"/>
          <p14:tracePt t="82940" x="2078038" y="5526088"/>
          <p14:tracePt t="82947" x="2097088" y="5526088"/>
          <p14:tracePt t="82978" x="2097088" y="5535613"/>
          <p14:tracePt t="82994" x="2106613" y="5554663"/>
          <p14:tracePt t="83002" x="2106613" y="5572125"/>
          <p14:tracePt t="83026" x="2114550" y="5572125"/>
          <p14:tracePt t="83034" x="2124075" y="5581650"/>
          <p14:tracePt t="83043" x="2133600" y="5589588"/>
          <p14:tracePt t="83050" x="2151063" y="5599113"/>
          <p14:tracePt t="83059" x="2160588" y="5618163"/>
          <p14:tracePt t="83077" x="2187575" y="5626100"/>
          <p14:tracePt t="83106" x="2197100" y="5635625"/>
          <p14:tracePt t="83178" x="2206625" y="5645150"/>
          <p14:tracePt t="83228" x="2206625" y="5654675"/>
          <p14:tracePt t="83238" x="2206625" y="5662613"/>
          <p14:tracePt t="83270" x="2214563" y="5672138"/>
          <p14:tracePt t="83324" x="2214563" y="5691188"/>
          <p14:tracePt t="83460" x="2214563" y="5699125"/>
          <p14:tracePt t="83477" x="2214563" y="5708650"/>
          <p14:tracePt t="83484" x="2214563" y="5718175"/>
          <p14:tracePt t="83492" x="2214563" y="5727700"/>
          <p14:tracePt t="83500" x="2214563" y="5735638"/>
          <p14:tracePt t="83508" x="2197100" y="5754688"/>
          <p14:tracePt t="83523" x="2179638" y="5764213"/>
          <p14:tracePt t="83531" x="2170113" y="5781675"/>
          <p14:tracePt t="83547" x="2160588" y="5781675"/>
          <p14:tracePt t="83555" x="2143125" y="5791200"/>
          <p14:tracePt t="83596" x="2133600" y="5800725"/>
          <p14:tracePt t="83603" x="2114550" y="5800725"/>
          <p14:tracePt t="83611" x="2114550" y="5808663"/>
          <p14:tracePt t="83619" x="2106613" y="5818188"/>
          <p14:tracePt t="83636" x="2097088" y="5827713"/>
          <p14:tracePt t="83651" x="2087563" y="5837238"/>
          <p14:tracePt t="83668" x="2070100" y="5837238"/>
          <p14:tracePt t="84154" x="2070100" y="5827713"/>
          <p14:tracePt t="84918" x="2078038" y="5827713"/>
          <p14:tracePt t="84923" x="2106613" y="5818188"/>
          <p14:tracePt t="84942" x="2114550" y="5800725"/>
          <p14:tracePt t="84946" x="2124075" y="5791200"/>
          <p14:tracePt t="84954" x="2143125" y="5781675"/>
          <p14:tracePt t="84971" x="2151063" y="5781675"/>
          <p14:tracePt t="84986" x="2170113" y="5772150"/>
          <p14:tracePt t="85107" x="2160588" y="5772150"/>
          <p14:tracePt t="85115" x="2143125" y="5772150"/>
          <p14:tracePt t="85123" x="2133600" y="5772150"/>
          <p14:tracePt t="85131" x="2114550" y="5791200"/>
          <p14:tracePt t="85139" x="2106613" y="5791200"/>
          <p14:tracePt t="85147" x="2087563" y="5800725"/>
          <p14:tracePt t="85162" x="2070100" y="5808663"/>
          <p14:tracePt t="85170" x="2060575" y="5808663"/>
          <p14:tracePt t="85178" x="2041525" y="5818188"/>
          <p14:tracePt t="85186" x="2024063" y="5827713"/>
          <p14:tracePt t="85194" x="2005013" y="5827713"/>
          <p14:tracePt t="85202" x="1978025" y="5837238"/>
          <p14:tracePt t="85210" x="1968500" y="5837238"/>
          <p14:tracePt t="85218" x="1960563" y="5837238"/>
          <p14:tracePt t="85226" x="1941513" y="5837238"/>
          <p14:tracePt t="85234" x="1931988" y="5837238"/>
          <p14:tracePt t="85338" x="1924050" y="5837238"/>
          <p14:tracePt t="85362" x="1905000" y="5837238"/>
          <p14:tracePt t="85371" x="1895475" y="5837238"/>
          <p14:tracePt t="85379" x="1887538" y="5837238"/>
          <p14:tracePt t="85387" x="1878013" y="5837238"/>
          <p14:tracePt t="85396" x="1860550" y="5837238"/>
          <p14:tracePt t="85451" x="1851025" y="5845175"/>
          <p14:tracePt t="85556" x="1841500" y="5845175"/>
          <p14:tracePt t="85566" x="1824038" y="5845175"/>
          <p14:tracePt t="85572" x="1804988" y="5854700"/>
          <p14:tracePt t="85595" x="1787525" y="5864225"/>
          <p14:tracePt t="85603" x="1778000" y="5873750"/>
          <p14:tracePt t="85614" x="1758950" y="5873750"/>
          <p14:tracePt t="85617" x="1751013" y="5873750"/>
          <p14:tracePt t="85626" x="1731963" y="5881688"/>
          <p14:tracePt t="85748" x="1722438" y="5881688"/>
          <p14:tracePt t="85764" x="1722438" y="5873750"/>
          <p14:tracePt t="86202" x="1722438" y="5854700"/>
          <p14:tracePt t="86210" x="1722438" y="5837238"/>
          <p14:tracePt t="86218" x="1722438" y="5818188"/>
          <p14:tracePt t="86226" x="1722438" y="5791200"/>
          <p14:tracePt t="86234" x="1741488" y="5764213"/>
          <p14:tracePt t="86242" x="1751013" y="5745163"/>
          <p14:tracePt t="86250" x="1778000" y="5718175"/>
          <p14:tracePt t="86258" x="1787525" y="5699125"/>
          <p14:tracePt t="86267" x="1814513" y="5672138"/>
          <p14:tracePt t="86275" x="1831975" y="5645150"/>
          <p14:tracePt t="86282" x="1841500" y="5645150"/>
          <p14:tracePt t="86476" x="1841500" y="5654675"/>
          <p14:tracePt t="86484" x="1841500" y="5672138"/>
          <p14:tracePt t="86493" x="1841500" y="5681663"/>
          <p14:tracePt t="86516" x="1841500" y="5699125"/>
          <p14:tracePt t="86524" x="1868488" y="5708650"/>
          <p14:tracePt t="86531" x="1895475" y="5727700"/>
          <p14:tracePt t="86539" x="1951038" y="5735638"/>
          <p14:tracePt t="86547" x="2033588" y="5735638"/>
          <p14:tracePt t="86554" x="2060575" y="5735638"/>
          <p14:tracePt t="86564" x="2114550" y="5745163"/>
          <p14:tracePt t="86571" x="2170113" y="5745163"/>
          <p14:tracePt t="86579" x="2214563" y="5745163"/>
          <p14:tracePt t="86587" x="2251075" y="5745163"/>
          <p14:tracePt t="86595" x="2297113" y="5745163"/>
          <p14:tracePt t="86603" x="2324100" y="5745163"/>
          <p14:tracePt t="86612" x="2360613" y="5745163"/>
          <p14:tracePt t="86619" x="2406650" y="5745163"/>
          <p14:tracePt t="86629" x="2443163" y="5745163"/>
          <p14:tracePt t="86636" x="2479675" y="5735638"/>
          <p14:tracePt t="86646" x="2498725" y="5735638"/>
          <p14:tracePt t="87524" x="2506663" y="5735638"/>
          <p14:tracePt t="87532" x="2525713" y="5735638"/>
          <p14:tracePt t="87540" x="2533650" y="5735638"/>
          <p14:tracePt t="87550" x="2552700" y="5735638"/>
          <p14:tracePt t="87556" x="2562225" y="5735638"/>
          <p14:tracePt t="87563" x="2589213" y="5735638"/>
          <p14:tracePt t="87578" x="2606675" y="5727700"/>
          <p14:tracePt t="87594" x="2616200" y="5727700"/>
          <p14:tracePt t="87602" x="2625725" y="5727700"/>
          <p14:tracePt t="87610" x="2635250" y="5727700"/>
          <p14:tracePt t="87618" x="2662238" y="5727700"/>
          <p14:tracePt t="87626" x="2716213" y="5727700"/>
          <p14:tracePt t="87634" x="2789238" y="5727700"/>
          <p14:tracePt t="87643" x="2881313" y="5745163"/>
          <p14:tracePt t="87650" x="2998788" y="5772150"/>
          <p14:tracePt t="87659" x="3081338" y="5818188"/>
          <p14:tracePt t="87666" x="3117850" y="5827713"/>
          <p14:tracePt t="87674" x="3181350" y="5837238"/>
          <p14:tracePt t="87682" x="3217863" y="5837238"/>
          <p14:tracePt t="87693" x="3263900" y="5864225"/>
          <p14:tracePt t="87699" x="3273425" y="5864225"/>
          <p14:tracePt t="87730" x="3281363" y="5864225"/>
          <p14:tracePt t="87821" x="3290888" y="5845175"/>
          <p14:tracePt t="87828" x="3300413" y="5837238"/>
          <p14:tracePt t="87836" x="3300413" y="5818188"/>
          <p14:tracePt t="87847" x="3327400" y="5800725"/>
          <p14:tracePt t="87854" x="3346450" y="5781675"/>
          <p14:tracePt t="87860" x="3354388" y="5764213"/>
          <p14:tracePt t="87867" x="3382963" y="5718175"/>
          <p14:tracePt t="87877" x="3409950" y="5691188"/>
          <p14:tracePt t="87883" x="3436938" y="5645150"/>
          <p14:tracePt t="87894" x="3473450" y="5589588"/>
          <p14:tracePt t="87912" x="3546475" y="5518150"/>
          <p14:tracePt t="87916" x="3556000" y="5508625"/>
          <p14:tracePt t="87923" x="3556000" y="5499100"/>
          <p14:tracePt t="87947" x="3556000" y="5489575"/>
          <p14:tracePt t="87954" x="3546475" y="5481638"/>
          <p14:tracePt t="87987" x="3536950" y="5481638"/>
          <p14:tracePt t="87994" x="3509963" y="5481638"/>
          <p14:tracePt t="88002" x="3490913" y="5489575"/>
          <p14:tracePt t="88010" x="3482975" y="5499100"/>
          <p14:tracePt t="88019" x="3473450" y="5508625"/>
          <p14:tracePt t="88026" x="3463925" y="5518150"/>
          <p14:tracePt t="88034" x="3463925" y="5526088"/>
          <p14:tracePt t="88058" x="3446463" y="5545138"/>
          <p14:tracePt t="88066" x="3427413" y="5562600"/>
          <p14:tracePt t="88083" x="3419475" y="5581650"/>
          <p14:tracePt t="88095" x="3419475" y="5589588"/>
          <p14:tracePt t="88099" x="3409950" y="5599113"/>
          <p14:tracePt t="88116" x="3409950" y="5618163"/>
          <p14:tracePt t="88124" x="3409950" y="5626100"/>
          <p14:tracePt t="88130" x="3409950" y="5635625"/>
          <p14:tracePt t="88140" x="3409950" y="5645150"/>
          <p14:tracePt t="88147" x="3419475" y="5681663"/>
          <p14:tracePt t="88156" x="3427413" y="5691188"/>
          <p14:tracePt t="88171" x="3446463" y="5699125"/>
          <p14:tracePt t="88180" x="3463925" y="5699125"/>
          <p14:tracePt t="88186" x="3473450" y="5699125"/>
          <p14:tracePt t="88194" x="3509963" y="5699125"/>
          <p14:tracePt t="88202" x="3563938" y="5699125"/>
          <p14:tracePt t="88210" x="3619500" y="5699125"/>
          <p14:tracePt t="88218" x="3673475" y="5699125"/>
          <p14:tracePt t="88226" x="3719513" y="5699125"/>
          <p14:tracePt t="88234" x="3775075" y="5699125"/>
          <p14:tracePt t="88242" x="3792538" y="5699125"/>
          <p14:tracePt t="88250" x="3819525" y="5672138"/>
          <p14:tracePt t="88259" x="3829050" y="5672138"/>
          <p14:tracePt t="88267" x="3838575" y="5662613"/>
          <p14:tracePt t="88284" x="3846513" y="5654675"/>
          <p14:tracePt t="88309" x="3819525" y="5654675"/>
          <p14:tracePt t="88317" x="3792538" y="5654675"/>
          <p14:tracePt t="88325" x="3746500" y="5654675"/>
          <p14:tracePt t="88331" x="3709988" y="5654675"/>
          <p14:tracePt t="88339" x="3665538" y="5654675"/>
          <p14:tracePt t="88346" x="3636963" y="5654675"/>
          <p14:tracePt t="88354" x="3619500" y="5654675"/>
          <p14:tracePt t="88362" x="3609975" y="5654675"/>
          <p14:tracePt t="88370" x="3592513" y="5654675"/>
          <p14:tracePt t="88386" x="3582988" y="5654675"/>
          <p14:tracePt t="88394" x="3573463" y="5662613"/>
          <p14:tracePt t="88410" x="3563938" y="5662613"/>
          <p14:tracePt t="88434" x="3536950" y="5681663"/>
          <p14:tracePt t="88458" x="3527425" y="5718175"/>
          <p14:tracePt t="88474" x="3509963" y="5727700"/>
          <p14:tracePt t="88482" x="3500438" y="5735638"/>
          <p14:tracePt t="88515" x="3490913" y="5735638"/>
          <p14:tracePt t="88523" x="3490913" y="5745163"/>
          <p14:tracePt t="88708" x="3490913" y="5754688"/>
          <p14:tracePt t="88716" x="3490913" y="5772150"/>
          <p14:tracePt t="88724" x="3490913" y="5800725"/>
          <p14:tracePt t="88732" x="3509963" y="5808663"/>
          <p14:tracePt t="88739" x="3527425" y="5808663"/>
          <p14:tracePt t="88747" x="3546475" y="5808663"/>
          <p14:tracePt t="88758" x="3573463" y="5808663"/>
          <p14:tracePt t="88762" x="3592513" y="5808663"/>
          <p14:tracePt t="88771" x="3629025" y="5808663"/>
          <p14:tracePt t="88787" x="3636963" y="5808663"/>
          <p14:tracePt t="88796" x="3646488" y="5808663"/>
          <p14:tracePt t="88819" x="3656013" y="5808663"/>
          <p14:tracePt t="88835" x="3665538" y="5808663"/>
          <p14:tracePt t="88843" x="3673475" y="5808663"/>
          <p14:tracePt t="88850" x="3683000" y="5800725"/>
          <p14:tracePt t="88866" x="3683000" y="5791200"/>
          <p14:tracePt t="88875" x="3709988" y="5764213"/>
          <p14:tracePt t="88894" x="3738563" y="5727700"/>
          <p14:tracePt t="88906" x="3746500" y="5708650"/>
          <p14:tracePt t="88919" x="3756025" y="5708650"/>
          <p14:tracePt t="89116" x="3775075" y="5708650"/>
          <p14:tracePt t="89133" x="3792538" y="5708650"/>
          <p14:tracePt t="89234" x="3802063" y="5708650"/>
          <p14:tracePt t="89250" x="3792538" y="5718175"/>
          <p14:tracePt t="89282" x="3765550" y="5735638"/>
          <p14:tracePt t="89324" x="3765550" y="5745163"/>
          <p14:tracePt t="89331" x="3765550" y="5754688"/>
          <p14:tracePt t="89338" x="3765550" y="5764213"/>
          <p14:tracePt t="89354" x="3756025" y="5781675"/>
          <p14:tracePt t="89362" x="3738563" y="5791200"/>
          <p14:tracePt t="89370" x="3719513" y="5808663"/>
          <p14:tracePt t="89386" x="3709988" y="5808663"/>
          <p14:tracePt t="89394" x="3702050" y="5808663"/>
          <p14:tracePt t="89402" x="3692525" y="5808663"/>
          <p14:tracePt t="89427" x="3683000" y="5808663"/>
          <p14:tracePt t="89443" x="3673475" y="5808663"/>
          <p14:tracePt t="89458" x="3665538" y="5808663"/>
          <p14:tracePt t="89475" x="3646488" y="5808663"/>
          <p14:tracePt t="89669" x="3636963" y="5818188"/>
          <p14:tracePt t="89746" x="3656013" y="5818188"/>
          <p14:tracePt t="89754" x="3683000" y="5808663"/>
          <p14:tracePt t="89770" x="3692525" y="5800725"/>
          <p14:tracePt t="89778" x="3702050" y="5791200"/>
          <p14:tracePt t="89786" x="3709988" y="5791200"/>
          <p14:tracePt t="89798" x="3719513" y="5781675"/>
          <p14:tracePt t="90234" x="3709988" y="5781675"/>
          <p14:tracePt t="90250" x="3692525" y="5781675"/>
          <p14:tracePt t="90267" x="3673475" y="5781675"/>
          <p14:tracePt t="90274" x="3656013" y="5781675"/>
          <p14:tracePt t="90282" x="3646488" y="5781675"/>
          <p14:tracePt t="90290" x="3629025" y="5791200"/>
          <p14:tracePt t="90298" x="3619500" y="5800725"/>
          <p14:tracePt t="90306" x="3600450" y="5808663"/>
          <p14:tracePt t="90315" x="3592513" y="5808663"/>
          <p14:tracePt t="90322" x="3582988" y="5818188"/>
          <p14:tracePt t="90330" x="3563938" y="5818188"/>
          <p14:tracePt t="90338" x="3556000" y="5827713"/>
          <p14:tracePt t="90354" x="3546475" y="5827713"/>
          <p14:tracePt t="90918" x="3556000" y="5837238"/>
          <p14:tracePt t="90924" x="3563938" y="5845175"/>
          <p14:tracePt t="90933" x="3592513" y="5845175"/>
          <p14:tracePt t="90942" x="3629025" y="5845175"/>
          <p14:tracePt t="90947" x="3656013" y="5845175"/>
          <p14:tracePt t="90954" x="3702050" y="5845175"/>
          <p14:tracePt t="90963" x="3709988" y="5845175"/>
          <p14:tracePt t="90977" x="3746500" y="5845175"/>
          <p14:tracePt t="90979" x="3756025" y="5845175"/>
          <p14:tracePt t="90986" x="3783013" y="5837238"/>
          <p14:tracePt t="91002" x="3802063" y="5827713"/>
          <p14:tracePt t="91010" x="3802063" y="5818188"/>
          <p14:tracePt t="91018" x="3802063" y="5808663"/>
          <p14:tracePt t="91026" x="3819525" y="5791200"/>
          <p14:tracePt t="91042" x="3829050" y="5791200"/>
          <p14:tracePt t="91050" x="3856038" y="5791200"/>
          <p14:tracePt t="91059" x="3865563" y="5791200"/>
          <p14:tracePt t="91074" x="3875088" y="5791200"/>
          <p14:tracePt t="91082" x="3902075" y="5791200"/>
          <p14:tracePt t="91092" x="3911600" y="5791200"/>
          <p14:tracePt t="91122" x="3919538" y="5791200"/>
          <p14:tracePt t="91130" x="3984625" y="5800725"/>
          <p14:tracePt t="91138" x="4038600" y="5808663"/>
          <p14:tracePt t="91146" x="4084638" y="5827713"/>
          <p14:tracePt t="91154" x="4111625" y="5827713"/>
          <p14:tracePt t="91162" x="4121150" y="5827713"/>
          <p14:tracePt t="91170" x="4129088" y="5827713"/>
          <p14:tracePt t="91234" x="4138613" y="5827713"/>
          <p14:tracePt t="91242" x="4138613" y="5818188"/>
          <p14:tracePt t="91250" x="4121150" y="5808663"/>
          <p14:tracePt t="91266" x="4111625" y="5800725"/>
          <p14:tracePt t="91300" x="4094163" y="5800725"/>
          <p14:tracePt t="91317" x="4084638" y="5800725"/>
          <p14:tracePt t="91333" x="4075113" y="5800725"/>
          <p14:tracePt t="91516" x="4065588" y="5791200"/>
          <p14:tracePt t="91523" x="4065588" y="5781675"/>
          <p14:tracePt t="91532" x="4065588" y="5772150"/>
          <p14:tracePt t="91555" x="4065588" y="5764213"/>
          <p14:tracePt t="91645" x="4065588" y="5745163"/>
          <p14:tracePt t="91876" x="4065588" y="5727700"/>
          <p14:tracePt t="91885" x="4075113" y="5718175"/>
          <p14:tracePt t="91899" x="4084638" y="5708650"/>
          <p14:tracePt t="91908" x="4102100" y="5691188"/>
          <p14:tracePt t="91932" x="4111625" y="5681663"/>
          <p14:tracePt t="92282" x="4121150" y="5672138"/>
          <p14:tracePt t="93108" x="4121150" y="5681663"/>
          <p14:tracePt t="93500" x="4111625" y="5691188"/>
          <p14:tracePt t="93509" x="4084638" y="5708650"/>
          <p14:tracePt t="93514" x="4065588" y="5727700"/>
          <p14:tracePt t="93522" x="4021138" y="5745163"/>
          <p14:tracePt t="93530" x="3975100" y="5781675"/>
          <p14:tracePt t="93538" x="3948113" y="5808663"/>
          <p14:tracePt t="93547" x="3883025" y="5845175"/>
          <p14:tracePt t="93556" x="3838575" y="5864225"/>
          <p14:tracePt t="93566" x="3775075" y="5900738"/>
          <p14:tracePt t="93572" x="3729038" y="5927725"/>
          <p14:tracePt t="93582" x="3702050" y="5937250"/>
          <p14:tracePt t="93585" x="3665538" y="5964238"/>
          <p14:tracePt t="93594" x="3629025" y="5991225"/>
          <p14:tracePt t="93602" x="3592513" y="6010275"/>
          <p14:tracePt t="93610" x="3573463" y="6018213"/>
          <p14:tracePt t="93619" x="3563938" y="6027738"/>
          <p14:tracePt t="93627" x="3519488" y="6064250"/>
          <p14:tracePt t="93635" x="3509963" y="6083300"/>
          <p14:tracePt t="93643" x="3482975" y="6091238"/>
          <p14:tracePt t="93651" x="3473450" y="6119813"/>
          <p14:tracePt t="93660" x="3463925" y="6137275"/>
          <p14:tracePt t="93676" x="3446463" y="6164263"/>
          <p14:tracePt t="93683" x="3419475" y="6200775"/>
          <p14:tracePt t="93695" x="3400425" y="6219825"/>
          <p14:tracePt t="93698" x="3373438" y="6237288"/>
          <p14:tracePt t="93711" x="3327400" y="6265863"/>
          <p14:tracePt t="93715" x="3281363" y="6273800"/>
          <p14:tracePt t="93727" x="3227388" y="6283325"/>
          <p14:tracePt t="93732" x="3181350" y="6283325"/>
          <p14:tracePt t="93740" x="3127375" y="6310313"/>
          <p14:tracePt t="93748" x="3071813" y="6319838"/>
          <p14:tracePt t="93754" x="2990850" y="6319838"/>
          <p14:tracePt t="93762" x="2935288" y="6329363"/>
          <p14:tracePt t="93770" x="2881313" y="6329363"/>
          <p14:tracePt t="93778" x="2825750" y="6329363"/>
          <p14:tracePt t="93786" x="2762250" y="6329363"/>
          <p14:tracePt t="93794" x="2708275" y="6329363"/>
          <p14:tracePt t="93802" x="2652713" y="6329363"/>
          <p14:tracePt t="93810" x="2616200" y="6329363"/>
          <p14:tracePt t="93818" x="2579688" y="6329363"/>
          <p14:tracePt t="93826" x="2543175" y="6329363"/>
          <p14:tracePt t="93834" x="2498725" y="6329363"/>
          <p14:tracePt t="93843" x="2462213" y="6329363"/>
          <p14:tracePt t="93851" x="2443163" y="6329363"/>
          <p14:tracePt t="93860" x="2397125" y="6329363"/>
          <p14:tracePt t="93867" x="2389188" y="6329363"/>
          <p14:tracePt t="93878" x="2352675" y="6329363"/>
          <p14:tracePt t="93883" x="2333625" y="6329363"/>
          <p14:tracePt t="93895" x="2306638" y="6329363"/>
          <p14:tracePt t="93911" x="2270125" y="6319838"/>
          <p14:tracePt t="93916" x="2260600" y="6319838"/>
          <p14:tracePt t="93927" x="2251075" y="6319838"/>
          <p14:tracePt t="93939" x="2233613" y="6319838"/>
          <p14:tracePt t="93949" x="2214563" y="6319838"/>
          <p14:tracePt t="93962" x="2187575" y="6310313"/>
          <p14:tracePt t="93971" x="2170113" y="6310313"/>
          <p14:tracePt t="93977" x="2133600" y="6310313"/>
          <p14:tracePt t="93987" x="2124075" y="6310313"/>
          <p14:tracePt t="93994" x="2087563" y="6310313"/>
          <p14:tracePt t="94002" x="2060575" y="6310313"/>
          <p14:tracePt t="94010" x="2041525" y="6310313"/>
          <p14:tracePt t="94018" x="2024063" y="6310313"/>
          <p14:tracePt t="94026" x="2014538" y="6310313"/>
          <p14:tracePt t="94034" x="1997075" y="6310313"/>
          <p14:tracePt t="94042" x="1987550" y="6310313"/>
          <p14:tracePt t="94050" x="1978025" y="6310313"/>
          <p14:tracePt t="94058" x="1951038" y="6310313"/>
          <p14:tracePt t="94066" x="1941513" y="6310313"/>
          <p14:tracePt t="94074" x="1931988" y="6310313"/>
          <p14:tracePt t="94082" x="1914525" y="6310313"/>
          <p14:tracePt t="94091" x="1895475" y="6310313"/>
          <p14:tracePt t="94098" x="1868488" y="6310313"/>
          <p14:tracePt t="94109" x="1851025" y="6310313"/>
          <p14:tracePt t="94115" x="1814513" y="6310313"/>
          <p14:tracePt t="94125" x="1795463" y="6310313"/>
          <p14:tracePt t="94131" x="1751013" y="6310313"/>
          <p14:tracePt t="94139" x="1722438" y="6302375"/>
          <p14:tracePt t="94147" x="1704975" y="6302375"/>
          <p14:tracePt t="94154" x="1677988" y="6302375"/>
          <p14:tracePt t="94163" x="1658938" y="6302375"/>
          <p14:tracePt t="94171" x="1649413" y="6292850"/>
          <p14:tracePt t="94260" x="1631950" y="6292850"/>
          <p14:tracePt t="94274" x="1612900" y="6292850"/>
          <p14:tracePt t="94282" x="1595438" y="6292850"/>
          <p14:tracePt t="94290" x="1585913" y="6292850"/>
          <p14:tracePt t="94588" x="1576388" y="6283325"/>
          <p14:tracePt t="94598" x="1576388" y="6265863"/>
          <p14:tracePt t="94604" x="1585913" y="6246813"/>
          <p14:tracePt t="94611" x="1604963" y="6229350"/>
          <p14:tracePt t="94617" x="1631950" y="6210300"/>
          <p14:tracePt t="94626" x="1649413" y="6200775"/>
          <p14:tracePt t="94634" x="1677988" y="6183313"/>
          <p14:tracePt t="94644" x="1695450" y="6156325"/>
          <p14:tracePt t="94650" x="1704975" y="6137275"/>
          <p14:tracePt t="94659" x="1722438" y="6119813"/>
          <p14:tracePt t="94665" x="1741488" y="6100763"/>
          <p14:tracePt t="94674" x="1758950" y="6073775"/>
          <p14:tracePt t="94698" x="1778000" y="6054725"/>
          <p14:tracePt t="94707" x="1778000" y="6046788"/>
          <p14:tracePt t="94715" x="1787525" y="6037263"/>
          <p14:tracePt t="94730" x="1814513" y="6018213"/>
          <p14:tracePt t="94754" x="1814513" y="6000750"/>
          <p14:tracePt t="94763" x="1824038" y="5991225"/>
          <p14:tracePt t="94787" x="1824038" y="5983288"/>
          <p14:tracePt t="94870" x="1831975" y="5964238"/>
          <p14:tracePt t="94875" x="1831975" y="5954713"/>
          <p14:tracePt t="94896" x="1841500" y="5946775"/>
          <p14:tracePt t="94901" x="1841500" y="5937250"/>
          <p14:tracePt t="94910" x="1860550" y="5918200"/>
          <p14:tracePt t="95116" x="1860550" y="5937250"/>
          <p14:tracePt t="95123" x="1860550" y="5954713"/>
          <p14:tracePt t="95132" x="1860550" y="5973763"/>
          <p14:tracePt t="95140" x="1860550" y="6000750"/>
          <p14:tracePt t="95147" x="1860550" y="6027738"/>
          <p14:tracePt t="95154" x="1860550" y="6046788"/>
          <p14:tracePt t="95162" x="1860550" y="6054725"/>
          <p14:tracePt t="95170" x="1860550" y="6083300"/>
          <p14:tracePt t="95178" x="1860550" y="6091238"/>
          <p14:tracePt t="95186" x="1860550" y="6100763"/>
          <p14:tracePt t="95202" x="1860550" y="6119813"/>
          <p14:tracePt t="95516" x="1868488" y="6110288"/>
          <p14:tracePt t="95524" x="1887538" y="6091238"/>
          <p14:tracePt t="95702" x="1895475" y="6091238"/>
          <p14:tracePt t="96028" x="1895475" y="6119813"/>
          <p14:tracePt t="96037" x="1878013" y="6137275"/>
          <p14:tracePt t="96042" x="1868488" y="6146800"/>
          <p14:tracePt t="96051" x="1851025" y="6156325"/>
          <p14:tracePt t="96059" x="1814513" y="6173788"/>
          <p14:tracePt t="96066" x="1804988" y="6183313"/>
          <p14:tracePt t="96074" x="1768475" y="6192838"/>
          <p14:tracePt t="96090" x="1751013" y="6200775"/>
          <p14:tracePt t="96098" x="1741488" y="6210300"/>
          <p14:tracePt t="96114" x="1741488" y="6219825"/>
          <p14:tracePt t="96139" x="1731963" y="6219825"/>
          <p14:tracePt t="96156" x="1722438" y="6229350"/>
          <p14:tracePt t="96163" x="1714500" y="6237288"/>
          <p14:tracePt t="96179" x="1695450" y="6237288"/>
          <p14:tracePt t="96187" x="1685925" y="6237288"/>
          <p14:tracePt t="96203" x="1677988" y="6237288"/>
          <p14:tracePt t="96219" x="1649413" y="6246813"/>
          <p14:tracePt t="96227" x="1641475" y="6256338"/>
          <p14:tracePt t="96244" x="1631950" y="6256338"/>
          <p14:tracePt t="96251" x="1622425" y="6256338"/>
          <p14:tracePt t="96260" x="1612900" y="6256338"/>
          <p14:tracePt t="96426" x="1622425" y="6256338"/>
          <p14:tracePt t="96434" x="1695450" y="6256338"/>
          <p14:tracePt t="96442" x="1778000" y="6229350"/>
          <p14:tracePt t="96453" x="1868488" y="6183313"/>
          <p14:tracePt t="96458" x="1931988" y="6164263"/>
          <p14:tracePt t="96466" x="2051050" y="6100763"/>
          <p14:tracePt t="96474" x="2124075" y="6073775"/>
          <p14:tracePt t="96482" x="2206625" y="6018213"/>
          <p14:tracePt t="96491" x="2306638" y="5983288"/>
          <p14:tracePt t="96498" x="2370138" y="5946775"/>
          <p14:tracePt t="96508" x="2452688" y="5873750"/>
          <p14:tracePt t="96514" x="2506663" y="5818188"/>
          <p14:tracePt t="96523" x="2562225" y="5754688"/>
          <p14:tracePt t="96530" x="2625725" y="5654675"/>
          <p14:tracePt t="96538" x="2698750" y="5572125"/>
          <p14:tracePt t="96546" x="2771775" y="5472113"/>
          <p14:tracePt t="96554" x="2844800" y="5353050"/>
          <p14:tracePt t="96562" x="2917825" y="5253038"/>
          <p14:tracePt t="96572" x="2971800" y="5153025"/>
          <p14:tracePt t="96578" x="3044825" y="5024438"/>
          <p14:tracePt t="96586" x="3090863" y="4906963"/>
          <p14:tracePt t="96594" x="3163888" y="4787900"/>
          <p14:tracePt t="96603" x="3208338" y="4668838"/>
          <p14:tracePt t="96610" x="3244850" y="4578350"/>
          <p14:tracePt t="96619" x="3273425" y="4495800"/>
          <p14:tracePt t="96626" x="3309938" y="4432300"/>
          <p14:tracePt t="96634" x="3336925" y="4368800"/>
          <p14:tracePt t="96642" x="3346450" y="4313238"/>
          <p14:tracePt t="96650" x="3363913" y="4268788"/>
          <p14:tracePt t="96658" x="3363913" y="4249738"/>
          <p14:tracePt t="96666" x="3373438" y="4222750"/>
          <p14:tracePt t="96675" x="3373438" y="4195763"/>
          <p14:tracePt t="96682" x="3373438" y="4167188"/>
          <p14:tracePt t="96691" x="3382963" y="4140200"/>
          <p14:tracePt t="96698" x="3382963" y="4103688"/>
          <p14:tracePt t="96708" x="3382963" y="4057650"/>
          <p14:tracePt t="96714" x="3390900" y="4003675"/>
          <p14:tracePt t="96723" x="3419475" y="3930650"/>
          <p14:tracePt t="96730" x="3419475" y="3884613"/>
          <p14:tracePt t="96741" x="3427413" y="3811588"/>
          <p14:tracePt t="96746" x="3446463" y="3738563"/>
          <p14:tracePt t="96755" x="3446463" y="3629025"/>
          <p14:tracePt t="96762" x="3455988" y="3538538"/>
          <p14:tracePt t="96771" x="3482975" y="3419475"/>
          <p14:tracePt t="96778" x="3500438" y="3328988"/>
          <p14:tracePt t="96786" x="3509963" y="3236913"/>
          <p14:tracePt t="96794" x="3556000" y="3136900"/>
          <p14:tracePt t="96802" x="3556000" y="3027363"/>
          <p14:tracePt t="96810" x="3582988" y="2946400"/>
          <p14:tracePt t="96818" x="3592513" y="2873375"/>
          <p14:tracePt t="96826" x="3609975" y="2827338"/>
          <p14:tracePt t="96835" x="3629025" y="2763838"/>
          <p14:tracePt t="96843" x="3636963" y="2708275"/>
          <p14:tracePt t="96851" x="3646488" y="2662238"/>
          <p14:tracePt t="96859" x="3665538" y="2635250"/>
          <p14:tracePt t="96867" x="3665538" y="2589213"/>
          <p14:tracePt t="96875" x="3665538" y="2562225"/>
          <p14:tracePt t="96883" x="3665538" y="2544763"/>
          <p14:tracePt t="96893" x="3656013" y="2517775"/>
          <p14:tracePt t="96899" x="3656013" y="2508250"/>
          <p14:tracePt t="96911" x="3656013" y="2498725"/>
          <p14:tracePt t="96915" x="3656013" y="2489200"/>
          <p14:tracePt t="96925" x="3646488" y="2471738"/>
          <p14:tracePt t="96939" x="3629025" y="2452688"/>
          <p14:tracePt t="96959" x="3629025" y="2444750"/>
          <p14:tracePt t="96962" x="3629025" y="2435225"/>
          <p14:tracePt t="96970" x="3629025" y="2425700"/>
          <p14:tracePt t="96978" x="3629025" y="2416175"/>
          <p14:tracePt t="96987" x="3619500" y="2389188"/>
          <p14:tracePt t="96994" x="3600450" y="2362200"/>
          <p14:tracePt t="97002" x="3582988" y="2316163"/>
          <p14:tracePt t="97010" x="3563938" y="2270125"/>
          <p14:tracePt t="97018" x="3556000" y="2262188"/>
          <p14:tracePt t="97026" x="3519488" y="2225675"/>
          <p14:tracePt t="97034" x="3500438" y="2197100"/>
          <p14:tracePt t="97042" x="3473450" y="2170113"/>
          <p14:tracePt t="97050" x="3427413" y="2152650"/>
          <p14:tracePt t="97058" x="3400425" y="2133600"/>
          <p14:tracePt t="97066" x="3363913" y="2116138"/>
          <p14:tracePt t="97074" x="3327400" y="2097088"/>
          <p14:tracePt t="97082" x="3281363" y="2097088"/>
          <p14:tracePt t="97091" x="3254375" y="2089150"/>
          <p14:tracePt t="97098" x="3227388" y="2089150"/>
          <p14:tracePt t="97108" x="3208338" y="2089150"/>
          <p14:tracePt t="97114" x="3181350" y="2089150"/>
          <p14:tracePt t="97124" x="3163888" y="2070100"/>
          <p14:tracePt t="97130" x="3127375" y="2070100"/>
          <p14:tracePt t="97138" x="3117850" y="2070100"/>
          <p14:tracePt t="97154" x="3100388" y="2070100"/>
          <p14:tracePt t="97162" x="3081338" y="2070100"/>
          <p14:tracePt t="97170" x="3071813" y="2070100"/>
          <p14:tracePt t="97178" x="3044825" y="2070100"/>
          <p14:tracePt t="97186" x="3035300" y="2070100"/>
          <p14:tracePt t="97194" x="3008313" y="2079625"/>
          <p14:tracePt t="97202" x="2998788" y="2089150"/>
          <p14:tracePt t="97210" x="2990850" y="2089150"/>
          <p14:tracePt t="97219" x="2954338" y="2097088"/>
          <p14:tracePt t="97226" x="2935288" y="2106613"/>
          <p14:tracePt t="97234" x="2898775" y="2116138"/>
          <p14:tracePt t="97250" x="2881313" y="2125663"/>
          <p14:tracePt t="97258" x="2871788" y="2125663"/>
          <p14:tracePt t="97266" x="2862263" y="2125663"/>
          <p14:tracePt t="97275" x="2852738" y="2125663"/>
          <p14:tracePt t="97362" x="2844800" y="2116138"/>
          <p14:tracePt t="97370" x="2844800" y="2106613"/>
          <p14:tracePt t="97378" x="2835275" y="2097088"/>
          <p14:tracePt t="97395" x="2835275" y="2089150"/>
          <p14:tracePt t="97404" x="2835275" y="2079625"/>
          <p14:tracePt t="97410" x="2835275" y="2070100"/>
          <p14:tracePt t="97474" x="2835275" y="2060575"/>
          <p14:tracePt t="97498" x="2835275" y="2043113"/>
          <p14:tracePt t="97515" x="2835275" y="2033588"/>
          <p14:tracePt t="97524" x="2844800" y="2024063"/>
          <p14:tracePt t="97531" x="2852738" y="2024063"/>
          <p14:tracePt t="97547" x="2862263" y="2024063"/>
          <p14:tracePt t="97555" x="2871788" y="2016125"/>
          <p14:tracePt t="97610" x="2881313" y="2016125"/>
          <p14:tracePt t="97626" x="2889250" y="2016125"/>
          <p14:tracePt t="97642" x="2898775" y="2016125"/>
          <p14:tracePt t="97651" x="2908300" y="2016125"/>
          <p14:tracePt t="97724" x="2925763" y="2016125"/>
          <p14:tracePt t="97748" x="2935288" y="2016125"/>
          <p14:tracePt t="97844" x="2944813" y="2016125"/>
          <p14:tracePt t="98092" x="2971800" y="2016125"/>
          <p14:tracePt t="98100" x="2981325" y="2016125"/>
          <p14:tracePt t="98116" x="2990850" y="2024063"/>
          <p14:tracePt t="98140" x="2990850" y="2033588"/>
          <p14:tracePt t="99296" x="3008313" y="2043113"/>
          <p14:tracePt t="99298" x="3027363" y="2043113"/>
          <p14:tracePt t="99306" x="3081338" y="2043113"/>
          <p14:tracePt t="99314" x="3154363" y="2043113"/>
          <p14:tracePt t="99324" x="3244850" y="2043113"/>
          <p14:tracePt t="99331" x="3336925" y="2043113"/>
          <p14:tracePt t="99343" x="3463925" y="2043113"/>
          <p14:tracePt t="99347" x="3536950" y="2043113"/>
          <p14:tracePt t="99356" x="3646488" y="2043113"/>
          <p14:tracePt t="99365" x="3738563" y="2043113"/>
          <p14:tracePt t="99371" x="3810000" y="2043113"/>
          <p14:tracePt t="99379" x="3938588" y="2043113"/>
          <p14:tracePt t="99386" x="4021138" y="2043113"/>
          <p14:tracePt t="99394" x="4111625" y="2043113"/>
          <p14:tracePt t="99402" x="4184650" y="2024063"/>
          <p14:tracePt t="99410" x="4248150" y="2006600"/>
          <p14:tracePt t="99418" x="4321175" y="2006600"/>
          <p14:tracePt t="99426" x="4376738" y="1997075"/>
          <p14:tracePt t="99434" x="4440238" y="1970088"/>
          <p14:tracePt t="99442" x="4513263" y="1970088"/>
          <p14:tracePt t="99450" x="4576763" y="1960563"/>
          <p14:tracePt t="99458" x="4667250" y="1960563"/>
          <p14:tracePt t="99465" x="4740275" y="1960563"/>
          <p14:tracePt t="99477" x="4813300" y="1960563"/>
          <p14:tracePt t="99483" x="4886325" y="1960563"/>
          <p14:tracePt t="99495" x="4986338" y="1951038"/>
          <p14:tracePt t="99500" x="5059363" y="1933575"/>
          <p14:tracePt t="99512" x="5141913" y="1906588"/>
          <p14:tracePt t="99516" x="5195888" y="1906588"/>
          <p14:tracePt t="99527" x="5260975" y="1887538"/>
          <p14:tracePt t="99531" x="5314950" y="1870075"/>
          <p14:tracePt t="99545" x="5378450" y="1833563"/>
          <p14:tracePt t="99546" x="5414963" y="1824038"/>
          <p14:tracePt t="99554" x="5441950" y="1787525"/>
          <p14:tracePt t="99562" x="5451475" y="1787525"/>
          <p14:tracePt t="99570" x="5470525" y="1768475"/>
          <p14:tracePt t="99578" x="5478463" y="1751013"/>
          <p14:tracePt t="99594" x="5487988" y="1741488"/>
          <p14:tracePt t="99602" x="5487988" y="1731963"/>
          <p14:tracePt t="99610" x="5497513" y="1724025"/>
          <p14:tracePt t="99618" x="5507038" y="1714500"/>
          <p14:tracePt t="99626" x="5507038" y="1704975"/>
          <p14:tracePt t="99634" x="5524500" y="1687513"/>
          <p14:tracePt t="99650" x="5534025" y="1668463"/>
          <p14:tracePt t="99659" x="5551488" y="1651000"/>
          <p14:tracePt t="99666" x="5561013" y="1641475"/>
          <p14:tracePt t="99691" x="5561013" y="1631950"/>
          <p14:tracePt t="99698" x="5570538" y="1624013"/>
          <p14:tracePt t="100300" x="5534025" y="1651000"/>
          <p14:tracePt t="100308" x="5487988" y="1677988"/>
          <p14:tracePt t="100314" x="5424488" y="1714500"/>
          <p14:tracePt t="100324" x="5378450" y="1751013"/>
          <p14:tracePt t="100330" x="5314950" y="1787525"/>
          <p14:tracePt t="100338" x="5241925" y="1841500"/>
          <p14:tracePt t="100346" x="5178425" y="1878013"/>
          <p14:tracePt t="100354" x="5095875" y="1933575"/>
          <p14:tracePt t="100362" x="5041900" y="1960563"/>
          <p14:tracePt t="100370" x="4968875" y="1997075"/>
          <p14:tracePt t="100378" x="4895850" y="2024063"/>
          <p14:tracePt t="100386" x="4813300" y="2052638"/>
          <p14:tracePt t="100394" x="4767263" y="2070100"/>
          <p14:tracePt t="100402" x="4740275" y="2070100"/>
          <p14:tracePt t="100410" x="4695825" y="2079625"/>
          <p14:tracePt t="100418" x="4676775" y="2097088"/>
          <p14:tracePt t="100434" x="4649788" y="2097088"/>
          <p14:tracePt t="100443" x="4630738" y="2106613"/>
          <p14:tracePt t="100450" x="4613275" y="2106613"/>
          <p14:tracePt t="100458" x="4586288" y="2106613"/>
          <p14:tracePt t="100466" x="4540250" y="2106613"/>
          <p14:tracePt t="100480" x="4503738" y="2106613"/>
          <p14:tracePt t="100484" x="4457700" y="2125663"/>
          <p14:tracePt t="100492" x="4403725" y="2125663"/>
          <p14:tracePt t="100497" x="4348163" y="2125663"/>
          <p14:tracePt t="100511" x="4275138" y="2133600"/>
          <p14:tracePt t="100515" x="4230688" y="2133600"/>
          <p14:tracePt t="100528" x="4194175" y="2133600"/>
          <p14:tracePt t="100533" x="4148138" y="2133600"/>
          <p14:tracePt t="100539" x="4129088" y="2133600"/>
          <p14:tracePt t="100547" x="4121150" y="2133600"/>
          <p14:tracePt t="100555" x="4111625" y="2133600"/>
          <p14:tracePt t="100636" x="4094163" y="2133600"/>
          <p14:tracePt t="100644" x="4057650" y="2133600"/>
          <p14:tracePt t="100652" x="4002088" y="2133600"/>
          <p14:tracePt t="100661" x="3929063" y="2133600"/>
          <p14:tracePt t="100668" x="3838575" y="2133600"/>
          <p14:tracePt t="100680" x="3765550" y="2133600"/>
          <p14:tracePt t="100683" x="3692525" y="2133600"/>
          <p14:tracePt t="100691" x="3600450" y="2133600"/>
          <p14:tracePt t="100698" x="3546475" y="2133600"/>
          <p14:tracePt t="100708" x="3482975" y="2133600"/>
          <p14:tracePt t="100714" x="3446463" y="2133600"/>
          <p14:tracePt t="100725" x="3419475" y="2133600"/>
          <p14:tracePt t="100730" x="3409950" y="2133600"/>
          <p14:tracePt t="101260" x="3373438" y="2143125"/>
          <p14:tracePt t="101268" x="3363913" y="2152650"/>
          <p14:tracePt t="101275" x="3346450" y="2170113"/>
          <p14:tracePt t="101285" x="3327400" y="2179638"/>
          <p14:tracePt t="101292" x="3309938" y="2197100"/>
          <p14:tracePt t="101297" x="3300413" y="2197100"/>
          <p14:tracePt t="101312" x="3290888" y="2206625"/>
          <p14:tracePt t="101315" x="3273425" y="2216150"/>
          <p14:tracePt t="101332" x="3273425" y="2225675"/>
          <p14:tracePt t="101482" x="3273425" y="2206625"/>
          <p14:tracePt t="101490" x="3290888" y="2197100"/>
          <p14:tracePt t="101508" x="3300413" y="2189163"/>
          <p14:tracePt t="101518" x="3309938" y="2179638"/>
          <p14:tracePt t="101526" x="3317875" y="2179638"/>
          <p14:tracePt t="101532" x="3346450" y="2152650"/>
          <p14:tracePt t="101547" x="3354388" y="2143125"/>
          <p14:tracePt t="101778" x="3373438" y="2133600"/>
          <p14:tracePt t="101786" x="3455988" y="2133600"/>
          <p14:tracePt t="101794" x="3582988" y="2143125"/>
          <p14:tracePt t="101803" x="3746500" y="2170113"/>
          <p14:tracePt t="101811" x="3929063" y="2189163"/>
          <p14:tracePt t="101817" x="4094163" y="2197100"/>
          <p14:tracePt t="101830" x="4221163" y="2197100"/>
          <p14:tracePt t="101835" x="4348163" y="2197100"/>
          <p14:tracePt t="101842" x="4457700" y="2197100"/>
          <p14:tracePt t="101851" x="4513263" y="2197100"/>
          <p14:tracePt t="101859" x="4549775" y="2197100"/>
          <p14:tracePt t="102261" x="4557713" y="2197100"/>
          <p14:tracePt t="102272" x="4557713" y="2189163"/>
          <p14:tracePt t="102277" x="4557713" y="2160588"/>
          <p14:tracePt t="102287" x="4557713" y="2143125"/>
          <p14:tracePt t="102290" x="4557713" y="2097088"/>
          <p14:tracePt t="102300" x="4540250" y="2070100"/>
          <p14:tracePt t="102309" x="4540250" y="2052638"/>
          <p14:tracePt t="102315" x="4540250" y="2033588"/>
          <p14:tracePt t="102326" x="4540250" y="2006600"/>
          <p14:tracePt t="102331" x="4540250" y="1997075"/>
          <p14:tracePt t="102341" x="4540250" y="1987550"/>
          <p14:tracePt t="102347" x="4540250" y="1970088"/>
          <p14:tracePt t="102363" x="4540250" y="1951038"/>
          <p14:tracePt t="102379" x="4549775" y="1943100"/>
          <p14:tracePt t="102396" x="4557713" y="1943100"/>
          <p14:tracePt t="102404" x="4567238" y="1943100"/>
          <p14:tracePt t="102413" x="4594225" y="1933575"/>
          <p14:tracePt t="102420" x="4603750" y="1933575"/>
          <p14:tracePt t="102427" x="4649788" y="1933575"/>
          <p14:tracePt t="102435" x="4703763" y="1933575"/>
          <p14:tracePt t="102444" x="4759325" y="1933575"/>
          <p14:tracePt t="102452" x="4868863" y="1933575"/>
          <p14:tracePt t="102458" x="4968875" y="1933575"/>
          <p14:tracePt t="102466" x="5095875" y="1933575"/>
          <p14:tracePt t="102476" x="5187950" y="1933575"/>
          <p14:tracePt t="102485" x="5278438" y="1933575"/>
          <p14:tracePt t="102493" x="5334000" y="1933575"/>
          <p14:tracePt t="102499" x="5360988" y="1933575"/>
          <p14:tracePt t="102509" x="5387975" y="1933575"/>
          <p14:tracePt t="102530" x="5397500" y="1933575"/>
          <p14:tracePt t="102554" x="5397500" y="1943100"/>
          <p14:tracePt t="102562" x="5397500" y="1960563"/>
          <p14:tracePt t="102579" x="5397500" y="1979613"/>
          <p14:tracePt t="102587" x="5378450" y="2006600"/>
          <p14:tracePt t="102597" x="5368925" y="2016125"/>
          <p14:tracePt t="102603" x="5351463" y="2033588"/>
          <p14:tracePt t="102613" x="5351463" y="2052638"/>
          <p14:tracePt t="102619" x="5341938" y="2060575"/>
          <p14:tracePt t="102626" x="5334000" y="2079625"/>
          <p14:tracePt t="102635" x="5334000" y="2089150"/>
          <p14:tracePt t="102643" x="5324475" y="2089150"/>
          <p14:tracePt t="102652" x="5314950" y="2106613"/>
          <p14:tracePt t="102671" x="5305425" y="2125663"/>
          <p14:tracePt t="102674" x="5297488" y="2133600"/>
          <p14:tracePt t="102682" x="5278438" y="2152650"/>
          <p14:tracePt t="102690" x="5241925" y="2189163"/>
          <p14:tracePt t="102698" x="5214938" y="2197100"/>
          <p14:tracePt t="102706" x="5159375" y="2216150"/>
          <p14:tracePt t="102714" x="5114925" y="2243138"/>
          <p14:tracePt t="102723" x="5049838" y="2262188"/>
          <p14:tracePt t="102730" x="4968875" y="2289175"/>
          <p14:tracePt t="102738" x="4895850" y="2306638"/>
          <p14:tracePt t="102746" x="4822825" y="2306638"/>
          <p14:tracePt t="102754" x="4722813" y="2316163"/>
          <p14:tracePt t="102762" x="4649788" y="2335213"/>
          <p14:tracePt t="102770" x="4613275" y="2335213"/>
          <p14:tracePt t="102778" x="4576763" y="2335213"/>
          <p14:tracePt t="102786" x="4557713" y="2335213"/>
          <p14:tracePt t="102867" x="4557713" y="2325688"/>
          <p14:tracePt t="102874" x="4557713" y="2316163"/>
          <p14:tracePt t="102915" x="4557713" y="2306638"/>
          <p14:tracePt t="103004" x="4576763" y="2306638"/>
          <p14:tracePt t="103011" x="4594225" y="2306638"/>
          <p14:tracePt t="103019" x="4667250" y="2306638"/>
          <p14:tracePt t="103028" x="4740275" y="2306638"/>
          <p14:tracePt t="103044" x="4941888" y="2306638"/>
          <p14:tracePt t="103050" x="5049838" y="2306638"/>
          <p14:tracePt t="103058" x="5159375" y="2306638"/>
          <p14:tracePt t="103066" x="5232400" y="2306638"/>
          <p14:tracePt t="103074" x="5287963" y="2306638"/>
          <p14:tracePt t="103082" x="5341938" y="2306638"/>
          <p14:tracePt t="103090" x="5360988" y="2306638"/>
          <p14:tracePt t="103098" x="5378450" y="2306638"/>
          <p14:tracePt t="103107" x="5387975" y="2306638"/>
          <p14:tracePt t="103212" x="5397500" y="2298700"/>
          <p14:tracePt t="103246" x="5397500" y="2289175"/>
          <p14:tracePt t="103252" x="5405438" y="2279650"/>
          <p14:tracePt t="103267" x="5424488" y="2279650"/>
          <p14:tracePt t="103274" x="5441950" y="2279650"/>
          <p14:tracePt t="103283" x="5461000" y="2262188"/>
          <p14:tracePt t="103293" x="5470525" y="2262188"/>
          <p14:tracePt t="103311" x="5478463" y="2262188"/>
          <p14:tracePt t="103317" x="5487988" y="2252663"/>
          <p14:tracePt t="103327" x="5507038" y="2252663"/>
          <p14:tracePt t="103332" x="5514975" y="2252663"/>
          <p14:tracePt t="103342" x="5524500" y="2252663"/>
          <p14:tracePt t="103468" x="5514975" y="2252663"/>
          <p14:tracePt t="103474" x="5507038" y="2252663"/>
          <p14:tracePt t="103482" x="5487988" y="2252663"/>
          <p14:tracePt t="103490" x="5478463" y="2252663"/>
          <p14:tracePt t="103511" x="5451475" y="2252663"/>
          <p14:tracePt t="103516" x="5441950" y="2252663"/>
          <p14:tracePt t="103527" x="5434013" y="2252663"/>
          <p14:tracePt t="103533" x="5424488" y="2252663"/>
          <p14:tracePt t="103562" x="5414963" y="2233613"/>
          <p14:tracePt t="103572" x="5414963" y="2225675"/>
          <p14:tracePt t="103579" x="5414963" y="2206625"/>
          <p14:tracePt t="103589" x="5414963" y="2189163"/>
          <p14:tracePt t="103595" x="5414963" y="2152650"/>
          <p14:tracePt t="103603" x="5414963" y="2133600"/>
          <p14:tracePt t="103611" x="5414963" y="2106613"/>
          <p14:tracePt t="103619" x="5414963" y="2089150"/>
          <p14:tracePt t="103626" x="5414963" y="2052638"/>
          <p14:tracePt t="103635" x="5414963" y="2043113"/>
          <p14:tracePt t="103643" x="5414963" y="2006600"/>
          <p14:tracePt t="103651" x="5441950" y="1979613"/>
          <p14:tracePt t="103659" x="5441950" y="1970088"/>
          <p14:tracePt t="103667" x="5451475" y="1951038"/>
          <p14:tracePt t="103708" x="5461000" y="1943100"/>
          <p14:tracePt t="103740" x="5470525" y="1943100"/>
          <p14:tracePt t="103764" x="5487988" y="1943100"/>
          <p14:tracePt t="103774" x="5497513" y="1943100"/>
          <p14:tracePt t="103782" x="5534025" y="1943100"/>
          <p14:tracePt t="103790" x="5561013" y="1960563"/>
          <p14:tracePt t="103794" x="5588000" y="1979613"/>
          <p14:tracePt t="103802" x="5624513" y="2006600"/>
          <p14:tracePt t="103810" x="5643563" y="2016125"/>
          <p14:tracePt t="103818" x="5688013" y="2043113"/>
          <p14:tracePt t="103826" x="5697538" y="2060575"/>
          <p14:tracePt t="103834" x="5697538" y="2070100"/>
          <p14:tracePt t="103842" x="5697538" y="2079625"/>
          <p14:tracePt t="103858" x="5697538" y="2089150"/>
          <p14:tracePt t="103874" x="5697538" y="2097088"/>
          <p14:tracePt t="103899" x="5697538" y="2106613"/>
          <p14:tracePt t="103906" x="5697538" y="2125663"/>
          <p14:tracePt t="103923" x="5697538" y="2133600"/>
          <p14:tracePt t="103938" x="5688013" y="2152650"/>
          <p14:tracePt t="103954" x="5670550" y="2179638"/>
          <p14:tracePt t="103962" x="5661025" y="2179638"/>
          <p14:tracePt t="103970" x="5653088" y="2189163"/>
          <p14:tracePt t="103978" x="5634038" y="2189163"/>
          <p14:tracePt t="103986" x="5607050" y="2197100"/>
          <p14:tracePt t="103994" x="5588000" y="2216150"/>
          <p14:tracePt t="104002" x="5570538" y="2225675"/>
          <p14:tracePt t="104010" x="5534025" y="2225675"/>
          <p14:tracePt t="104019" x="5514975" y="2243138"/>
          <p14:tracePt t="104042" x="5507038" y="2243138"/>
          <p14:tracePt t="104780" x="5497513" y="2243138"/>
          <p14:tracePt t="104812" x="5487988" y="2262188"/>
          <p14:tracePt t="104822" x="5470525" y="2270125"/>
          <p14:tracePt t="104834" x="5461000" y="2270125"/>
          <p14:tracePt t="104842" x="5451475" y="2279650"/>
          <p14:tracePt t="104850" x="5441950" y="2279650"/>
          <p14:tracePt t="104858" x="5414963" y="2279650"/>
          <p14:tracePt t="104866" x="5397500" y="2289175"/>
          <p14:tracePt t="104875" x="5378450" y="2289175"/>
          <p14:tracePt t="104882" x="5360988" y="2289175"/>
          <p14:tracePt t="104890" x="5324475" y="2289175"/>
          <p14:tracePt t="104907" x="5232400" y="2325688"/>
          <p14:tracePt t="104914" x="5151438" y="2325688"/>
          <p14:tracePt t="104924" x="5095875" y="2325688"/>
          <p14:tracePt t="104930" x="5041900" y="2325688"/>
          <p14:tracePt t="104940" x="4995863" y="2325688"/>
          <p14:tracePt t="104946" x="4968875" y="2325688"/>
          <p14:tracePt t="104954" x="4941888" y="2325688"/>
          <p14:tracePt t="104962" x="4932363" y="2325688"/>
          <p14:tracePt t="105116" x="4941888" y="2325688"/>
          <p14:tracePt t="105243" x="4941888" y="2335213"/>
          <p14:tracePt t="105250" x="4922838" y="2343150"/>
          <p14:tracePt t="105258" x="4905375" y="2362200"/>
          <p14:tracePt t="105266" x="4886325" y="2362200"/>
          <p14:tracePt t="105276" x="4868863" y="2371725"/>
          <p14:tracePt t="105282" x="4859338" y="2371725"/>
          <p14:tracePt t="105394" x="4876800" y="2371725"/>
          <p14:tracePt t="105402" x="4895850" y="2371725"/>
          <p14:tracePt t="105444" x="4905375" y="2362200"/>
          <p14:tracePt t="105570" x="4913313" y="2362200"/>
          <p14:tracePt t="105578" x="4905375" y="2371725"/>
          <p14:tracePt t="105586" x="4895850" y="2371725"/>
          <p14:tracePt t="105594" x="4886325" y="2379663"/>
          <p14:tracePt t="105610" x="4859338" y="2408238"/>
          <p14:tracePt t="105618" x="4840288" y="2425700"/>
          <p14:tracePt t="105626" x="4822825" y="2452688"/>
          <p14:tracePt t="105634" x="4767263" y="2508250"/>
          <p14:tracePt t="105643" x="4740275" y="2554288"/>
          <p14:tracePt t="105650" x="4713288" y="2617788"/>
          <p14:tracePt t="105660" x="4659313" y="2698750"/>
          <p14:tracePt t="105666" x="4630738" y="2763838"/>
          <p14:tracePt t="105674" x="4576763" y="2844800"/>
          <p14:tracePt t="105683" x="4521200" y="2927350"/>
          <p14:tracePt t="105695" x="4448175" y="3009900"/>
          <p14:tracePt t="105697" x="4421188" y="3127375"/>
          <p14:tracePt t="105709" x="4367213" y="3209925"/>
          <p14:tracePt t="105715" x="4294188" y="3309938"/>
          <p14:tracePt t="105726" x="4230688" y="3392488"/>
          <p14:tracePt t="105731" x="4157663" y="3511550"/>
          <p14:tracePt t="105743" x="4084638" y="3611563"/>
          <p14:tracePt t="105747" x="4029075" y="3711575"/>
          <p14:tracePt t="105756" x="3984625" y="3821113"/>
          <p14:tracePt t="105764" x="3956050" y="3903663"/>
          <p14:tracePt t="105771" x="3883025" y="3984625"/>
          <p14:tracePt t="105780" x="3846513" y="4067175"/>
          <p14:tracePt t="105785" x="3819525" y="4149725"/>
          <p14:tracePt t="105794" x="3792538" y="4222750"/>
          <p14:tracePt t="105802" x="3756025" y="4303713"/>
          <p14:tracePt t="105810" x="3756025" y="4376738"/>
          <p14:tracePt t="105818" x="3756025" y="4468813"/>
          <p14:tracePt t="105826" x="3756025" y="4541838"/>
          <p14:tracePt t="105834" x="3756025" y="4605338"/>
          <p14:tracePt t="105842" x="3756025" y="4660900"/>
          <p14:tracePt t="105850" x="3756025" y="4714875"/>
          <p14:tracePt t="105858" x="3756025" y="4760913"/>
          <p14:tracePt t="105867" x="3756025" y="4814888"/>
          <p14:tracePt t="105880" x="3756025" y="4841875"/>
          <p14:tracePt t="105883" x="3738563" y="4897438"/>
          <p14:tracePt t="105896" x="3738563" y="4933950"/>
          <p14:tracePt t="105909" x="3738563" y="4987925"/>
          <p14:tracePt t="105924" x="3738563" y="5016500"/>
          <p14:tracePt t="105930" x="3719513" y="5033963"/>
          <p14:tracePt t="105939" x="3702050" y="5070475"/>
          <p14:tracePt t="105946" x="3702050" y="5080000"/>
          <p14:tracePt t="105962" x="3692525" y="5106988"/>
          <p14:tracePt t="105973" x="3673475" y="5143500"/>
          <p14:tracePt t="105977" x="3656013" y="5160963"/>
          <p14:tracePt t="105986" x="3646488" y="5197475"/>
          <p14:tracePt t="105994" x="3609975" y="5280025"/>
          <p14:tracePt t="106002" x="3592513" y="5299075"/>
          <p14:tracePt t="106010" x="3573463" y="5353050"/>
          <p14:tracePt t="106019" x="3556000" y="5416550"/>
          <p14:tracePt t="106026" x="3556000" y="5445125"/>
          <p14:tracePt t="106034" x="3556000" y="5489575"/>
          <p14:tracePt t="106042" x="3556000" y="5518150"/>
          <p14:tracePt t="106050" x="3556000" y="5562600"/>
          <p14:tracePt t="106058" x="3556000" y="5599113"/>
          <p14:tracePt t="106066" x="3536950" y="5618163"/>
          <p14:tracePt t="106074" x="3536950" y="5645150"/>
          <p14:tracePt t="106082" x="3500438" y="5691188"/>
          <p14:tracePt t="106091" x="3490913" y="5727700"/>
          <p14:tracePt t="106097" x="3482975" y="5754688"/>
          <p14:tracePt t="106106" x="3473450" y="5772150"/>
          <p14:tracePt t="106115" x="3436938" y="5808663"/>
          <p14:tracePt t="106123" x="3427413" y="5827713"/>
          <p14:tracePt t="106130" x="3390900" y="5864225"/>
          <p14:tracePt t="106139" x="3390900" y="5873750"/>
          <p14:tracePt t="106146" x="3382963" y="5881688"/>
          <p14:tracePt t="106154" x="3354388" y="5910263"/>
          <p14:tracePt t="106162" x="3346450" y="5918200"/>
          <p14:tracePt t="106170" x="3317875" y="5946775"/>
          <p14:tracePt t="106178" x="3300413" y="5964238"/>
          <p14:tracePt t="106187" x="3236913" y="6000750"/>
          <p14:tracePt t="106195" x="3217863" y="6018213"/>
          <p14:tracePt t="106202" x="3190875" y="6037263"/>
          <p14:tracePt t="106210" x="3181350" y="6046788"/>
          <p14:tracePt t="106218" x="3163888" y="6064250"/>
          <p14:tracePt t="106226" x="3154363" y="6073775"/>
          <p14:tracePt t="106234" x="3136900" y="6083300"/>
          <p14:tracePt t="106250" x="3127375" y="6100763"/>
          <p14:tracePt t="106476" x="3127375" y="6091238"/>
          <p14:tracePt t="106491" x="3136900" y="6091238"/>
          <p14:tracePt t="106499" x="3144838" y="6091238"/>
          <p14:tracePt t="106507" x="3154363" y="6091238"/>
          <p14:tracePt t="106539" x="3181350" y="6091238"/>
          <p14:tracePt t="106555" x="3200400" y="6091238"/>
          <p14:tracePt t="106588" x="3200400" y="6100763"/>
          <p14:tracePt t="106612" x="3200400" y="6110288"/>
          <p14:tracePt t="106627" x="3200400" y="6127750"/>
          <p14:tracePt t="106667" x="3208338" y="6146800"/>
          <p14:tracePt t="106675" x="3217863" y="6146800"/>
          <p14:tracePt t="106683" x="3236913" y="6146800"/>
          <p14:tracePt t="106694" x="3281363" y="6146800"/>
          <p14:tracePt t="106699" x="3317875" y="6146800"/>
          <p14:tracePt t="106708" x="3327400" y="6146800"/>
          <p14:tracePt t="106714" x="3363913" y="6146800"/>
          <p14:tracePt t="106723" x="3382963" y="6146800"/>
          <p14:tracePt t="106732" x="3427413" y="6137275"/>
          <p14:tracePt t="106743" x="3427413" y="6127750"/>
          <p14:tracePt t="106747" x="3436938" y="6119813"/>
          <p14:tracePt t="106758" x="3455988" y="6100763"/>
          <p14:tracePt t="106763" x="3463925" y="6091238"/>
          <p14:tracePt t="106786" x="3463925" y="6083300"/>
          <p14:tracePt t="106796" x="3455988" y="6054725"/>
          <p14:tracePt t="106802" x="3436938" y="6054725"/>
          <p14:tracePt t="106811" x="3419475" y="6046788"/>
          <p14:tracePt t="106818" x="3390900" y="6046788"/>
          <p14:tracePt t="106827" x="3382963" y="6046788"/>
          <p14:tracePt t="106834" x="3373438" y="6046788"/>
          <p14:tracePt t="106850" x="3363913" y="6046788"/>
          <p14:tracePt t="106902" x="3363913" y="6054725"/>
          <p14:tracePt t="106907" x="3363913" y="6064250"/>
          <p14:tracePt t="106924" x="3363913" y="6083300"/>
          <p14:tracePt t="106932" x="3363913" y="6091238"/>
          <p14:tracePt t="106949" x="3382963" y="6110288"/>
          <p14:tracePt t="106963" x="3390900" y="6119813"/>
          <p14:tracePt t="106972" x="3400425" y="6127750"/>
          <p14:tracePt t="106992" x="3400425" y="6137275"/>
          <p14:tracePt t="106997" x="3400425" y="6146800"/>
          <p14:tracePt t="107004" x="3400425" y="6156325"/>
          <p14:tracePt t="107018" x="3400425" y="6164263"/>
          <p14:tracePt t="107035" x="3400425" y="6173788"/>
          <p14:tracePt t="107042" x="3400425" y="6192838"/>
          <p14:tracePt t="107050" x="3390900" y="6192838"/>
          <p14:tracePt t="107058" x="3363913" y="6210300"/>
          <p14:tracePt t="107075" x="3336925" y="6210300"/>
          <p14:tracePt t="107082" x="3317875" y="6210300"/>
          <p14:tracePt t="107091" x="3281363" y="6210300"/>
          <p14:tracePt t="107098" x="3273425" y="6210300"/>
          <p14:tracePt t="107107" x="3254375" y="6210300"/>
          <p14:tracePt t="107114" x="3227388" y="6200775"/>
          <p14:tracePt t="107125" x="3217863" y="6192838"/>
          <p14:tracePt t="107131" x="3200400" y="6164263"/>
          <p14:tracePt t="107140" x="3190875" y="6137275"/>
          <p14:tracePt t="107145" x="3181350" y="6119813"/>
          <p14:tracePt t="107154" x="3171825" y="6083300"/>
          <p14:tracePt t="107162" x="3171825" y="6064250"/>
          <p14:tracePt t="107178" x="3171825" y="6046788"/>
          <p14:tracePt t="107186" x="3171825" y="6027738"/>
          <p14:tracePt t="107203" x="3171825" y="6018213"/>
          <p14:tracePt t="107211" x="3171825" y="6010275"/>
          <p14:tracePt t="107219" x="3181350" y="5991225"/>
          <p14:tracePt t="107226" x="3190875" y="5991225"/>
          <p14:tracePt t="107236" x="3227388" y="5991225"/>
          <p14:tracePt t="107242" x="3254375" y="5991225"/>
          <p14:tracePt t="107251" x="3290888" y="5991225"/>
          <p14:tracePt t="107258" x="3346450" y="5991225"/>
          <p14:tracePt t="107266" x="3390900" y="5991225"/>
          <p14:tracePt t="107274" x="3446463" y="5991225"/>
          <p14:tracePt t="107282" x="3473450" y="5991225"/>
          <p14:tracePt t="107293" x="3527425" y="6010275"/>
          <p14:tracePt t="107300" x="3546475" y="6010275"/>
          <p14:tracePt t="107311" x="3556000" y="6018213"/>
          <p14:tracePt t="107316" x="3592513" y="6027738"/>
          <p14:tracePt t="107327" x="3600450" y="6027738"/>
          <p14:tracePt t="107332" x="3609975" y="6037263"/>
          <p14:tracePt t="107348" x="3619500" y="6046788"/>
          <p14:tracePt t="107359" x="3636963" y="6064250"/>
          <p14:tracePt t="107363" x="3636963" y="6073775"/>
          <p14:tracePt t="107372" x="3636963" y="6083300"/>
          <p14:tracePt t="107387" x="3636963" y="6091238"/>
          <p14:tracePt t="107395" x="3636963" y="6100763"/>
          <p14:tracePt t="107411" x="3636963" y="6110288"/>
          <p14:tracePt t="107460" x="3636963" y="6119813"/>
          <p14:tracePt t="107475" x="3636963" y="6127750"/>
          <p14:tracePt t="107490" x="3629025" y="6156325"/>
          <p14:tracePt t="107499" x="3609975" y="6164263"/>
          <p14:tracePt t="107506" x="3592513" y="6173788"/>
          <p14:tracePt t="107516" x="3536950" y="6173788"/>
          <p14:tracePt t="107524" x="3509963" y="6183313"/>
          <p14:tracePt t="107530" x="3500438" y="6183313"/>
          <p14:tracePt t="107540" x="3455988" y="6183313"/>
          <p14:tracePt t="107546" x="3446463" y="6183313"/>
          <p14:tracePt t="107554" x="3427413" y="6183313"/>
          <p14:tracePt t="107578" x="3409950" y="6183313"/>
          <p14:tracePt t="107692" x="3436938" y="6183313"/>
          <p14:tracePt t="107700" x="3455988" y="6183313"/>
          <p14:tracePt t="107708" x="3500438" y="6183313"/>
          <p14:tracePt t="107715" x="3519488" y="6183313"/>
          <p14:tracePt t="107726" x="3546475" y="6183313"/>
          <p14:tracePt t="107731" x="3573463" y="6183313"/>
          <p14:tracePt t="107742" x="3600450" y="6200775"/>
          <p14:tracePt t="107747" x="3619500" y="6200775"/>
          <p14:tracePt t="107758" x="3656013" y="6210300"/>
          <p14:tracePt t="107763" x="3692525" y="6210300"/>
          <p14:tracePt t="107772" x="3746500" y="6210300"/>
          <p14:tracePt t="107779" x="3810000" y="6229350"/>
          <p14:tracePt t="107787" x="3865563" y="6237288"/>
          <p14:tracePt t="107795" x="3911600" y="6237288"/>
          <p14:tracePt t="107803" x="3948113" y="6237288"/>
          <p14:tracePt t="107811" x="3975100" y="6237288"/>
          <p14:tracePt t="107819" x="4002088" y="6237288"/>
          <p14:tracePt t="107827" x="4011613" y="6237288"/>
          <p14:tracePt t="107835" x="4021138" y="6237288"/>
          <p14:tracePt t="107904" x="4038600" y="6237288"/>
          <p14:tracePt t="107910" x="4048125" y="6237288"/>
          <p14:tracePt t="107917" x="4065588" y="6237288"/>
          <p14:tracePt t="107927" x="4084638" y="6237288"/>
          <p14:tracePt t="107932" x="4094163" y="6237288"/>
          <p14:tracePt t="107943" x="4102100" y="6237288"/>
          <p14:tracePt t="107948" x="4129088" y="6237288"/>
          <p14:tracePt t="107954" x="4138613" y="6237288"/>
          <p14:tracePt t="107994" x="4148138" y="6237288"/>
          <p14:tracePt t="108100" x="4129088" y="6237288"/>
          <p14:tracePt t="108106" x="4102100" y="6237288"/>
          <p14:tracePt t="108114" x="4084638" y="6237288"/>
          <p14:tracePt t="108122" x="4057650" y="6237288"/>
          <p14:tracePt t="108130" x="4029075" y="6237288"/>
          <p14:tracePt t="108140" x="4011613" y="6237288"/>
          <p14:tracePt t="108147" x="3992563" y="6237288"/>
          <p14:tracePt t="108163" x="3984625" y="6237288"/>
          <p14:tracePt t="108195" x="3965575" y="6237288"/>
          <p14:tracePt t="108227" x="3956050" y="6237288"/>
          <p14:tracePt t="108243" x="3948113" y="6237288"/>
          <p14:tracePt t="108267" x="3929063" y="6237288"/>
          <p14:tracePt t="108275" x="3911600" y="6237288"/>
          <p14:tracePt t="108285" x="3902075" y="6237288"/>
          <p14:tracePt t="108292" x="3883025" y="6256338"/>
          <p14:tracePt t="108300" x="3875088" y="6256338"/>
          <p14:tracePt t="108309" x="3865563" y="6256338"/>
          <p14:tracePt t="108326" x="3846513" y="6256338"/>
          <p14:tracePt t="108331" x="3838575" y="6256338"/>
          <p14:tracePt t="108342" x="3829050" y="6256338"/>
          <p14:tracePt t="108349" x="3810000" y="6265863"/>
          <p14:tracePt t="108357" x="3802063" y="6265863"/>
          <p14:tracePt t="108372" x="3792538" y="6265863"/>
          <p14:tracePt t="108387" x="3783013" y="6273800"/>
          <p14:tracePt t="108487" x="3765550" y="6273800"/>
          <p14:tracePt t="108490" x="3756025" y="6273800"/>
          <p14:tracePt t="108498" x="3756025" y="6265863"/>
          <p14:tracePt t="108506" x="3756025" y="6256338"/>
          <p14:tracePt t="108514" x="3756025" y="6246813"/>
          <p14:tracePt t="108539" x="3756025" y="6219825"/>
          <p14:tracePt t="108556" x="3765550" y="6210300"/>
          <p14:tracePt t="108571" x="3775075" y="6210300"/>
          <p14:tracePt t="108587" x="3783013" y="6200775"/>
          <p14:tracePt t="108595" x="3802063" y="6183313"/>
          <p14:tracePt t="108604" x="3802063" y="6173788"/>
          <p14:tracePt t="108619" x="3810000" y="6156325"/>
          <p14:tracePt t="108635" x="3810000" y="6146800"/>
          <p14:tracePt t="108642" x="3819525" y="6137275"/>
          <p14:tracePt t="108924" x="3829050" y="6137275"/>
          <p14:tracePt t="108932" x="3846513" y="6127750"/>
          <p14:tracePt t="108941" x="3892550" y="6110288"/>
          <p14:tracePt t="108950" x="3902075" y="6110288"/>
          <p14:tracePt t="108957" x="3938588" y="6091238"/>
          <p14:tracePt t="108962" x="3948113" y="6083300"/>
          <p14:tracePt t="108973" x="3948113" y="6073775"/>
          <p14:tracePt t="108977" x="3975100" y="6064250"/>
          <p14:tracePt t="108994" x="3984625" y="6064250"/>
          <p14:tracePt t="109002" x="4011613" y="6046788"/>
          <p14:tracePt t="109250" x="4011613" y="6054725"/>
          <p14:tracePt t="109258" x="4011613" y="6073775"/>
          <p14:tracePt t="109265" x="4011613" y="6083300"/>
          <p14:tracePt t="109274" x="4011613" y="6091238"/>
          <p14:tracePt t="109282" x="4011613" y="6100763"/>
          <p14:tracePt t="109290" x="4011613" y="6127750"/>
          <p14:tracePt t="109298" x="4011613" y="6146800"/>
          <p14:tracePt t="109306" x="4021138" y="6173788"/>
          <p14:tracePt t="109314" x="4029075" y="6183313"/>
          <p14:tracePt t="109322" x="4048125" y="6200775"/>
          <p14:tracePt t="109330" x="4065588" y="6219825"/>
          <p14:tracePt t="109339" x="4075113" y="6229350"/>
          <p14:tracePt t="109346" x="4102100" y="6229350"/>
          <p14:tracePt t="109355" x="4111625" y="6229350"/>
          <p14:tracePt t="109362" x="4121150" y="6229350"/>
          <p14:tracePt t="109450" x="4121150" y="6237288"/>
          <p14:tracePt t="109467" x="4111625" y="6246813"/>
          <p14:tracePt t="109474" x="4102100" y="6256338"/>
          <p14:tracePt t="109482" x="4094163" y="6265863"/>
          <p14:tracePt t="109490" x="4065588" y="6265863"/>
          <p14:tracePt t="109498" x="4057650" y="6265863"/>
          <p14:tracePt t="109506" x="4048125" y="6265863"/>
          <p14:tracePt t="109514" x="4029075" y="6265863"/>
          <p14:tracePt t="109530" x="4021138" y="6265863"/>
          <p14:tracePt t="109541" x="4011613" y="6265863"/>
          <p14:tracePt t="109547" x="3992563" y="6265863"/>
          <p14:tracePt t="109555" x="3984625" y="6265863"/>
          <p14:tracePt t="109571" x="3965575" y="6265863"/>
          <p14:tracePt t="109611" x="3956050" y="6256338"/>
          <p14:tracePt t="109627" x="3956050" y="6246813"/>
          <p14:tracePt t="109637" x="3956050" y="6237288"/>
          <p14:tracePt t="109643" x="3956050" y="6229350"/>
          <p14:tracePt t="109652" x="3956050" y="6192838"/>
          <p14:tracePt t="109659" x="3956050" y="6183313"/>
          <p14:tracePt t="109667" x="3956050" y="6146800"/>
          <p14:tracePt t="109674" x="3956050" y="6137275"/>
          <p14:tracePt t="109682" x="3956050" y="6127750"/>
          <p14:tracePt t="109690" x="3956050" y="6110288"/>
          <p14:tracePt t="109707" x="3956050" y="6100763"/>
          <p14:tracePt t="109714" x="3956050" y="6083300"/>
          <p14:tracePt t="109730" x="3956050" y="6064250"/>
          <p14:tracePt t="109740" x="3956050" y="6054725"/>
          <p14:tracePt t="109756" x="3956050" y="6046788"/>
          <p14:tracePt t="109762" x="3965575" y="6027738"/>
          <p14:tracePt t="109771" x="3975100" y="6027738"/>
          <p14:tracePt t="109778" x="3984625" y="6027738"/>
          <p14:tracePt t="109787" x="3992563" y="6018213"/>
          <p14:tracePt t="109794" x="4002088" y="6010275"/>
          <p14:tracePt t="109804" x="4011613" y="6010275"/>
          <p14:tracePt t="109819" x="4029075" y="6010275"/>
          <p14:tracePt t="109826" x="4065588" y="6000750"/>
          <p14:tracePt t="109834" x="4102100" y="6000750"/>
          <p14:tracePt t="109842" x="4129088" y="6000750"/>
          <p14:tracePt t="109851" x="4157663" y="6000750"/>
          <p14:tracePt t="109858" x="4202113" y="6000750"/>
          <p14:tracePt t="109867" x="4221163" y="6000750"/>
          <p14:tracePt t="109875" x="4248150" y="6000750"/>
          <p14:tracePt t="109883" x="4267200" y="6000750"/>
          <p14:tracePt t="109892" x="4275138" y="6000750"/>
          <p14:tracePt t="109906" x="4294188" y="6000750"/>
          <p14:tracePt t="109989" x="4303713" y="6000750"/>
          <p14:tracePt t="109994" x="4311650" y="6000750"/>
          <p14:tracePt t="110002" x="4330700" y="6000750"/>
          <p14:tracePt t="110010" x="4340225" y="6000750"/>
          <p14:tracePt t="110019" x="4348163" y="6000750"/>
          <p14:tracePt t="110026" x="4357688" y="6000750"/>
          <p14:tracePt t="110068" x="4367213" y="6010275"/>
          <p14:tracePt t="110074" x="4376738" y="6018213"/>
          <p14:tracePt t="110091" x="4376738" y="6046788"/>
          <p14:tracePt t="110103" x="4376738" y="6054725"/>
          <p14:tracePt t="110108" x="4384675" y="6073775"/>
          <p14:tracePt t="110115" x="4384675" y="6083300"/>
          <p14:tracePt t="110131" x="4384675" y="6100763"/>
          <p14:tracePt t="110147" x="4384675" y="6119813"/>
          <p14:tracePt t="110163" x="4384675" y="6127750"/>
          <p14:tracePt t="110179" x="4384675" y="6137275"/>
          <p14:tracePt t="110195" x="4376738" y="6146800"/>
          <p14:tracePt t="110203" x="4367213" y="6164263"/>
          <p14:tracePt t="110220" x="4340225" y="6183313"/>
          <p14:tracePt t="110227" x="4330700" y="6183313"/>
          <p14:tracePt t="110235" x="4311650" y="6192838"/>
          <p14:tracePt t="110243" x="4284663" y="6200775"/>
          <p14:tracePt t="110251" x="4248150" y="6219825"/>
          <p14:tracePt t="110260" x="4221163" y="6229350"/>
          <p14:tracePt t="110265" x="4175125" y="6237288"/>
          <p14:tracePt t="110274" x="4138613" y="6237288"/>
          <p14:tracePt t="110282" x="4111625" y="6246813"/>
          <p14:tracePt t="110291" x="4102100" y="6246813"/>
          <p14:tracePt t="110298" x="4084638" y="6246813"/>
          <p14:tracePt t="110306" x="4065588" y="6246813"/>
          <p14:tracePt t="110858" x="4065588" y="6237288"/>
          <p14:tracePt t="111508" x="4065588" y="6229350"/>
          <p14:tracePt t="111514" x="4094163" y="6200775"/>
          <p14:tracePt t="111530" x="4102100" y="6192838"/>
          <p14:tracePt t="111659" x="4121150" y="6173788"/>
          <p14:tracePt t="111667" x="4138613" y="6156325"/>
          <p14:tracePt t="111676" x="4165600" y="6127750"/>
          <p14:tracePt t="111684" x="4184650" y="6110288"/>
          <p14:tracePt t="111693" x="4194175" y="6091238"/>
          <p14:tracePt t="111699" x="4211638" y="6073775"/>
          <p14:tracePt t="111708" x="4238625" y="6046788"/>
          <p14:tracePt t="111714" x="4248150" y="6037263"/>
          <p14:tracePt t="111723" x="4248150" y="6027738"/>
          <p14:tracePt t="114315" x="4257675" y="6018213"/>
          <p14:tracePt t="114322" x="4294188" y="6010275"/>
          <p14:tracePt t="114330" x="4330700" y="5991225"/>
          <p14:tracePt t="114338" x="4348163" y="5983288"/>
          <p14:tracePt t="114346" x="4376738" y="5973763"/>
          <p14:tracePt t="114355" x="4421188" y="5937250"/>
          <p14:tracePt t="114362" x="4484688" y="5910263"/>
          <p14:tracePt t="114370" x="4513263" y="5881688"/>
          <p14:tracePt t="114378" x="4540250" y="5873750"/>
          <p14:tracePt t="114386" x="4567238" y="5864225"/>
          <p14:tracePt t="114394" x="4594225" y="5837238"/>
          <p14:tracePt t="114402" x="4613275" y="5827713"/>
          <p14:tracePt t="114410" x="4630738" y="5818188"/>
          <p14:tracePt t="114418" x="4640263" y="5818188"/>
          <p14:tracePt t="114434" x="4649788" y="5808663"/>
          <p14:tracePt t="114545" x="4649788" y="5800725"/>
          <p14:tracePt t="114557" x="4649788" y="5781675"/>
          <p14:tracePt t="114573" x="4649788" y="5764213"/>
          <p14:tracePt t="114579" x="4659313" y="5754688"/>
          <p14:tracePt t="114594" x="4659313" y="5745163"/>
          <p14:tracePt t="114610" x="4667250" y="5718175"/>
          <p14:tracePt t="114618" x="4667250" y="5708650"/>
          <p14:tracePt t="114626" x="4667250" y="5691188"/>
          <p14:tracePt t="114634" x="4676775" y="5681663"/>
          <p14:tracePt t="114642" x="4686300" y="5662613"/>
          <p14:tracePt t="114650" x="4686300" y="5626100"/>
          <p14:tracePt t="114658" x="4703763" y="5608638"/>
          <p14:tracePt t="114666" x="4730750" y="5562600"/>
          <p14:tracePt t="114674" x="4749800" y="5526088"/>
          <p14:tracePt t="114683" x="4776788" y="5499100"/>
          <p14:tracePt t="114692" x="4803775" y="5472113"/>
          <p14:tracePt t="114698" x="4813300" y="5453063"/>
          <p14:tracePt t="114706" x="4840288" y="5416550"/>
          <p14:tracePt t="114714" x="4859338" y="5399088"/>
          <p14:tracePt t="114722" x="4868863" y="5389563"/>
          <p14:tracePt t="114730" x="4876800" y="5380038"/>
          <p14:tracePt t="114738" x="4886325" y="5362575"/>
          <p14:tracePt t="114746" x="4895850" y="5362575"/>
          <p14:tracePt t="114762" x="4895850" y="5335588"/>
          <p14:tracePt t="114778" x="4905375" y="5326063"/>
          <p14:tracePt t="114786" x="4913313" y="5326063"/>
          <p14:tracePt t="114795" x="4959350" y="5316538"/>
          <p14:tracePt t="114808" x="5014913" y="5316538"/>
          <p14:tracePt t="114812" x="5068888" y="5316538"/>
          <p14:tracePt t="114827" x="5187950" y="5316538"/>
          <p14:tracePt t="114835" x="5214938" y="5316538"/>
          <p14:tracePt t="114842" x="5278438" y="5280025"/>
          <p14:tracePt t="114850" x="5341938" y="5253038"/>
          <p14:tracePt t="114858" x="5378450" y="5243513"/>
          <p14:tracePt t="114866" x="5441950" y="5207000"/>
          <p14:tracePt t="114874" x="5478463" y="5180013"/>
          <p14:tracePt t="114882" x="5507038" y="5160963"/>
          <p14:tracePt t="114890" x="5534025" y="5133975"/>
          <p14:tracePt t="114898" x="5570538" y="5089525"/>
          <p14:tracePt t="114907" x="5597525" y="5043488"/>
          <p14:tracePt t="114915" x="5597525" y="5006975"/>
          <p14:tracePt t="114924" x="5634038" y="4951413"/>
          <p14:tracePt t="114931" x="5653088" y="4906963"/>
          <p14:tracePt t="114938" x="5661025" y="4887913"/>
          <p14:tracePt t="114955" x="5661025" y="4878388"/>
          <p14:tracePt t="115276" x="5661025" y="4870450"/>
          <p14:tracePt t="115282" x="5661025" y="4851400"/>
          <p14:tracePt t="115298" x="5661025" y="4841875"/>
          <p14:tracePt t="115306" x="5661025" y="4833938"/>
          <p14:tracePt t="115314" x="5661025" y="4814888"/>
          <p14:tracePt t="115330" x="5661025" y="4805363"/>
          <p14:tracePt t="115339" x="5670550" y="4797425"/>
          <p14:tracePt t="115346" x="5670550" y="4768850"/>
          <p14:tracePt t="115355" x="5680075" y="4768850"/>
          <p14:tracePt t="115362" x="5697538" y="4724400"/>
          <p14:tracePt t="115370" x="5724525" y="4697413"/>
          <p14:tracePt t="115378" x="5780088" y="4651375"/>
          <p14:tracePt t="115386" x="5826125" y="4595813"/>
          <p14:tracePt t="115394" x="5889625" y="4568825"/>
          <p14:tracePt t="115406" x="5953125" y="4532313"/>
          <p14:tracePt t="115409" x="5980113" y="4514850"/>
          <p14:tracePt t="115418" x="6026150" y="4478338"/>
          <p14:tracePt t="115426" x="6072188" y="4459288"/>
          <p14:tracePt t="115435" x="6108700" y="4449763"/>
          <p14:tracePt t="115442" x="6135688" y="4422775"/>
          <p14:tracePt t="115451" x="6145213" y="4422775"/>
          <p14:tracePt t="116026" x="6153150" y="4386263"/>
          <p14:tracePt t="116034" x="6153150" y="4303713"/>
          <p14:tracePt t="116042" x="6153150" y="4249738"/>
          <p14:tracePt t="116050" x="6153150" y="4213225"/>
          <p14:tracePt t="116058" x="6153150" y="4140200"/>
          <p14:tracePt t="116066" x="6153150" y="4103688"/>
          <p14:tracePt t="116074" x="6153150" y="4049713"/>
          <p14:tracePt t="116082" x="6153150" y="3984625"/>
          <p14:tracePt t="116090" x="6153150" y="3930650"/>
          <p14:tracePt t="116099" x="6153150" y="3894138"/>
          <p14:tracePt t="116106" x="6153150" y="3848100"/>
          <p14:tracePt t="116115" x="6153150" y="3821113"/>
          <p14:tracePt t="116124" x="6153150" y="3784600"/>
          <p14:tracePt t="116131" x="6153150" y="3767138"/>
          <p14:tracePt t="116140" x="6153150" y="3730625"/>
          <p14:tracePt t="116147" x="6153150" y="3694113"/>
          <p14:tracePt t="116159" x="6153150" y="3675063"/>
          <p14:tracePt t="116161" x="6153150" y="3638550"/>
          <p14:tracePt t="116170" x="6153150" y="3621088"/>
          <p14:tracePt t="116178" x="6153150" y="3575050"/>
          <p14:tracePt t="116186" x="6153150" y="3565525"/>
          <p14:tracePt t="116194" x="6153150" y="3538538"/>
          <p14:tracePt t="116210" x="6153150" y="3529013"/>
          <p14:tracePt t="116218" x="6153150" y="3511550"/>
          <p14:tracePt t="116226" x="6153150" y="3502025"/>
          <p14:tracePt t="116236" x="6153150" y="3492500"/>
          <p14:tracePt t="116250" x="6153150" y="3465513"/>
          <p14:tracePt t="116258" x="6153150" y="3455988"/>
          <p14:tracePt t="116267" x="6153150" y="3446463"/>
          <p14:tracePt t="116274" x="6153150" y="3429000"/>
          <p14:tracePt t="116282" x="6153150" y="3411538"/>
          <p14:tracePt t="116290" x="6153150" y="3382963"/>
          <p14:tracePt t="116298" x="6153150" y="3375025"/>
          <p14:tracePt t="116306" x="6153150" y="3365500"/>
          <p14:tracePt t="116314" x="6153150" y="3355975"/>
          <p14:tracePt t="116323" x="6153150" y="3328988"/>
          <p14:tracePt t="116330" x="6153150" y="3319463"/>
          <p14:tracePt t="116339" x="6153150" y="3309938"/>
          <p14:tracePt t="116346" x="6153150" y="3302000"/>
          <p14:tracePt t="116357" x="6153150" y="3292475"/>
          <p14:tracePt t="116412" x="6153150" y="3282950"/>
          <p14:tracePt t="116428" x="6153150" y="3273425"/>
          <p14:tracePt t="116435" x="6153150" y="3246438"/>
          <p14:tracePt t="116443" x="6153150" y="3236913"/>
          <p14:tracePt t="116453" x="6172200" y="3219450"/>
          <p14:tracePt t="116458" x="6199188" y="3192463"/>
          <p14:tracePt t="116466" x="6245225" y="3173413"/>
          <p14:tracePt t="116475" x="6281738" y="3136900"/>
          <p14:tracePt t="116484" x="6308725" y="3119438"/>
          <p14:tracePt t="116493" x="6354763" y="3090863"/>
          <p14:tracePt t="116500" x="6381750" y="3073400"/>
          <p14:tracePt t="116509" x="6408738" y="3063875"/>
          <p14:tracePt t="116516" x="6454775" y="3027363"/>
          <p14:tracePt t="116526" x="6472238" y="3017838"/>
          <p14:tracePt t="116531" x="6518275" y="3000375"/>
          <p14:tracePt t="116542" x="6537325" y="2982913"/>
          <p14:tracePt t="116545" x="6554788" y="2982913"/>
          <p14:tracePt t="116555" x="6564313" y="2973388"/>
          <p14:tracePt t="116562" x="6581775" y="2963863"/>
          <p14:tracePt t="116578" x="6600825" y="2963863"/>
          <p14:tracePt t="116586" x="6618288" y="2954338"/>
          <p14:tracePt t="116594" x="6627813" y="2946400"/>
          <p14:tracePt t="116602" x="6645275" y="2936875"/>
          <p14:tracePt t="116626" x="6654800" y="2936875"/>
          <p14:tracePt t="116634" x="6664325" y="2936875"/>
          <p14:tracePt t="116978" x="6664325" y="2963863"/>
          <p14:tracePt t="116987" x="6664325" y="3009900"/>
          <p14:tracePt t="116994" x="6664325" y="3090863"/>
          <p14:tracePt t="117002" x="6664325" y="3119438"/>
          <p14:tracePt t="117010" x="6718300" y="3192463"/>
          <p14:tracePt t="117019" x="6754813" y="3255963"/>
          <p14:tracePt t="117026" x="6819900" y="3328988"/>
          <p14:tracePt t="117033" x="6883400" y="3346450"/>
          <p14:tracePt t="117042" x="6946900" y="3375025"/>
          <p14:tracePt t="117050" x="7000875" y="3382963"/>
          <p14:tracePt t="117058" x="7083425" y="3411538"/>
          <p14:tracePt t="117066" x="7156450" y="3411538"/>
          <p14:tracePt t="117074" x="7219950" y="3419475"/>
          <p14:tracePt t="117082" x="7256463" y="3419475"/>
          <p14:tracePt t="117090" x="7275513" y="3419475"/>
          <p14:tracePt t="117099" x="7302500" y="3419475"/>
          <p14:tracePt t="117109" x="7319963" y="3419475"/>
          <p14:tracePt t="117115" x="7366000" y="3419475"/>
          <p14:tracePt t="117125" x="7375525" y="3419475"/>
          <p14:tracePt t="117131" x="7392988" y="3411538"/>
          <p14:tracePt t="117146" x="7448550" y="3402013"/>
          <p14:tracePt t="117155" x="7466013" y="3402013"/>
          <p14:tracePt t="117162" x="7502525" y="3392488"/>
          <p14:tracePt t="117170" x="7548563" y="3382963"/>
          <p14:tracePt t="117178" x="7558088" y="3375025"/>
          <p14:tracePt t="117186" x="7594600" y="3375025"/>
          <p14:tracePt t="117194" x="7612063" y="3365500"/>
          <p14:tracePt t="117202" x="7639050" y="3365500"/>
          <p14:tracePt t="117210" x="7667625" y="3365500"/>
          <p14:tracePt t="117218" x="7694613" y="3355975"/>
          <p14:tracePt t="117226" x="7740650" y="3355975"/>
          <p14:tracePt t="117234" x="7794625" y="3346450"/>
          <p14:tracePt t="117242" x="7840663" y="3346450"/>
          <p14:tracePt t="117250" x="7850188" y="3346450"/>
          <p14:tracePt t="117258" x="7904163" y="3346450"/>
          <p14:tracePt t="117266" x="7950200" y="3346450"/>
          <p14:tracePt t="117274" x="8023225" y="3346450"/>
          <p14:tracePt t="117282" x="8059738" y="3346450"/>
          <p14:tracePt t="117291" x="8113713" y="3346450"/>
          <p14:tracePt t="117298" x="8140700" y="3346450"/>
          <p14:tracePt t="117307" x="8159750" y="3346450"/>
          <p14:tracePt t="117314" x="8169275" y="3346450"/>
          <p14:tracePt t="117466" x="8186738" y="3346450"/>
          <p14:tracePt t="117474" x="8204200" y="3346450"/>
          <p14:tracePt t="117482" x="8240713" y="3346450"/>
          <p14:tracePt t="117490" x="8296275" y="3346450"/>
          <p14:tracePt t="117498" x="8323263" y="3346450"/>
          <p14:tracePt t="117507" x="8378825" y="3346450"/>
          <p14:tracePt t="117514" x="8469313" y="3346450"/>
          <p14:tracePt t="117522" x="8488363" y="3346450"/>
          <p14:tracePt t="117530" x="8532813" y="3346450"/>
          <p14:tracePt t="117540" x="8569325" y="3346450"/>
          <p14:tracePt t="117546" x="8588375" y="3346450"/>
          <p14:tracePt t="118196" x="8559800" y="3392488"/>
          <p14:tracePt t="118204" x="8542338" y="3438525"/>
          <p14:tracePt t="118214" x="8505825" y="3482975"/>
          <p14:tracePt t="118220" x="8496300" y="3519488"/>
          <p14:tracePt t="118226" x="8469313" y="3575050"/>
          <p14:tracePt t="118234" x="8442325" y="3657600"/>
          <p14:tracePt t="118242" x="8432800" y="3711575"/>
          <p14:tracePt t="118250" x="8396288" y="3794125"/>
          <p14:tracePt t="118258" x="8396288" y="3830638"/>
          <p14:tracePt t="118266" x="8386763" y="3894138"/>
          <p14:tracePt t="118274" x="8386763" y="3921125"/>
          <p14:tracePt t="118282" x="8386763" y="3948113"/>
          <p14:tracePt t="118290" x="8386763" y="3957638"/>
          <p14:tracePt t="118298" x="8378825" y="3976688"/>
          <p14:tracePt t="118322" x="8378825" y="3984625"/>
          <p14:tracePt t="118482" x="8369300" y="3984625"/>
          <p14:tracePt t="118491" x="8350250" y="3976688"/>
          <p14:tracePt t="118499" x="8332788" y="3957638"/>
          <p14:tracePt t="118506" x="8313738" y="3948113"/>
          <p14:tracePt t="118514" x="8250238" y="3930650"/>
          <p14:tracePt t="118521" x="8232775" y="3921125"/>
          <p14:tracePt t="118530" x="8223250" y="3921125"/>
          <p14:tracePt t="118538" x="8177213" y="3903663"/>
          <p14:tracePt t="118546" x="8169275" y="3903663"/>
          <p14:tracePt t="118558" x="8159750" y="3894138"/>
          <p14:tracePt t="118603" x="8150225" y="3894138"/>
          <p14:tracePt t="118650" x="8159750" y="3894138"/>
          <p14:tracePt t="118658" x="8213725" y="3894138"/>
          <p14:tracePt t="118666" x="8296275" y="3911600"/>
          <p14:tracePt t="118674" x="8386763" y="3911600"/>
          <p14:tracePt t="118682" x="8459788" y="3921125"/>
          <p14:tracePt t="118690" x="8523288" y="3940175"/>
          <p14:tracePt t="118699" x="8578850" y="3940175"/>
          <p14:tracePt t="118706" x="8615363" y="3940175"/>
          <p14:tracePt t="118714" x="8624888" y="3940175"/>
          <p14:tracePt t="118789" x="8632825" y="3940175"/>
          <p14:tracePt t="118866" x="8605838" y="3976688"/>
          <p14:tracePt t="118874" x="8559800" y="3984625"/>
          <p14:tracePt t="118882" x="8496300" y="4003675"/>
          <p14:tracePt t="118890" x="8442325" y="4003675"/>
          <p14:tracePt t="118898" x="8369300" y="4021138"/>
          <p14:tracePt t="118907" x="8286750" y="4030663"/>
          <p14:tracePt t="118914" x="8213725" y="4030663"/>
          <p14:tracePt t="118922" x="8186738" y="4030663"/>
          <p14:tracePt t="118930" x="8159750" y="4030663"/>
          <p14:tracePt t="118939" x="8123238" y="4030663"/>
          <p14:tracePt t="118962" x="8113713" y="4030663"/>
          <p14:tracePt t="119050" x="8123238" y="4030663"/>
          <p14:tracePt t="119066" x="8140700" y="4030663"/>
          <p14:tracePt t="119074" x="8159750" y="4030663"/>
          <p14:tracePt t="119082" x="8186738" y="4030663"/>
          <p14:tracePt t="119090" x="8204200" y="4030663"/>
          <p14:tracePt t="119098" x="8232775" y="4030663"/>
          <p14:tracePt t="119106" x="8240713" y="4030663"/>
          <p14:tracePt t="119114" x="8250238" y="4030663"/>
          <p14:tracePt t="119123" x="8277225" y="4030663"/>
          <p14:tracePt t="119131" x="8296275" y="4030663"/>
          <p14:tracePt t="119139" x="8323263" y="4021138"/>
          <p14:tracePt t="119147" x="8342313" y="4021138"/>
          <p14:tracePt t="119155" x="8369300" y="4021138"/>
          <p14:tracePt t="119162" x="8386763" y="4021138"/>
          <p14:tracePt t="119170" x="8423275" y="4021138"/>
          <p14:tracePt t="119178" x="8451850" y="4021138"/>
          <p14:tracePt t="119186" x="8478838" y="4021138"/>
          <p14:tracePt t="119194" x="8496300" y="4021138"/>
          <p14:tracePt t="119203" x="8523288" y="4021138"/>
          <p14:tracePt t="119212" x="8532813" y="4021138"/>
          <p14:tracePt t="119219" x="8542338" y="4021138"/>
          <p14:tracePt t="119466" x="8551863" y="4021138"/>
          <p14:tracePt t="119740" x="8551863" y="4030663"/>
          <p14:tracePt t="119746" x="8551863" y="4067175"/>
          <p14:tracePt t="119754" x="8551863" y="4103688"/>
          <p14:tracePt t="119762" x="8523288" y="4149725"/>
          <p14:tracePt t="119771" x="8523288" y="4222750"/>
          <p14:tracePt t="119778" x="8515350" y="4286250"/>
          <p14:tracePt t="119786" x="8515350" y="4322763"/>
          <p14:tracePt t="119794" x="8515350" y="4376738"/>
          <p14:tracePt t="119802" x="8515350" y="4441825"/>
          <p14:tracePt t="119811" x="8515350" y="4468813"/>
          <p14:tracePt t="119819" x="8515350" y="4505325"/>
          <p14:tracePt t="119827" x="8515350" y="4532313"/>
          <p14:tracePt t="119835" x="8515350" y="4541838"/>
          <p14:tracePt t="119842" x="8515350" y="4551363"/>
          <p14:tracePt t="120045" x="8515350" y="4541838"/>
          <p14:tracePt t="120051" x="8505825" y="4532313"/>
          <p14:tracePt t="120060" x="8505825" y="4522788"/>
          <p14:tracePt t="120067" x="8505825" y="4505325"/>
          <p14:tracePt t="120075" x="8496300" y="4495800"/>
          <p14:tracePt t="120099" x="8478838" y="4478338"/>
          <p14:tracePt t="120219" x="8469313" y="4468813"/>
          <p14:tracePt t="120227" x="8459788" y="4468813"/>
          <p14:tracePt t="120235" x="8451850" y="4478338"/>
          <p14:tracePt t="120243" x="8432800" y="4486275"/>
          <p14:tracePt t="120254" x="8396288" y="4486275"/>
          <p14:tracePt t="120259" x="8369300" y="4505325"/>
          <p14:tracePt t="120266" x="8350250" y="4505325"/>
          <p14:tracePt t="120274" x="8296275" y="4514850"/>
          <p14:tracePt t="120282" x="8277225" y="4514850"/>
          <p14:tracePt t="120290" x="8250238" y="4514850"/>
          <p14:tracePt t="120298" x="8232775" y="4514850"/>
          <p14:tracePt t="120307" x="8223250" y="4514850"/>
          <p14:tracePt t="120316" x="8204200" y="4514850"/>
          <p14:tracePt t="120338" x="8186738" y="4505325"/>
          <p14:tracePt t="120346" x="8186738" y="4495800"/>
          <p14:tracePt t="120355" x="8177213" y="4478338"/>
          <p14:tracePt t="120363" x="8177213" y="4432300"/>
          <p14:tracePt t="120375" x="8169275" y="4386263"/>
          <p14:tracePt t="120379" x="8169275" y="4359275"/>
          <p14:tracePt t="120387" x="8169275" y="4322763"/>
          <p14:tracePt t="120395" x="8169275" y="4268788"/>
          <p14:tracePt t="120403" x="8169275" y="4249738"/>
          <p14:tracePt t="120411" x="8169275" y="4203700"/>
          <p14:tracePt t="120419" x="8169275" y="4149725"/>
          <p14:tracePt t="120427" x="8169275" y="4122738"/>
          <p14:tracePt t="120435" x="8169275" y="4086225"/>
          <p14:tracePt t="120443" x="8169275" y="4067175"/>
          <p14:tracePt t="120450" x="8169275" y="4049713"/>
          <p14:tracePt t="120458" x="8169275" y="4021138"/>
          <p14:tracePt t="120467" x="8169275" y="3984625"/>
          <p14:tracePt t="120475" x="8169275" y="3967163"/>
          <p14:tracePt t="120484" x="8204200" y="3921125"/>
          <p14:tracePt t="120491" x="8213725" y="3903663"/>
          <p14:tracePt t="120500" x="8223250" y="3875088"/>
          <p14:tracePt t="120506" x="8250238" y="3848100"/>
          <p14:tracePt t="120516" x="8259763" y="3840163"/>
          <p14:tracePt t="120523" x="8269288" y="3821113"/>
          <p14:tracePt t="120531" x="8286750" y="3803650"/>
          <p14:tracePt t="120539" x="8296275" y="3794125"/>
          <p14:tracePt t="120547" x="8323263" y="3775075"/>
          <p14:tracePt t="120556" x="8332788" y="3767138"/>
          <p14:tracePt t="120563" x="8342313" y="3767138"/>
          <p14:tracePt t="120579" x="8350250" y="3757613"/>
          <p14:tracePt t="120620" x="8359775" y="3757613"/>
          <p14:tracePt t="120650" x="8369300" y="3757613"/>
          <p14:tracePt t="120658" x="8396288" y="3784600"/>
          <p14:tracePt t="120666" x="8478838" y="3857625"/>
          <p14:tracePt t="120674" x="8542338" y="3894138"/>
          <p14:tracePt t="120682" x="8624888" y="3930650"/>
          <p14:tracePt t="120690" x="8705850" y="3984625"/>
          <p14:tracePt t="120698" x="8770938" y="4013200"/>
          <p14:tracePt t="120706" x="8807450" y="4049713"/>
          <p14:tracePt t="120714" x="8834438" y="4067175"/>
          <p14:tracePt t="120722" x="8861425" y="4086225"/>
          <p14:tracePt t="120730" x="8870950" y="4094163"/>
          <p14:tracePt t="120738" x="8888413" y="4103688"/>
          <p14:tracePt t="120747" x="8897938" y="4103688"/>
          <p14:tracePt t="120763" x="8907463" y="4113213"/>
          <p14:tracePt t="120858" x="8907463" y="4130675"/>
          <p14:tracePt t="120866" x="8907463" y="4149725"/>
          <p14:tracePt t="120874" x="8907463" y="4167188"/>
          <p14:tracePt t="120882" x="8888413" y="4186238"/>
          <p14:tracePt t="120890" x="8861425" y="4222750"/>
          <p14:tracePt t="120898" x="8851900" y="4232275"/>
          <p14:tracePt t="120906" x="8834438" y="4249738"/>
          <p14:tracePt t="120914" x="8815388" y="4268788"/>
          <p14:tracePt t="120923" x="8797925" y="4276725"/>
          <p14:tracePt t="120930" x="8778875" y="4286250"/>
          <p14:tracePt t="120938" x="8761413" y="4313238"/>
          <p14:tracePt t="120946" x="8751888" y="4313238"/>
          <p14:tracePt t="120954" x="8734425" y="4322763"/>
          <p14:tracePt t="120962" x="8724900" y="4322763"/>
          <p14:tracePt t="120978" x="8697913" y="4322763"/>
          <p14:tracePt t="120986" x="8688388" y="4332288"/>
          <p14:tracePt t="120994" x="8678863" y="4332288"/>
          <p14:tracePt t="121002" x="8669338" y="4332288"/>
          <p14:tracePt t="121010" x="8651875" y="4332288"/>
          <p14:tracePt t="121196" x="8632825" y="4332288"/>
          <p14:tracePt t="121201" x="8588375" y="4322763"/>
          <p14:tracePt t="121210" x="8569325" y="4286250"/>
          <p14:tracePt t="121218" x="8523288" y="4240213"/>
          <p14:tracePt t="121226" x="8515350" y="4240213"/>
          <p14:tracePt t="121234" x="8496300" y="4195763"/>
          <p14:tracePt t="121242" x="8469313" y="4149725"/>
          <p14:tracePt t="121251" x="8459788" y="4130675"/>
          <p14:tracePt t="121266" x="8442325" y="4113213"/>
          <p14:tracePt t="121340" x="8442325" y="4103688"/>
          <p14:tracePt t="121359" x="8442325" y="4076700"/>
          <p14:tracePt t="121362" x="8442325" y="4067175"/>
          <p14:tracePt t="121370" x="8442325" y="4049713"/>
          <p14:tracePt t="121378" x="8442325" y="4003675"/>
          <p14:tracePt t="121386" x="8451850" y="3967163"/>
          <p14:tracePt t="121394" x="8451850" y="3921125"/>
          <p14:tracePt t="121402" x="8488363" y="3875088"/>
          <p14:tracePt t="121410" x="8488363" y="3848100"/>
          <p14:tracePt t="121418" x="8496300" y="3803650"/>
          <p14:tracePt t="121426" x="8523288" y="3767138"/>
          <p14:tracePt t="121434" x="8523288" y="3730625"/>
          <p14:tracePt t="121442" x="8551863" y="3702050"/>
          <p14:tracePt t="121458" x="8551863" y="3694113"/>
          <p14:tracePt t="121474" x="8559800" y="3684588"/>
          <p14:tracePt t="121740" x="8559800" y="3711575"/>
          <p14:tracePt t="121747" x="8559800" y="3738563"/>
          <p14:tracePt t="121756" x="8559800" y="3757613"/>
          <p14:tracePt t="121765" x="8569325" y="3803650"/>
          <p14:tracePt t="121778" x="8569325" y="3830638"/>
          <p14:tracePt t="121786" x="8569325" y="3840163"/>
          <p14:tracePt t="121794" x="8588375" y="3857625"/>
          <p14:tracePt t="121802" x="8588375" y="3867150"/>
          <p14:tracePt t="121826" x="8588375" y="3875088"/>
          <p14:tracePt t="121975" x="8588375" y="3884613"/>
          <p14:tracePt t="122874" x="8596313" y="3894138"/>
          <p14:tracePt t="122890" x="8624888" y="3903663"/>
          <p14:tracePt t="122898" x="8632825" y="3903663"/>
          <p14:tracePt t="122906" x="8632825" y="3911600"/>
          <p14:tracePt t="122914" x="8642350" y="3930650"/>
          <p14:tracePt t="122923" x="8651875" y="3940175"/>
          <p14:tracePt t="122939" x="8651875" y="3948113"/>
          <p14:tracePt t="123139" x="8651875" y="3957638"/>
          <p14:tracePt t="123154" x="8651875" y="3967163"/>
          <p14:tracePt t="123178" x="8642350" y="3984625"/>
          <p14:tracePt t="123186" x="8632825" y="3994150"/>
          <p14:tracePt t="123194" x="8624888" y="4003675"/>
          <p14:tracePt t="123202" x="8615363" y="4013200"/>
          <p14:tracePt t="123210" x="8588375" y="4040188"/>
          <p14:tracePt t="123218" x="8569325" y="4057650"/>
          <p14:tracePt t="123226" x="8551863" y="4067175"/>
          <p14:tracePt t="123234" x="8532813" y="4086225"/>
          <p14:tracePt t="123242" x="8515350" y="4094163"/>
          <p14:tracePt t="123250" x="8496300" y="4103688"/>
          <p14:tracePt t="123258" x="8488363" y="4113213"/>
          <p14:tracePt t="123266" x="8469313" y="4130675"/>
          <p14:tracePt t="123274" x="8451850" y="4140200"/>
          <p14:tracePt t="123282" x="8442325" y="4149725"/>
          <p14:tracePt t="123290" x="8423275" y="4149725"/>
          <p14:tracePt t="123298" x="8415338" y="4159250"/>
          <p14:tracePt t="123306" x="8396288" y="4167188"/>
          <p14:tracePt t="123325" x="8396288" y="4176713"/>
          <p14:tracePt t="123331" x="8386763" y="4176713"/>
          <p14:tracePt t="123660" x="8378825" y="4176713"/>
          <p14:tracePt t="123682" x="8369300" y="4149725"/>
          <p14:tracePt t="123690" x="8369300" y="4140200"/>
          <p14:tracePt t="123698" x="8359775" y="4122738"/>
          <p14:tracePt t="123706" x="8350250" y="4094163"/>
          <p14:tracePt t="123714" x="8350250" y="4086225"/>
          <p14:tracePt t="123723" x="8342313" y="4067175"/>
          <p14:tracePt t="123731" x="8332788" y="4057650"/>
          <p14:tracePt t="123742" x="8323263" y="4040188"/>
          <p14:tracePt t="123746" x="8323263" y="4013200"/>
          <p14:tracePt t="123755" x="8313738" y="4003675"/>
          <p14:tracePt t="123762" x="8313738" y="3994150"/>
          <p14:tracePt t="123771" x="8313738" y="3967163"/>
          <p14:tracePt t="123777" x="8305800" y="3967163"/>
          <p14:tracePt t="123786" x="8305800" y="3957638"/>
          <p14:tracePt t="123794" x="8305800" y="3948113"/>
          <p14:tracePt t="123802" x="8305800" y="3930650"/>
          <p14:tracePt t="123827" x="8305800" y="3921125"/>
          <p14:tracePt t="123843" x="8305800" y="3911600"/>
          <p14:tracePt t="123877" x="8305800" y="3894138"/>
          <p14:tracePt t="123890" x="8305800" y="3884613"/>
          <p14:tracePt t="123906" x="8305800" y="3875088"/>
          <p14:tracePt t="123914" x="8313738" y="3867150"/>
          <p14:tracePt t="123925" x="8323263" y="3857625"/>
          <p14:tracePt t="123948" x="8342313" y="3840163"/>
          <p14:tracePt t="123986" x="8359775" y="3830638"/>
          <p14:tracePt t="124002" x="8369300" y="3830638"/>
          <p14:tracePt t="124010" x="8386763" y="3821113"/>
          <p14:tracePt t="124019" x="8405813" y="3794125"/>
          <p14:tracePt t="124026" x="8415338" y="3794125"/>
          <p14:tracePt t="124035" x="8432800" y="3784600"/>
          <p14:tracePt t="124042" x="8469313" y="3767138"/>
          <p14:tracePt t="124050" x="8505825" y="3748088"/>
          <p14:tracePt t="124058" x="8515350" y="3748088"/>
          <p14:tracePt t="124066" x="8523288" y="3738563"/>
          <p14:tracePt t="124074" x="8559800" y="3730625"/>
          <p14:tracePt t="124082" x="8569325" y="3730625"/>
          <p14:tracePt t="124090" x="8588375" y="3721100"/>
          <p14:tracePt t="124098" x="8596313" y="3721100"/>
          <p14:tracePt t="124107" x="8615363" y="3721100"/>
          <p14:tracePt t="124123" x="8632825" y="3721100"/>
          <p14:tracePt t="124139" x="8651875" y="3702050"/>
          <p14:tracePt t="124396" x="8651875" y="3711575"/>
          <p14:tracePt t="124407" x="8651875" y="3730625"/>
          <p14:tracePt t="124416" x="8642350" y="3748088"/>
          <p14:tracePt t="124435" x="8642350" y="3757613"/>
          <p14:tracePt t="124718" x="8642350" y="3748088"/>
          <p14:tracePt t="124722" x="8642350" y="3702050"/>
          <p14:tracePt t="124730" x="8642350" y="3684588"/>
          <p14:tracePt t="124738" x="8642350" y="3648075"/>
          <p14:tracePt t="124746" x="8632825" y="3602038"/>
          <p14:tracePt t="124756" x="8632825" y="3584575"/>
          <p14:tracePt t="124762" x="8624888" y="3548063"/>
          <p14:tracePt t="124772" x="8624888" y="3538538"/>
          <p14:tracePt t="124778" x="8615363" y="3519488"/>
          <p14:tracePt t="124978" x="8605838" y="3511550"/>
          <p14:tracePt t="124986" x="8596313" y="3502025"/>
          <p14:tracePt t="124994" x="8588375" y="3492500"/>
          <p14:tracePt t="125002" x="8578850" y="3492500"/>
          <p14:tracePt t="125010" x="8578850" y="3482975"/>
          <p14:tracePt t="125018" x="8569325" y="3475038"/>
          <p14:tracePt t="125027" x="8559800" y="3465513"/>
          <p14:tracePt t="125033" x="8551863" y="3455988"/>
          <p14:tracePt t="125058" x="8542338" y="3446463"/>
          <p14:tracePt t="125108" x="8542338" y="3438525"/>
          <p14:tracePt t="125140" x="8542338" y="3429000"/>
          <p14:tracePt t="125367" x="8542338" y="3411538"/>
          <p14:tracePt t="125484" x="8532813" y="3411538"/>
          <p14:tracePt t="125494" x="8515350" y="3429000"/>
          <p14:tracePt t="125500" x="8505825" y="3455988"/>
          <p14:tracePt t="125509" x="8496300" y="3482975"/>
          <p14:tracePt t="125516" x="8496300" y="3519488"/>
          <p14:tracePt t="125524" x="8478838" y="3556000"/>
          <p14:tracePt t="125531" x="8469313" y="3575050"/>
          <p14:tracePt t="125541" x="8469313" y="3611563"/>
          <p14:tracePt t="125547" x="8469313" y="3638550"/>
          <p14:tracePt t="125556" x="8469313" y="3657600"/>
          <p14:tracePt t="125563" x="8469313" y="3665538"/>
          <p14:tracePt t="125579" x="8469313" y="3675063"/>
          <p14:tracePt t="125590" x="8469313" y="3694113"/>
          <p14:tracePt t="125836" x="8469313" y="3702050"/>
          <p14:tracePt t="125881" x="8469313" y="3711575"/>
          <p14:tracePt t="125889" x="8469313" y="3721100"/>
          <p14:tracePt t="125892" x="8459788" y="3730625"/>
          <p14:tracePt t="125906" x="8459788" y="3738563"/>
          <p14:tracePt t="125922" x="8459788" y="3748088"/>
          <p14:tracePt t="125946" x="8459788" y="3757613"/>
          <p14:tracePt t="126134" x="8451850" y="3767138"/>
          <p14:tracePt t="126164" x="8432800" y="3784600"/>
          <p14:tracePt t="126176" x="8405813" y="3794125"/>
          <p14:tracePt t="126181" x="8359775" y="3794125"/>
          <p14:tracePt t="126191" x="8323263" y="3803650"/>
          <p14:tracePt t="126195" x="8277225" y="3811588"/>
          <p14:tracePt t="126203" x="8240713" y="3811588"/>
          <p14:tracePt t="126211" x="8223250" y="3830638"/>
          <p14:tracePt t="126219" x="8213725" y="3830638"/>
          <p14:tracePt t="126228" x="8186738" y="3830638"/>
          <p14:tracePt t="126235" x="8177213" y="3830638"/>
          <p14:tracePt t="126244" x="8169275" y="3830638"/>
          <p14:tracePt t="126251" x="8150225" y="3830638"/>
          <p14:tracePt t="126314" x="8140700" y="3840163"/>
          <p14:tracePt t="126396" x="8140700" y="3830638"/>
          <p14:tracePt t="126402" x="8140700" y="3821113"/>
          <p14:tracePt t="126410" x="8169275" y="3794125"/>
          <p14:tracePt t="126418" x="8240713" y="3794125"/>
          <p14:tracePt t="126426" x="8259763" y="3784600"/>
          <p14:tracePt t="126434" x="8313738" y="3784600"/>
          <p14:tracePt t="126442" x="8359775" y="3784600"/>
          <p14:tracePt t="126450" x="8396288" y="3784600"/>
          <p14:tracePt t="126458" x="8442325" y="3784600"/>
          <p14:tracePt t="126466" x="8459788" y="3784600"/>
          <p14:tracePt t="126474" x="8469313" y="3784600"/>
          <p14:tracePt t="126482" x="8496300" y="3784600"/>
          <p14:tracePt t="126587" x="8515350" y="3794125"/>
          <p14:tracePt t="126603" x="8532813" y="3794125"/>
          <p14:tracePt t="126619" x="8542338" y="3794125"/>
          <p14:tracePt t="126627" x="8551863" y="3794125"/>
          <p14:tracePt t="126635" x="8569325" y="3794125"/>
          <p14:tracePt t="126882" x="8578850" y="3803650"/>
          <p14:tracePt t="126890" x="8578850" y="3811588"/>
          <p14:tracePt t="126898" x="8551863" y="3830638"/>
          <p14:tracePt t="126906" x="8542338" y="3840163"/>
          <p14:tracePt t="126915" x="8505825" y="3848100"/>
          <p14:tracePt t="126922" x="8496300" y="3857625"/>
          <p14:tracePt t="126930" x="8469313" y="3875088"/>
          <p14:tracePt t="126938" x="8423275" y="3884613"/>
          <p14:tracePt t="126946" x="8396288" y="3903663"/>
          <p14:tracePt t="126954" x="8342313" y="3930650"/>
          <p14:tracePt t="126962" x="8323263" y="3948113"/>
          <p14:tracePt t="126972" x="8286750" y="3957638"/>
          <p14:tracePt t="126978" x="8259763" y="3976688"/>
          <p14:tracePt t="126988" x="8232775" y="3994150"/>
          <p14:tracePt t="127002" x="8213725" y="4003675"/>
          <p14:tracePt t="127010" x="8204200" y="4003675"/>
          <p14:tracePt t="127018" x="8196263" y="4003675"/>
          <p14:tracePt t="127026" x="8177213" y="4021138"/>
          <p14:tracePt t="127314" x="8196263" y="4021138"/>
          <p14:tracePt t="127322" x="8204200" y="4013200"/>
          <p14:tracePt t="127332" x="8213725" y="4013200"/>
          <p14:tracePt t="127338" x="8223250" y="4013200"/>
          <p14:tracePt t="127347" x="8240713" y="4013200"/>
          <p14:tracePt t="127357" x="8269288" y="4003675"/>
          <p14:tracePt t="127365" x="8286750" y="4003675"/>
          <p14:tracePt t="127371" x="8305800" y="4003675"/>
          <p14:tracePt t="127379" x="8323263" y="4003675"/>
          <p14:tracePt t="127387" x="8332788" y="4003675"/>
          <p14:tracePt t="127394" x="8350250" y="4003675"/>
          <p14:tracePt t="127402" x="8369300" y="3984625"/>
          <p14:tracePt t="127524" x="8378825" y="3984625"/>
          <p14:tracePt t="127532" x="8405813" y="3984625"/>
          <p14:tracePt t="127552" x="8415338" y="3984625"/>
          <p14:tracePt t="127564" x="8432800" y="3984625"/>
          <p14:tracePt t="127572" x="8442325" y="3984625"/>
          <p14:tracePt t="127588" x="8451850" y="3984625"/>
          <p14:tracePt t="127604" x="8459788" y="3976688"/>
          <p14:tracePt t="127612" x="8478838" y="3976688"/>
          <p14:tracePt t="127650" x="8488363" y="3976688"/>
          <p14:tracePt t="127658" x="8496300" y="3976688"/>
          <p14:tracePt t="127666" x="8515350" y="3976688"/>
          <p14:tracePt t="127682" x="8532813" y="3967163"/>
          <p14:tracePt t="127962" x="8523288" y="3967163"/>
          <p14:tracePt t="128227" x="8505825" y="3984625"/>
          <p14:tracePt t="128244" x="8496300" y="3984625"/>
          <p14:tracePt t="128252" x="8488363" y="3994150"/>
          <p14:tracePt t="128269" x="8478838" y="4003675"/>
          <p14:tracePt t="128692" x="8459788" y="4030663"/>
          <p14:tracePt t="128700" x="8442325" y="4086225"/>
          <p14:tracePt t="128707" x="8432800" y="4122738"/>
          <p14:tracePt t="128715" x="8415338" y="4176713"/>
          <p14:tracePt t="128724" x="8405813" y="4195763"/>
          <p14:tracePt t="128731" x="8386763" y="4240213"/>
          <p14:tracePt t="128741" x="8386763" y="4259263"/>
          <p14:tracePt t="128747" x="8378825" y="4295775"/>
          <p14:tracePt t="128757" x="8369300" y="4332288"/>
          <p14:tracePt t="128763" x="8369300" y="4340225"/>
          <p14:tracePt t="128771" x="8359775" y="4376738"/>
          <p14:tracePt t="128778" x="8359775" y="4395788"/>
          <p14:tracePt t="128787" x="8359775" y="4422775"/>
          <p14:tracePt t="128794" x="8359775" y="4441825"/>
          <p14:tracePt t="128802" x="8359775" y="4468813"/>
          <p14:tracePt t="128810" x="8359775" y="4478338"/>
          <p14:tracePt t="128818" x="8359775" y="4495800"/>
          <p14:tracePt t="128826" x="8359775" y="4514850"/>
          <p14:tracePt t="128842" x="8359775" y="4522788"/>
          <p14:tracePt t="128933" x="8359775" y="4532313"/>
          <p14:tracePt t="128938" x="8369300" y="4532313"/>
          <p14:tracePt t="128946" x="8405813" y="4522788"/>
          <p14:tracePt t="128954" x="8423275" y="4505325"/>
          <p14:tracePt t="128962" x="8432800" y="4459288"/>
          <p14:tracePt t="128972" x="8442325" y="4432300"/>
          <p14:tracePt t="128978" x="8442325" y="4376738"/>
          <p14:tracePt t="128988" x="8451850" y="4349750"/>
          <p14:tracePt t="128994" x="8451850" y="4313238"/>
          <p14:tracePt t="129002" x="8451850" y="4276725"/>
          <p14:tracePt t="129010" x="8459788" y="4232275"/>
          <p14:tracePt t="129018" x="8469313" y="4203700"/>
          <p14:tracePt t="129026" x="8469313" y="4176713"/>
          <p14:tracePt t="129035" x="8469313" y="4149725"/>
          <p14:tracePt t="129043" x="8469313" y="4113213"/>
          <p14:tracePt t="129052" x="8469313" y="4076700"/>
          <p14:tracePt t="129059" x="8469313" y="4049713"/>
          <p14:tracePt t="129068" x="8469313" y="4021138"/>
          <p14:tracePt t="129075" x="8469313" y="3976688"/>
          <p14:tracePt t="129083" x="8478838" y="3948113"/>
          <p14:tracePt t="129091" x="8478838" y="3903663"/>
          <p14:tracePt t="129099" x="8496300" y="3848100"/>
          <p14:tracePt t="129108" x="8496300" y="3840163"/>
          <p14:tracePt t="129115" x="8496300" y="3803650"/>
          <p14:tracePt t="129122" x="8505825" y="3784600"/>
          <p14:tracePt t="129131" x="8505825" y="3767138"/>
          <p14:tracePt t="129146" x="8505825" y="3757613"/>
          <p14:tracePt t="129195" x="8515350" y="3748088"/>
          <p14:tracePt t="129206" x="8515350" y="3738563"/>
          <p14:tracePt t="129220" x="8515350" y="3730625"/>
          <p14:tracePt t="129229" x="8523288" y="3721100"/>
          <p14:tracePt t="129243" x="8532813" y="3711575"/>
          <p14:tracePt t="129250" x="8532813" y="3702050"/>
          <p14:tracePt t="129258" x="8542338" y="3694113"/>
          <p14:tracePt t="129266" x="8559800" y="3665538"/>
          <p14:tracePt t="129274" x="8569325" y="3657600"/>
          <p14:tracePt t="129282" x="8578850" y="3638550"/>
          <p14:tracePt t="129290" x="8605838" y="3629025"/>
          <p14:tracePt t="129298" x="8624888" y="3611563"/>
          <p14:tracePt t="129306" x="8632825" y="3602038"/>
          <p14:tracePt t="129314" x="8642350" y="3592513"/>
          <p14:tracePt t="129322" x="8661400" y="3584575"/>
          <p14:tracePt t="129330" x="8669338" y="3575050"/>
          <p14:tracePt t="129357" x="8688388" y="3556000"/>
          <p14:tracePt t="129386" x="8688388" y="3548063"/>
          <p14:tracePt t="129427" x="8697913" y="3548063"/>
          <p14:tracePt t="129445" x="8705850" y="3548063"/>
          <p14:tracePt t="129747" x="8724900" y="3538538"/>
          <p14:tracePt t="129755" x="8742363" y="3538538"/>
          <p14:tracePt t="129763" x="8751888" y="3538538"/>
          <p14:tracePt t="129779" x="8770938" y="3538538"/>
          <p14:tracePt t="129789" x="8788400" y="3529013"/>
          <p14:tracePt t="129811" x="8788400" y="3519488"/>
          <p14:tracePt t="129846" x="8788400" y="3529013"/>
          <p14:tracePt t="129851" x="8778875" y="3529013"/>
          <p14:tracePt t="129862" x="8770938" y="3538538"/>
          <p14:tracePt t="129868" x="8734425" y="3556000"/>
          <p14:tracePt t="129876" x="8724900" y="3565525"/>
          <p14:tracePt t="129883" x="8705850" y="3565525"/>
          <p14:tracePt t="129892" x="8697913" y="3575050"/>
          <p14:tracePt t="129899" x="8678863" y="3584575"/>
          <p14:tracePt t="129908" x="8678863" y="3602038"/>
          <p14:tracePt t="129924" x="8669338" y="3621088"/>
          <p14:tracePt t="129939" x="8651875" y="3638550"/>
          <p14:tracePt t="129948" x="8642350" y="3648075"/>
          <p14:tracePt t="129971" x="8642350" y="3657600"/>
          <p14:tracePt t="129977" x="8632825" y="3684588"/>
          <p14:tracePt t="129994" x="8632825" y="3702050"/>
          <p14:tracePt t="130002" x="8624888" y="3721100"/>
          <p14:tracePt t="130018" x="8624888" y="3738563"/>
          <p14:tracePt t="130026" x="8605838" y="3757613"/>
          <p14:tracePt t="130034" x="8605838" y="3767138"/>
          <p14:tracePt t="130043" x="8605838" y="3775075"/>
          <p14:tracePt t="130052" x="8596313" y="3794125"/>
          <p14:tracePt t="130059" x="8596313" y="3811588"/>
          <p14:tracePt t="130071" x="8588375" y="3830638"/>
          <p14:tracePt t="130139" x="8588375" y="3848100"/>
          <p14:tracePt t="130156" x="8578850" y="3857625"/>
          <p14:tracePt t="130188" x="8569325" y="3867150"/>
          <p14:tracePt t="130204" x="8569325" y="3875088"/>
          <p14:tracePt t="130420" x="8559800" y="3875088"/>
          <p14:tracePt t="130428" x="8551863" y="3875088"/>
          <p14:tracePt t="130436" x="8523288" y="3884613"/>
          <p14:tracePt t="130448" x="8469313" y="3884613"/>
          <p14:tracePt t="130452" x="8423275" y="3884613"/>
          <p14:tracePt t="130461" x="8369300" y="3884613"/>
          <p14:tracePt t="130467" x="8342313" y="3884613"/>
          <p14:tracePt t="130474" x="8286750" y="3884613"/>
          <p14:tracePt t="130482" x="8250238" y="3884613"/>
          <p14:tracePt t="130490" x="8204200" y="3884613"/>
          <p14:tracePt t="130498" x="8186738" y="3884613"/>
          <p14:tracePt t="130506" x="8150225" y="3903663"/>
          <p14:tracePt t="130514" x="8140700" y="3903663"/>
          <p14:tracePt t="130660" x="8150225" y="3903663"/>
          <p14:tracePt t="130667" x="8159750" y="3903663"/>
          <p14:tracePt t="130674" x="8177213" y="3903663"/>
          <p14:tracePt t="130683" x="8196263" y="3894138"/>
          <p14:tracePt t="130695" x="8204200" y="3894138"/>
          <p14:tracePt t="130699" x="8232775" y="3894138"/>
          <p14:tracePt t="130709" x="8259763" y="3884613"/>
          <p14:tracePt t="130715" x="8277225" y="3884613"/>
          <p14:tracePt t="130726" x="8286750" y="3884613"/>
          <p14:tracePt t="130731" x="8323263" y="3884613"/>
          <p14:tracePt t="130741" x="8342313" y="3875088"/>
          <p14:tracePt t="130748" x="8369300" y="3867150"/>
          <p14:tracePt t="130757" x="8386763" y="3867150"/>
          <p14:tracePt t="130764" x="8415338" y="3857625"/>
          <p14:tracePt t="130774" x="8432800" y="3857625"/>
          <p14:tracePt t="130781" x="8478838" y="3848100"/>
          <p14:tracePt t="130789" x="8505825" y="3848100"/>
          <p14:tracePt t="130795" x="8523288" y="3840163"/>
          <p14:tracePt t="130803" x="8532813" y="3840163"/>
          <p14:tracePt t="130810" x="8559800" y="3840163"/>
          <p14:tracePt t="130819" x="8569325" y="3840163"/>
          <p14:tracePt t="130827" x="8578850" y="3840163"/>
          <p14:tracePt t="130877" x="8588375" y="3840163"/>
          <p14:tracePt t="131074" x="8559800" y="3848100"/>
          <p14:tracePt t="131082" x="8532813" y="3867150"/>
          <p14:tracePt t="131090" x="8505825" y="3875088"/>
          <p14:tracePt t="131098" x="8488363" y="3884613"/>
          <p14:tracePt t="131106" x="8459788" y="3921125"/>
          <p14:tracePt t="131114" x="8442325" y="3930650"/>
          <p14:tracePt t="131122" x="8423275" y="3940175"/>
          <p14:tracePt t="131130" x="8396288" y="3948113"/>
          <p14:tracePt t="131139" x="8396288" y="3957638"/>
          <p14:tracePt t="131147" x="8386763" y="3967163"/>
          <p14:tracePt t="131162" x="8378825" y="3976688"/>
          <p14:tracePt t="131170" x="8369300" y="3976688"/>
          <p14:tracePt t="131290" x="8378825" y="3976688"/>
          <p14:tracePt t="131297" x="8396288" y="3976688"/>
          <p14:tracePt t="131306" x="8405813" y="3976688"/>
          <p14:tracePt t="131322" x="8415338" y="3976688"/>
          <p14:tracePt t="131330" x="8432800" y="3967163"/>
          <p14:tracePt t="131338" x="8442325" y="3967163"/>
          <p14:tracePt t="131347" x="8459788" y="3967163"/>
          <p14:tracePt t="131354" x="8478838" y="3967163"/>
          <p14:tracePt t="131362" x="8496300" y="3967163"/>
          <p14:tracePt t="131371" x="8505825" y="3967163"/>
          <p14:tracePt t="131378" x="8532813" y="3967163"/>
          <p14:tracePt t="131387" x="8542338" y="3967163"/>
          <p14:tracePt t="131394" x="8559800" y="3967163"/>
          <p14:tracePt t="131402" x="8578850" y="3967163"/>
          <p14:tracePt t="131410" x="8588375" y="3967163"/>
          <p14:tracePt t="131418" x="8615363" y="3967163"/>
          <p14:tracePt t="131426" x="8624888" y="3967163"/>
          <p14:tracePt t="131435" x="8632825" y="3967163"/>
          <p14:tracePt t="131451" x="8651875" y="3967163"/>
          <p14:tracePt t="131507" x="8661400" y="3967163"/>
          <p14:tracePt t="131752" x="8651875" y="3967163"/>
          <p14:tracePt t="131762" x="8624888" y="3967163"/>
          <p14:tracePt t="131770" x="8615363" y="3967163"/>
          <p14:tracePt t="131780" x="8605838" y="3967163"/>
          <p14:tracePt t="131787" x="8588375" y="3976688"/>
          <p14:tracePt t="131794" x="8569325" y="4003675"/>
          <p14:tracePt t="131802" x="8551863" y="4013200"/>
          <p14:tracePt t="131810" x="8542338" y="4013200"/>
          <p14:tracePt t="131818" x="8523288" y="4013200"/>
          <p14:tracePt t="131826" x="8515350" y="4013200"/>
          <p14:tracePt t="131834" x="8488363" y="4021138"/>
          <p14:tracePt t="131842" x="8469313" y="4030663"/>
          <p14:tracePt t="131850" x="8459788" y="4040188"/>
          <p14:tracePt t="131987" x="8451850" y="4040188"/>
          <p14:tracePt t="132196" x="8451850" y="4057650"/>
          <p14:tracePt t="132201" x="8451850" y="4076700"/>
          <p14:tracePt t="132211" x="8442325" y="4086225"/>
          <p14:tracePt t="132250" x="8442325" y="4094163"/>
          <p14:tracePt t="132274" x="8442325" y="4103688"/>
          <p14:tracePt t="132282" x="8478838" y="4094163"/>
          <p14:tracePt t="132290" x="8505825" y="4076700"/>
          <p14:tracePt t="132298" x="8542338" y="4057650"/>
          <p14:tracePt t="132309" x="8542338" y="4049713"/>
          <p14:tracePt t="132315" x="8551863" y="4021138"/>
          <p14:tracePt t="132323" x="8569325" y="3994150"/>
          <p14:tracePt t="132331" x="8569325" y="3976688"/>
          <p14:tracePt t="132340" x="8588375" y="3930650"/>
          <p14:tracePt t="132347" x="8588375" y="3894138"/>
          <p14:tracePt t="132357" x="8588375" y="3875088"/>
          <p14:tracePt t="132363" x="8588375" y="3848100"/>
          <p14:tracePt t="132374" x="8588375" y="3803650"/>
          <p14:tracePt t="132379" x="8588375" y="3784600"/>
          <p14:tracePt t="132390" x="8588375" y="3748088"/>
          <p14:tracePt t="132397" x="8588375" y="3702050"/>
          <p14:tracePt t="132406" x="8605838" y="3675063"/>
          <p14:tracePt t="132411" x="8605838" y="3648075"/>
          <p14:tracePt t="132419" x="8615363" y="3575050"/>
          <p14:tracePt t="132428" x="8642350" y="3548063"/>
          <p14:tracePt t="132434" x="8651875" y="3529013"/>
          <p14:tracePt t="132442" x="8661400" y="3492500"/>
          <p14:tracePt t="132451" x="8669338" y="3475038"/>
          <p14:tracePt t="132458" x="8688388" y="3455988"/>
          <p14:tracePt t="132466" x="8697913" y="3438525"/>
          <p14:tracePt t="132498" x="8705850" y="3419475"/>
          <p14:tracePt t="132708" x="8705850" y="3411538"/>
          <p14:tracePt t="132722" x="8697913" y="3411538"/>
          <p14:tracePt t="132738" x="8688388" y="3402013"/>
          <p14:tracePt t="133010" x="8669338" y="3446463"/>
          <p14:tracePt t="133018" x="8651875" y="3492500"/>
          <p14:tracePt t="133026" x="8651875" y="3529013"/>
          <p14:tracePt t="133035" x="8624888" y="3592513"/>
          <p14:tracePt t="133042" x="8624888" y="3611563"/>
          <p14:tracePt t="133050" x="8624888" y="3648075"/>
          <p14:tracePt t="133058" x="8624888" y="3694113"/>
          <p14:tracePt t="133066" x="8624888" y="3721100"/>
          <p14:tracePt t="133074" x="8624888" y="3748088"/>
          <p14:tracePt t="133082" x="8624888" y="3794125"/>
          <p14:tracePt t="133090" x="8624888" y="3803650"/>
          <p14:tracePt t="133098" x="8624888" y="3840163"/>
          <p14:tracePt t="133106" x="8624888" y="3867150"/>
          <p14:tracePt t="133114" x="8624888" y="3884613"/>
          <p14:tracePt t="133122" x="8624888" y="3903663"/>
          <p14:tracePt t="133130" x="8624888" y="3940175"/>
          <p14:tracePt t="133139" x="8624888" y="3957638"/>
          <p14:tracePt t="133146" x="8624888" y="3984625"/>
          <p14:tracePt t="133154" x="8624888" y="4003675"/>
          <p14:tracePt t="133162" x="8624888" y="4030663"/>
          <p14:tracePt t="133172" x="8624888" y="4049713"/>
          <p14:tracePt t="133177" x="8624888" y="4086225"/>
          <p14:tracePt t="133187" x="8624888" y="4122738"/>
          <p14:tracePt t="133194" x="8624888" y="4149725"/>
          <p14:tracePt t="133202" x="8624888" y="4195763"/>
          <p14:tracePt t="133210" x="8624888" y="4222750"/>
          <p14:tracePt t="133218" x="8624888" y="4240213"/>
          <p14:tracePt t="133226" x="8624888" y="4276725"/>
          <p14:tracePt t="133234" x="8624888" y="4322763"/>
          <p14:tracePt t="133242" x="8642350" y="4340225"/>
          <p14:tracePt t="133252" x="8642350" y="4368800"/>
          <p14:tracePt t="133258" x="8642350" y="4376738"/>
          <p14:tracePt t="133266" x="8642350" y="4395788"/>
          <p14:tracePt t="133274" x="8642350" y="4413250"/>
          <p14:tracePt t="133282" x="8642350" y="4422775"/>
          <p14:tracePt t="133299" x="8642350" y="4432300"/>
          <p14:tracePt t="133306" x="8642350" y="4449763"/>
          <p14:tracePt t="133314" x="8642350" y="4459288"/>
          <p14:tracePt t="133322" x="8642350" y="4468813"/>
          <p14:tracePt t="133468" x="8651875" y="4459288"/>
          <p14:tracePt t="133475" x="8651875" y="4413250"/>
          <p14:tracePt t="133488" x="8651875" y="4376738"/>
          <p14:tracePt t="133494" x="8661400" y="4359275"/>
          <p14:tracePt t="133500" x="8661400" y="4313238"/>
          <p14:tracePt t="133509" x="8688388" y="4276725"/>
          <p14:tracePt t="133515" x="8697913" y="4232275"/>
          <p14:tracePt t="133523" x="8697913" y="4203700"/>
          <p14:tracePt t="133531" x="8697913" y="4159250"/>
          <p14:tracePt t="133539" x="8697913" y="4122738"/>
          <p14:tracePt t="133547" x="8697913" y="4094163"/>
          <p14:tracePt t="133556" x="8697913" y="4049713"/>
          <p14:tracePt t="133563" x="8697913" y="4040188"/>
          <p14:tracePt t="133573" x="8697913" y="4003675"/>
          <p14:tracePt t="133579" x="8697913" y="3976688"/>
          <p14:tracePt t="133591" x="8697913" y="3957638"/>
          <p14:tracePt t="133596" x="8697913" y="3930650"/>
          <p14:tracePt t="133607" x="8697913" y="3921125"/>
          <p14:tracePt t="133611" x="8697913" y="3903663"/>
          <p14:tracePt t="133619" x="8697913" y="3867150"/>
          <p14:tracePt t="133627" x="8697913" y="3840163"/>
          <p14:tracePt t="133635" x="8697913" y="3803650"/>
          <p14:tracePt t="133643" x="8697913" y="3775075"/>
          <p14:tracePt t="133654" x="8697913" y="3738563"/>
          <p14:tracePt t="133658" x="8697913" y="3721100"/>
          <p14:tracePt t="133667" x="8697913" y="3675063"/>
          <p14:tracePt t="133674" x="8697913" y="3665538"/>
          <p14:tracePt t="133682" x="8697913" y="3648075"/>
          <p14:tracePt t="133690" x="8697913" y="3629025"/>
          <p14:tracePt t="133706" x="8697913" y="3621088"/>
          <p14:tracePt t="133955" x="8697913" y="3629025"/>
          <p14:tracePt t="133962" x="8697913" y="3648075"/>
          <p14:tracePt t="133972" x="8688388" y="3702050"/>
          <p14:tracePt t="133977" x="8678863" y="3748088"/>
          <p14:tracePt t="133987" x="8678863" y="3803650"/>
          <p14:tracePt t="133994" x="8661400" y="3857625"/>
          <p14:tracePt t="134003" x="8661400" y="3911600"/>
          <p14:tracePt t="134010" x="8661400" y="3994150"/>
          <p14:tracePt t="134018" x="8661400" y="4049713"/>
          <p14:tracePt t="134026" x="8661400" y="4103688"/>
          <p14:tracePt t="134035" x="8661400" y="4140200"/>
          <p14:tracePt t="134042" x="8661400" y="4176713"/>
          <p14:tracePt t="134050" x="8661400" y="4195763"/>
          <p14:tracePt t="134058" x="8661400" y="4222750"/>
          <p14:tracePt t="134066" x="8661400" y="4232275"/>
          <p14:tracePt t="134083" x="8661400" y="4259263"/>
          <p14:tracePt t="134090" x="8661400" y="4268788"/>
          <p14:tracePt t="134106" x="8661400" y="4276725"/>
          <p14:tracePt t="134122" x="8661400" y="4286250"/>
          <p14:tracePt t="134155" x="8661400" y="4303713"/>
          <p14:tracePt t="134162" x="8661400" y="4313238"/>
          <p14:tracePt t="134186" x="8661400" y="4322763"/>
          <p14:tracePt t="134194" x="8661400" y="4340225"/>
          <p14:tracePt t="134203" x="8661400" y="4349750"/>
          <p14:tracePt t="134210" x="8661400" y="4359275"/>
          <p14:tracePt t="134218" x="8661400" y="4368800"/>
          <p14:tracePt t="134226" x="8661400" y="4376738"/>
          <p14:tracePt t="134252" x="8661400" y="4386263"/>
          <p14:tracePt t="134370" x="8661400" y="4359275"/>
          <p14:tracePt t="134378" x="8661400" y="4332288"/>
          <p14:tracePt t="134388" x="8661400" y="4303713"/>
          <p14:tracePt t="134395" x="8642350" y="4259263"/>
          <p14:tracePt t="134406" x="8632825" y="4232275"/>
          <p14:tracePt t="134413" x="8632825" y="4203700"/>
          <p14:tracePt t="134419" x="8632825" y="4149725"/>
          <p14:tracePt t="134428" x="8632825" y="4103688"/>
          <p14:tracePt t="134434" x="8605838" y="4076700"/>
          <p14:tracePt t="134442" x="8588375" y="4013200"/>
          <p14:tracePt t="134452" x="8578850" y="3957638"/>
          <p14:tracePt t="134458" x="8551863" y="3894138"/>
          <p14:tracePt t="134466" x="8542338" y="3821113"/>
          <p14:tracePt t="134474" x="8515350" y="3784600"/>
          <p14:tracePt t="134483" x="8505825" y="3748088"/>
          <p14:tracePt t="134490" x="8505825" y="3730625"/>
          <p14:tracePt t="134499" x="8505825" y="3684588"/>
          <p14:tracePt t="134506" x="8505825" y="3648075"/>
          <p14:tracePt t="134514" x="8496300" y="3602038"/>
          <p14:tracePt t="134522" x="8496300" y="3584575"/>
          <p14:tracePt t="134538" x="8496300" y="3556000"/>
          <p14:tracePt t="134546" x="8496300" y="3538538"/>
          <p14:tracePt t="134563" x="8496300" y="3519488"/>
          <p14:tracePt t="134573" x="8496300" y="3511550"/>
          <p14:tracePt t="134591" x="8496300" y="3502025"/>
          <p14:tracePt t="134860" x="8478838" y="3538538"/>
          <p14:tracePt t="134869" x="8478838" y="3592513"/>
          <p14:tracePt t="134877" x="8478838" y="3638550"/>
          <p14:tracePt t="134882" x="8478838" y="3702050"/>
          <p14:tracePt t="134889" x="8478838" y="3767138"/>
          <p14:tracePt t="134899" x="8478838" y="3840163"/>
          <p14:tracePt t="134906" x="8478838" y="3894138"/>
          <p14:tracePt t="134915" x="8478838" y="3967163"/>
          <p14:tracePt t="134922" x="8478838" y="4013200"/>
          <p14:tracePt t="134931" x="8478838" y="4067175"/>
          <p14:tracePt t="134940" x="8478838" y="4122738"/>
          <p14:tracePt t="134947" x="8478838" y="4140200"/>
          <p14:tracePt t="134959" x="8478838" y="4176713"/>
          <p14:tracePt t="134963" x="8478838" y="4222750"/>
          <p14:tracePt t="134974" x="8478838" y="4240213"/>
          <p14:tracePt t="134978" x="8478838" y="4276725"/>
          <p14:tracePt t="134987" x="8478838" y="4303713"/>
          <p14:tracePt t="134994" x="8469313" y="4340225"/>
          <p14:tracePt t="135003" x="8469313" y="4368800"/>
          <p14:tracePt t="135010" x="8469313" y="4386263"/>
          <p14:tracePt t="135018" x="8469313" y="4413250"/>
          <p14:tracePt t="135026" x="8459788" y="4441825"/>
          <p14:tracePt t="135034" x="8459788" y="4459288"/>
          <p14:tracePt t="135042" x="8459788" y="4478338"/>
          <p14:tracePt t="135050" x="8451850" y="4505325"/>
          <p14:tracePt t="135066" x="8451850" y="4514850"/>
          <p14:tracePt t="135074" x="8451850" y="4522788"/>
          <p14:tracePt t="135090" x="8442325" y="4532313"/>
          <p14:tracePt t="135098" x="8432800" y="4541838"/>
          <p14:tracePt t="135260" x="8432800" y="4522788"/>
          <p14:tracePt t="135268" x="8432800" y="4495800"/>
          <p14:tracePt t="135275" x="8432800" y="4486275"/>
          <p14:tracePt t="135284" x="8442325" y="4468813"/>
          <p14:tracePt t="135293" x="8451850" y="4422775"/>
          <p14:tracePt t="135299" x="8451850" y="4405313"/>
          <p14:tracePt t="135306" x="8469313" y="4376738"/>
          <p14:tracePt t="135314" x="8478838" y="4340225"/>
          <p14:tracePt t="135323" x="8478838" y="4322763"/>
          <p14:tracePt t="135330" x="8478838" y="4286250"/>
          <p14:tracePt t="135338" x="8496300" y="4259263"/>
          <p14:tracePt t="135346" x="8505825" y="4232275"/>
          <p14:tracePt t="135354" x="8515350" y="4203700"/>
          <p14:tracePt t="135362" x="8523288" y="4167188"/>
          <p14:tracePt t="135371" x="8523288" y="4130675"/>
          <p14:tracePt t="135378" x="8523288" y="4103688"/>
          <p14:tracePt t="135387" x="8523288" y="4067175"/>
          <p14:tracePt t="135394" x="8523288" y="4030663"/>
          <p14:tracePt t="135403" x="8523288" y="4003675"/>
          <p14:tracePt t="135410" x="8523288" y="3967163"/>
          <p14:tracePt t="135418" x="8523288" y="3957638"/>
          <p14:tracePt t="135426" x="8523288" y="3921125"/>
          <p14:tracePt t="135434" x="8523288" y="3903663"/>
          <p14:tracePt t="135442" x="8523288" y="3884613"/>
          <p14:tracePt t="135467" x="8523288" y="3875088"/>
          <p14:tracePt t="135483" x="8523288" y="3867150"/>
          <p14:tracePt t="136123" x="8523288" y="3848100"/>
          <p14:tracePt t="136146" x="8523288" y="3830638"/>
          <p14:tracePt t="136155" x="8523288" y="3803650"/>
          <p14:tracePt t="136162" x="8523288" y="3784600"/>
          <p14:tracePt t="136170" x="8523288" y="3775075"/>
          <p14:tracePt t="136178" x="8523288" y="3757613"/>
          <p14:tracePt t="136187" x="8532813" y="3757613"/>
          <p14:tracePt t="136203" x="8532813" y="3748088"/>
          <p14:tracePt t="136227" x="8532813" y="3738563"/>
          <p14:tracePt t="137234" x="8532813" y="3721100"/>
          <p14:tracePt t="137250" x="8532813" y="3711575"/>
          <p14:tracePt t="137258" x="8542338" y="3694113"/>
          <p14:tracePt t="137274" x="8542338" y="3675063"/>
          <p14:tracePt t="137290" x="8551863" y="3675063"/>
          <p14:tracePt t="137307" x="8551863" y="3665538"/>
          <p14:tracePt t="137339" x="8551863" y="3657600"/>
          <p14:tracePt t="137436" x="8559800" y="3638550"/>
          <p14:tracePt t="137459" x="8559800" y="3629025"/>
          <p14:tracePt t="137484" x="8559800" y="3621088"/>
          <p14:tracePt t="137644" x="8559800" y="3611563"/>
          <p14:tracePt t="137651" x="8559800" y="3602038"/>
          <p14:tracePt t="137659" x="8559800" y="3592513"/>
          <p14:tracePt t="137670" x="8559800" y="3584575"/>
          <p14:tracePt t="137676" x="8569325" y="3565525"/>
          <p14:tracePt t="137691" x="8569325" y="3556000"/>
          <p14:tracePt t="137708" x="8569325" y="3548063"/>
          <p14:tracePt t="137723" x="8578850" y="3538538"/>
          <p14:tracePt t="137779" x="8578850" y="3519488"/>
          <p14:tracePt t="137795" x="8578850" y="3511550"/>
          <p14:tracePt t="137811" x="8578850" y="3502025"/>
          <p14:tracePt t="138470" x="8578850" y="3492500"/>
          <p14:tracePt t="138499" x="8578850" y="3475038"/>
          <p14:tracePt t="138507" x="8578850" y="3465513"/>
          <p14:tracePt t="138531" x="8578850" y="3455988"/>
          <p14:tracePt t="138547" x="8578850" y="3438525"/>
          <p14:tracePt t="138554" x="8588375" y="3429000"/>
          <p14:tracePt t="138571" x="8588375" y="3419475"/>
          <p14:tracePt t="138588" x="8596313" y="3402013"/>
          <p14:tracePt t="138595" x="8605838" y="3402013"/>
          <p14:tracePt t="138635" x="8605838" y="3392488"/>
          <p14:tracePt t="140565" x="8605838" y="3375025"/>
          <p14:tracePt t="140613" x="8605838" y="3355975"/>
          <p14:tracePt t="140644" x="8605838" y="3346450"/>
          <p14:tracePt t="140676" x="8605838" y="3338513"/>
          <p14:tracePt t="140698" x="8596313" y="3328988"/>
          <p14:tracePt t="140706" x="8578850" y="3328988"/>
          <p14:tracePt t="140714" x="8559800" y="3319463"/>
          <p14:tracePt t="140722" x="8505825" y="3302000"/>
          <p14:tracePt t="140730" x="8496300" y="3292475"/>
          <p14:tracePt t="140746" x="8478838" y="3273425"/>
          <p14:tracePt t="140762" x="8459788" y="3255963"/>
          <p14:tracePt t="140779" x="8451850" y="3255963"/>
          <p14:tracePt t="141277" x="8432800" y="3255963"/>
          <p14:tracePt t="141332" x="8415338" y="3255963"/>
          <p14:tracePt t="141340" x="8415338" y="3265488"/>
          <p14:tracePt t="141348" x="8386763" y="3273425"/>
          <p14:tracePt t="141371" x="8359775" y="3292475"/>
          <p14:tracePt t="141396" x="8342313" y="3302000"/>
          <p14:tracePt t="141412" x="8332788" y="3309938"/>
          <p14:tracePt t="141419" x="8313738" y="3319463"/>
          <p14:tracePt t="141426" x="8305800" y="3319463"/>
          <p14:tracePt t="141434" x="8286750" y="3328988"/>
          <p14:tracePt t="141442" x="8269288" y="3346450"/>
          <p14:tracePt t="141450" x="8250238" y="3365500"/>
          <p14:tracePt t="141458" x="8240713" y="3365500"/>
          <p14:tracePt t="141466" x="8232775" y="3365500"/>
          <p14:tracePt t="141475" x="8213725" y="3382963"/>
          <p14:tracePt t="141491" x="8204200" y="3392488"/>
          <p14:tracePt t="141946" x="8196263" y="3392488"/>
          <p14:tracePt t="141972" x="8169275" y="3402013"/>
          <p14:tracePt t="141994" x="8169275" y="3419475"/>
          <p14:tracePt t="142060" x="8159750" y="3429000"/>
          <p14:tracePt t="142067" x="8150225" y="3438525"/>
          <p14:tracePt t="142084" x="8140700" y="3446463"/>
          <p14:tracePt t="142092" x="8132763" y="3465513"/>
          <p14:tracePt t="142258" x="8123238" y="3465513"/>
          <p14:tracePt t="142290" x="8123238" y="3446463"/>
          <p14:tracePt t="142298" x="8123238" y="3438525"/>
          <p14:tracePt t="142314" x="8123238" y="3429000"/>
          <p14:tracePt t="142322" x="8132763" y="3429000"/>
          <p14:tracePt t="142637" x="8123238" y="3438525"/>
          <p14:tracePt t="142660" x="8113713" y="3438525"/>
          <p14:tracePt t="142692" x="8113713" y="3446463"/>
          <p14:tracePt t="142740" x="8113713" y="3455988"/>
          <p14:tracePt t="142955" x="8169275" y="3502025"/>
          <p14:tracePt t="142964" x="8250238" y="3556000"/>
          <p14:tracePt t="142971" x="8342313" y="3611563"/>
          <p14:tracePt t="142979" x="8386763" y="3629025"/>
          <p14:tracePt t="142986" x="8423275" y="3684588"/>
          <p14:tracePt t="142994" x="8459788" y="3711575"/>
          <p14:tracePt t="143004" x="8469313" y="3738563"/>
          <p14:tracePt t="143010" x="8488363" y="3775075"/>
          <p14:tracePt t="143020" x="8496300" y="3784600"/>
          <p14:tracePt t="143026" x="8505825" y="3821113"/>
          <p14:tracePt t="143042" x="8515350" y="3857625"/>
          <p14:tracePt t="143050" x="8515350" y="3867150"/>
          <p14:tracePt t="143058" x="8532813" y="3894138"/>
          <p14:tracePt t="143066" x="8551863" y="3930650"/>
          <p14:tracePt t="143074" x="8551863" y="3940175"/>
          <p14:tracePt t="143082" x="8569325" y="3984625"/>
          <p14:tracePt t="143090" x="8588375" y="4030663"/>
          <p14:tracePt t="143099" x="8588375" y="4057650"/>
          <p14:tracePt t="143108" x="8596313" y="4103688"/>
          <p14:tracePt t="143118" x="8596313" y="4159250"/>
          <p14:tracePt t="143123" x="8596313" y="4186238"/>
          <p14:tracePt t="143131" x="8596313" y="4240213"/>
          <p14:tracePt t="143140" x="8596313" y="4268788"/>
          <p14:tracePt t="143147" x="8596313" y="4286250"/>
          <p14:tracePt t="143156" x="8588375" y="4349750"/>
          <p14:tracePt t="143163" x="8532813" y="4395788"/>
          <p14:tracePt t="143171" x="8488363" y="4422775"/>
          <p14:tracePt t="143179" x="8442325" y="4441825"/>
          <p14:tracePt t="143188" x="8386763" y="4441825"/>
          <p14:tracePt t="143194" x="8332788" y="4441825"/>
          <p14:tracePt t="143203" x="8259763" y="4441825"/>
          <p14:tracePt t="143210" x="8204200" y="4441825"/>
          <p14:tracePt t="143219" x="8159750" y="4432300"/>
          <p14:tracePt t="143228" x="8104188" y="4395788"/>
          <p14:tracePt t="143234" x="8077200" y="4359275"/>
          <p14:tracePt t="143243" x="8059738" y="4332288"/>
          <p14:tracePt t="143250" x="8059738" y="4276725"/>
          <p14:tracePt t="143258" x="8050213" y="4240213"/>
          <p14:tracePt t="143266" x="8050213" y="4213225"/>
          <p14:tracePt t="143274" x="8050213" y="4176713"/>
          <p14:tracePt t="143282" x="8050213" y="4130675"/>
          <p14:tracePt t="143290" x="8050213" y="4094163"/>
          <p14:tracePt t="143299" x="8077200" y="4030663"/>
          <p14:tracePt t="143307" x="8104188" y="4003675"/>
          <p14:tracePt t="143314" x="8150225" y="3948113"/>
          <p14:tracePt t="143323" x="8186738" y="3921125"/>
          <p14:tracePt t="143331" x="8223250" y="3875088"/>
          <p14:tracePt t="143340" x="8240713" y="3840163"/>
          <p14:tracePt t="143347" x="8277225" y="3794125"/>
          <p14:tracePt t="143356" x="8305800" y="3767138"/>
          <p14:tracePt t="143363" x="8342313" y="3738563"/>
          <p14:tracePt t="143372" x="8369300" y="3711575"/>
          <p14:tracePt t="143381" x="8405813" y="3684588"/>
          <p14:tracePt t="143389" x="8423275" y="3665538"/>
          <p14:tracePt t="143396" x="8459788" y="3657600"/>
          <p14:tracePt t="143407" x="8469313" y="3638550"/>
          <p14:tracePt t="143419" x="8488363" y="3621088"/>
          <p14:tracePt t="143466" x="8496300" y="3621088"/>
          <p14:tracePt t="143474" x="8505825" y="3638550"/>
          <p14:tracePt t="143482" x="8559800" y="3721100"/>
          <p14:tracePt t="143490" x="8569325" y="3748088"/>
          <p14:tracePt t="143499" x="8605838" y="3821113"/>
          <p14:tracePt t="143509" x="8642350" y="3867150"/>
          <p14:tracePt t="143514" x="8669338" y="3911600"/>
          <p14:tracePt t="143522" x="8697913" y="3948113"/>
          <p14:tracePt t="143530" x="8705850" y="3976688"/>
          <p14:tracePt t="143538" x="8724900" y="4003675"/>
          <p14:tracePt t="143546" x="8724900" y="4021138"/>
          <p14:tracePt t="143562" x="8734425" y="4030663"/>
          <p14:tracePt t="143660" x="8734425" y="4040188"/>
          <p14:tracePt t="143676" x="8724900" y="4040188"/>
          <p14:tracePt t="143683" x="8705850" y="4030663"/>
          <p14:tracePt t="143692" x="8688388" y="4021138"/>
          <p14:tracePt t="143706" x="8678863" y="4013200"/>
          <p14:tracePt t="143714" x="8678863" y="4003675"/>
          <p14:tracePt t="143722" x="8651875" y="3994150"/>
          <p14:tracePt t="143738" x="8642350" y="3984625"/>
          <p14:tracePt t="143770" x="8632825" y="3984625"/>
          <p14:tracePt t="143833" x="8632825" y="3976688"/>
          <p14:tracePt t="143924" x="8624888" y="3967163"/>
          <p14:tracePt t="143930" x="8615363" y="3967163"/>
          <p14:tracePt t="143938" x="8578850" y="3967163"/>
          <p14:tracePt t="143946" x="8559800" y="3967163"/>
          <p14:tracePt t="143954" x="8523288" y="3967163"/>
          <p14:tracePt t="143962" x="8488363" y="3976688"/>
          <p14:tracePt t="143970" x="8459788" y="3984625"/>
          <p14:tracePt t="143978" x="8451850" y="3994150"/>
          <p14:tracePt t="143986" x="8423275" y="3994150"/>
          <p14:tracePt t="144003" x="8405813" y="3994150"/>
          <p14:tracePt t="144010" x="8369300" y="4003675"/>
          <p14:tracePt t="144035" x="8359775" y="4003675"/>
          <p14:tracePt t="144116" x="8342313" y="4003675"/>
          <p14:tracePt t="144140" x="8332788" y="4003675"/>
          <p14:tracePt t="144148" x="8332788" y="3976688"/>
          <p14:tracePt t="144155" x="8332788" y="3948113"/>
          <p14:tracePt t="144162" x="8332788" y="3930650"/>
          <p14:tracePt t="144170" x="8342313" y="3911600"/>
          <p14:tracePt t="144178" x="8342313" y="3884613"/>
          <p14:tracePt t="144187" x="8369300" y="3840163"/>
          <p14:tracePt t="144194" x="8369300" y="3830638"/>
          <p14:tracePt t="144203" x="8378825" y="3794125"/>
          <p14:tracePt t="144210" x="8386763" y="3775075"/>
          <p14:tracePt t="144220" x="8396288" y="3748088"/>
          <p14:tracePt t="144226" x="8423275" y="3730625"/>
          <p14:tracePt t="144234" x="8451850" y="3694113"/>
          <p14:tracePt t="144250" x="8478838" y="3675063"/>
          <p14:tracePt t="144258" x="8488363" y="3675063"/>
          <p14:tracePt t="144266" x="8496300" y="3665538"/>
          <p14:tracePt t="144274" x="8515350" y="3648075"/>
          <p14:tracePt t="144290" x="8523288" y="3648075"/>
          <p14:tracePt t="144306" x="8532813" y="3648075"/>
          <p14:tracePt t="144315" x="8559800" y="3648075"/>
          <p14:tracePt t="144323" x="8578850" y="3648075"/>
          <p14:tracePt t="144331" x="8605838" y="3665538"/>
          <p14:tracePt t="144339" x="8615363" y="3665538"/>
          <p14:tracePt t="144346" x="8615363" y="3694113"/>
          <p14:tracePt t="144354" x="8615363" y="3702050"/>
          <p14:tracePt t="144362" x="8615363" y="3738563"/>
          <p14:tracePt t="144370" x="8615363" y="3757613"/>
          <p14:tracePt t="144378" x="8615363" y="3803650"/>
          <p14:tracePt t="144394" x="8615363" y="3840163"/>
          <p14:tracePt t="144403" x="8605838" y="3848100"/>
          <p14:tracePt t="144410" x="8605838" y="3884613"/>
          <p14:tracePt t="144419" x="8605838" y="3894138"/>
          <p14:tracePt t="144426" x="8596313" y="3921125"/>
          <p14:tracePt t="144434" x="8596313" y="3940175"/>
          <p14:tracePt t="144450" x="8588375" y="3957638"/>
          <p14:tracePt t="144588" x="8569325" y="3967163"/>
          <p14:tracePt t="144596" x="8559800" y="3967163"/>
          <p14:tracePt t="144606" x="8523288" y="3967163"/>
          <p14:tracePt t="144613" x="8505825" y="3967163"/>
          <p14:tracePt t="144621" x="8469313" y="3967163"/>
          <p14:tracePt t="144627" x="8423275" y="3967163"/>
          <p14:tracePt t="144639" x="8415338" y="3967163"/>
          <p14:tracePt t="144643" x="8386763" y="3967163"/>
          <p14:tracePt t="145258" x="8386763" y="3940175"/>
          <p14:tracePt t="145266" x="8386763" y="3930650"/>
          <p14:tracePt t="145274" x="8386763" y="3921125"/>
          <p14:tracePt t="145282" x="8386763" y="3884613"/>
          <p14:tracePt t="145290" x="8386763" y="3867150"/>
          <p14:tracePt t="145299" x="8386763" y="3857625"/>
          <p14:tracePt t="145307" x="8386763" y="3840163"/>
          <p14:tracePt t="145313" x="8386763" y="3830638"/>
          <p14:tracePt t="145322" x="8386763" y="3803650"/>
          <p14:tracePt t="145330" x="8396288" y="3784600"/>
          <p14:tracePt t="145339" x="8423275" y="3748088"/>
          <p14:tracePt t="145354" x="8432800" y="3748088"/>
          <p14:tracePt t="145362" x="8432800" y="3738563"/>
          <p14:tracePt t="145394" x="8442325" y="3730625"/>
          <p14:tracePt t="145474" x="8442325" y="3738563"/>
          <p14:tracePt t="145482" x="8459788" y="3767138"/>
          <p14:tracePt t="145490" x="8488363" y="3784600"/>
          <p14:tracePt t="145498" x="8496300" y="3803650"/>
          <p14:tracePt t="145506" x="8523288" y="3840163"/>
          <p14:tracePt t="145515" x="8523288" y="3848100"/>
          <p14:tracePt t="145522" x="8542338" y="3857625"/>
          <p14:tracePt t="145531" x="8551863" y="3894138"/>
          <p14:tracePt t="145539" x="8559800" y="3903663"/>
          <p14:tracePt t="145550" x="8569325" y="3903663"/>
          <p14:tracePt t="145554" x="8578850" y="3903663"/>
          <p14:tracePt t="145651" x="8578850" y="3921125"/>
          <p14:tracePt t="145658" x="8578850" y="3940175"/>
          <p14:tracePt t="145666" x="8559800" y="3957638"/>
          <p14:tracePt t="145674" x="8551863" y="3967163"/>
          <p14:tracePt t="145682" x="8532813" y="3984625"/>
          <p14:tracePt t="145690" x="8515350" y="3984625"/>
          <p14:tracePt t="145699" x="8496300" y="4003675"/>
          <p14:tracePt t="145707" x="8459788" y="4013200"/>
          <p14:tracePt t="145717" x="8459788" y="4021138"/>
          <p14:tracePt t="145722" x="8451850" y="4030663"/>
          <p14:tracePt t="145738" x="8423275" y="4049713"/>
          <p14:tracePt t="145755" x="8405813" y="4057650"/>
          <p14:tracePt t="145762" x="8396288" y="4067175"/>
          <p14:tracePt t="145770" x="8378825" y="4076700"/>
          <p14:tracePt t="145779" x="8369300" y="4076700"/>
          <p14:tracePt t="145787" x="8350250" y="4076700"/>
          <p14:tracePt t="145795" x="8323263" y="4094163"/>
          <p14:tracePt t="145804" x="8305800" y="4094163"/>
          <p14:tracePt t="145811" x="8286750" y="4094163"/>
          <p14:tracePt t="145821" x="8259763" y="4094163"/>
          <p14:tracePt t="145827" x="8250238" y="4094163"/>
          <p14:tracePt t="145834" x="8240713" y="4094163"/>
          <p14:tracePt t="145842" x="8223250" y="4103688"/>
          <p14:tracePt t="146126" x="8223250" y="4094163"/>
          <p14:tracePt t="146133" x="8223250" y="4076700"/>
          <p14:tracePt t="146148" x="8232775" y="4057650"/>
          <p14:tracePt t="146156" x="8240713" y="4049713"/>
          <p14:tracePt t="146164" x="8250238" y="4040188"/>
          <p14:tracePt t="146170" x="8259763" y="4040188"/>
          <p14:tracePt t="146178" x="8269288" y="4030663"/>
          <p14:tracePt t="146188" x="8286750" y="4013200"/>
          <p14:tracePt t="146194" x="8296275" y="4003675"/>
          <p14:tracePt t="146203" x="8296275" y="3994150"/>
          <p14:tracePt t="146210" x="8296275" y="3984625"/>
          <p14:tracePt t="146219" x="8296275" y="3976688"/>
          <p14:tracePt t="146226" x="8296275" y="3967163"/>
          <p14:tracePt t="146234" x="8305800" y="3957638"/>
          <p14:tracePt t="146242" x="8305800" y="3948113"/>
          <p14:tracePt t="146291" x="8305800" y="3940175"/>
          <p14:tracePt t="146562" x="8323263" y="3921125"/>
          <p14:tracePt t="146954" x="8323263" y="3911600"/>
          <p14:tracePt t="146962" x="8323263" y="3894138"/>
          <p14:tracePt t="146973" x="8323263" y="3857625"/>
          <p14:tracePt t="146977" x="8323263" y="3830638"/>
          <p14:tracePt t="146986" x="8332788" y="3794125"/>
          <p14:tracePt t="146994" x="8342313" y="3767138"/>
          <p14:tracePt t="147002" x="8359775" y="3730625"/>
          <p14:tracePt t="147011" x="8378825" y="3694113"/>
          <p14:tracePt t="147019" x="8378825" y="3665538"/>
          <p14:tracePt t="147026" x="8386763" y="3648075"/>
          <p14:tracePt t="147036" x="8386763" y="3629025"/>
          <p14:tracePt t="147041" x="8396288" y="3621088"/>
          <p14:tracePt t="147050" x="8396288" y="3611563"/>
          <p14:tracePt t="147066" x="8396288" y="3602038"/>
          <p14:tracePt t="147228" x="8396288" y="3592513"/>
          <p14:tracePt t="147237" x="8415338" y="3575050"/>
          <p14:tracePt t="147258" x="8423275" y="3565525"/>
          <p14:tracePt t="147290" x="8423275" y="3548063"/>
          <p14:tracePt t="147298" x="8432800" y="3538538"/>
          <p14:tracePt t="147365" x="8432800" y="3529013"/>
          <p14:tracePt t="147378" x="8442325" y="3529013"/>
          <p14:tracePt t="147386" x="8451850" y="3519488"/>
          <p14:tracePt t="147394" x="8459788" y="3511550"/>
          <p14:tracePt t="147410" x="8459788" y="3502025"/>
          <p14:tracePt t="147422" x="8469313" y="3492500"/>
          <p14:tracePt t="147426" x="8469313" y="3482975"/>
          <p14:tracePt t="147436" x="8478838" y="3475038"/>
          <p14:tracePt t="147475" x="8488363" y="3465513"/>
          <p14:tracePt t="147483" x="8496300" y="3455988"/>
          <p14:tracePt t="147756" x="8496300" y="3482975"/>
          <p14:tracePt t="147763" x="8496300" y="3511550"/>
          <p14:tracePt t="147771" x="8496300" y="3538538"/>
          <p14:tracePt t="147779" x="8496300" y="3556000"/>
          <p14:tracePt t="147789" x="8496300" y="3602038"/>
          <p14:tracePt t="147795" x="8496300" y="3638550"/>
          <p14:tracePt t="147806" x="8488363" y="3657600"/>
          <p14:tracePt t="147811" x="8488363" y="3702050"/>
          <p14:tracePt t="147824" x="8488363" y="3738563"/>
          <p14:tracePt t="147827" x="8496300" y="3794125"/>
          <p14:tracePt t="147840" x="8505825" y="3840163"/>
          <p14:tracePt t="147842" x="8523288" y="3911600"/>
          <p14:tracePt t="147851" x="8532813" y="3976688"/>
          <p14:tracePt t="147858" x="8559800" y="4067175"/>
          <p14:tracePt t="147866" x="8559800" y="4130675"/>
          <p14:tracePt t="147874" x="8559800" y="4186238"/>
          <p14:tracePt t="147882" x="8559800" y="4259263"/>
          <p14:tracePt t="147904" x="8559800" y="4359275"/>
          <p14:tracePt t="147907" x="8559800" y="4395788"/>
          <p14:tracePt t="147914" x="8559800" y="4413250"/>
          <p14:tracePt t="147922" x="8559800" y="4459288"/>
          <p14:tracePt t="147930" x="8559800" y="4495800"/>
          <p14:tracePt t="147938" x="8559800" y="4514850"/>
          <p14:tracePt t="147946" x="8559800" y="4541838"/>
          <p14:tracePt t="147954" x="8559800" y="4551363"/>
          <p14:tracePt t="147962" x="8559800" y="4587875"/>
          <p14:tracePt t="147971" x="8551863" y="4595813"/>
          <p14:tracePt t="147978" x="8551863" y="4614863"/>
          <p14:tracePt t="147985" x="8551863" y="4632325"/>
          <p14:tracePt t="148003" x="8542338" y="4641850"/>
          <p14:tracePt t="148010" x="8542338" y="4660900"/>
          <p14:tracePt t="148218" x="8542338" y="4641850"/>
          <p14:tracePt t="148226" x="8542338" y="4632325"/>
          <p14:tracePt t="148234" x="8542338" y="4624388"/>
          <p14:tracePt t="148242" x="8542338" y="4595813"/>
          <p14:tracePt t="148250" x="8542338" y="4578350"/>
          <p14:tracePt t="148258" x="8542338" y="4541838"/>
          <p14:tracePt t="148266" x="8542338" y="4522788"/>
          <p14:tracePt t="148274" x="8542338" y="4495800"/>
          <p14:tracePt t="148282" x="8542338" y="4449763"/>
          <p14:tracePt t="148291" x="8542338" y="4422775"/>
          <p14:tracePt t="148300" x="8542338" y="4395788"/>
          <p14:tracePt t="148308" x="8542338" y="4349750"/>
          <p14:tracePt t="148313" x="8542338" y="4322763"/>
          <p14:tracePt t="148323" x="8542338" y="4286250"/>
          <p14:tracePt t="148330" x="8542338" y="4240213"/>
          <p14:tracePt t="148339" x="8523288" y="4186238"/>
          <p14:tracePt t="148346" x="8515350" y="4140200"/>
          <p14:tracePt t="148354" x="8505825" y="4113213"/>
          <p14:tracePt t="148362" x="8488363" y="4057650"/>
          <p14:tracePt t="148370" x="8451850" y="3994150"/>
          <p14:tracePt t="148378" x="8432800" y="3930650"/>
          <p14:tracePt t="148387" x="8369300" y="3830638"/>
          <p14:tracePt t="148394" x="8296275" y="3730625"/>
          <p14:tracePt t="148403" x="8250238" y="3665538"/>
          <p14:tracePt t="148410" x="8196263" y="3584575"/>
          <p14:tracePt t="148420" x="8177213" y="3519488"/>
          <p14:tracePt t="148425" x="8169275" y="3492500"/>
          <p14:tracePt t="148440" x="8159750" y="3446463"/>
          <p14:tracePt t="148442" x="8159750" y="3438525"/>
          <p14:tracePt t="148451" x="8140700" y="3411538"/>
          <p14:tracePt t="148748" x="8140700" y="3419475"/>
          <p14:tracePt t="148757" x="8140700" y="3438525"/>
          <p14:tracePt t="148763" x="8140700" y="3455988"/>
          <p14:tracePt t="148772" x="8140700" y="3475038"/>
          <p14:tracePt t="148779" x="8140700" y="3482975"/>
          <p14:tracePt t="148789" x="8150225" y="3511550"/>
          <p14:tracePt t="148806" x="8150225" y="3529013"/>
          <p14:tracePt t="148823" x="8150225" y="3538538"/>
          <p14:tracePt t="148827" x="8159750" y="3548063"/>
          <p14:tracePt t="148898" x="8159750" y="3556000"/>
          <p14:tracePt t="148907" x="8159750" y="3575050"/>
          <p14:tracePt t="148915" x="8159750" y="3602038"/>
          <p14:tracePt t="148926" x="8159750" y="3648075"/>
          <p14:tracePt t="148931" x="8159750" y="3665538"/>
          <p14:tracePt t="148942" x="8177213" y="3702050"/>
          <p14:tracePt t="148947" x="8196263" y="3767138"/>
          <p14:tracePt t="148955" x="8196263" y="3821113"/>
          <p14:tracePt t="148962" x="8204200" y="3884613"/>
          <p14:tracePt t="148971" x="8213725" y="3957638"/>
          <p14:tracePt t="148978" x="8259763" y="4040188"/>
          <p14:tracePt t="148988" x="8269288" y="4130675"/>
          <p14:tracePt t="148993" x="8313738" y="4232275"/>
          <p14:tracePt t="149002" x="8342313" y="4340225"/>
          <p14:tracePt t="149010" x="8369300" y="4441825"/>
          <p14:tracePt t="149018" x="8396288" y="4532313"/>
          <p14:tracePt t="149026" x="8405813" y="4614863"/>
          <p14:tracePt t="149034" x="8442325" y="4678363"/>
          <p14:tracePt t="149042" x="8442325" y="4705350"/>
          <p14:tracePt t="149050" x="8442325" y="4732338"/>
          <p14:tracePt t="149058" x="8442325" y="4741863"/>
          <p14:tracePt t="149100" x="8451850" y="4751388"/>
          <p14:tracePt t="149126" x="8459788" y="4732338"/>
          <p14:tracePt t="149129" x="8459788" y="4705350"/>
          <p14:tracePt t="149138" x="8459788" y="4651375"/>
          <p14:tracePt t="149146" x="8459788" y="4632325"/>
          <p14:tracePt t="149154" x="8459788" y="4605338"/>
          <p14:tracePt t="149162" x="8459788" y="4578350"/>
          <p14:tracePt t="149170" x="8459788" y="4559300"/>
          <p14:tracePt t="149186" x="8459788" y="4541838"/>
          <p14:tracePt t="149202" x="8451850" y="4541838"/>
          <p14:tracePt t="149210" x="8451850" y="4532313"/>
          <p14:tracePt t="149220" x="8442325" y="4532313"/>
          <p14:tracePt t="149226" x="8423275" y="4532313"/>
          <p14:tracePt t="149238" x="8405813" y="4532313"/>
          <p14:tracePt t="149243" x="8369300" y="4532313"/>
          <p14:tracePt t="149251" x="8323263" y="4495800"/>
          <p14:tracePt t="149259" x="8286750" y="4478338"/>
          <p14:tracePt t="149267" x="8259763" y="4468813"/>
          <p14:tracePt t="149275" x="8169275" y="4405313"/>
          <p14:tracePt t="149283" x="8104188" y="4376738"/>
          <p14:tracePt t="149292" x="8013700" y="4332288"/>
          <p14:tracePt t="149297" x="7950200" y="4295775"/>
          <p14:tracePt t="149306" x="7877175" y="4240213"/>
          <p14:tracePt t="149314" x="7813675" y="4203700"/>
          <p14:tracePt t="149322" x="7785100" y="4186238"/>
          <p14:tracePt t="149330" x="7748588" y="4140200"/>
          <p14:tracePt t="149338" x="7731125" y="4122738"/>
          <p14:tracePt t="149346" x="7721600" y="4103688"/>
          <p14:tracePt t="149354" x="7712075" y="4086225"/>
          <p14:tracePt t="149362" x="7704138" y="4076700"/>
          <p14:tracePt t="149370" x="7704138" y="4067175"/>
          <p14:tracePt t="149412" x="7704138" y="4030663"/>
          <p14:tracePt t="149522" x="7694613" y="4021138"/>
          <p14:tracePt t="149630" x="7731125" y="4030663"/>
          <p14:tracePt t="149634" x="7748588" y="4030663"/>
          <p14:tracePt t="149642" x="7785100" y="4030663"/>
          <p14:tracePt t="149650" x="7804150" y="4030663"/>
          <p14:tracePt t="149666" x="7831138" y="4030663"/>
          <p14:tracePt t="149674" x="7840663" y="4030663"/>
          <p14:tracePt t="149682" x="7850188" y="4030663"/>
          <p14:tracePt t="149752" x="7858125" y="4030663"/>
          <p14:tracePt t="149861" x="7867650" y="4021138"/>
          <p14:tracePt t="149877" x="7877175" y="4021138"/>
          <p14:tracePt t="149924" x="7877175" y="4049713"/>
          <p14:tracePt t="149946" x="7877175" y="4067175"/>
          <p14:tracePt t="149955" x="7877175" y="4076700"/>
          <p14:tracePt t="149973" x="7877175" y="4086225"/>
          <p14:tracePt t="149977" x="7877175" y="4094163"/>
          <p14:tracePt t="149986" x="7877175" y="4113213"/>
          <p14:tracePt t="150010" x="7877175" y="4122738"/>
          <p14:tracePt t="150026" x="7877175" y="4130675"/>
          <p14:tracePt t="150042" x="7877175" y="4149725"/>
          <p14:tracePt t="150050" x="7877175" y="4203700"/>
          <p14:tracePt t="150058" x="7877175" y="4213225"/>
          <p14:tracePt t="150075" x="7877175" y="4232275"/>
          <p14:tracePt t="150083" x="7885113" y="4249738"/>
          <p14:tracePt t="150099" x="7894638" y="4259263"/>
          <p14:tracePt t="150250" x="7904163" y="4268788"/>
          <p14:tracePt t="150266" x="7931150" y="4259263"/>
          <p14:tracePt t="150274" x="7940675" y="4249738"/>
          <p14:tracePt t="150282" x="7958138" y="4232275"/>
          <p14:tracePt t="150290" x="7967663" y="4222750"/>
          <p14:tracePt t="150299" x="7977188" y="4203700"/>
          <p14:tracePt t="150306" x="7986713" y="4176713"/>
          <p14:tracePt t="150315" x="7994650" y="4159250"/>
          <p14:tracePt t="150339" x="8004175" y="4149725"/>
          <p14:tracePt t="150524" x="7986713" y="4167188"/>
          <p14:tracePt t="150534" x="7977188" y="4176713"/>
          <p14:tracePt t="150538" x="7967663" y="4176713"/>
          <p14:tracePt t="150554" x="7967663" y="4186238"/>
          <p14:tracePt t="150578" x="7958138" y="4195763"/>
          <p14:tracePt t="150738" x="7950200" y="4195763"/>
          <p14:tracePt t="150746" x="7931150" y="4186238"/>
          <p14:tracePt t="150763" x="7921625" y="4186238"/>
          <p14:tracePt t="150771" x="7894638" y="4167188"/>
          <p14:tracePt t="150781" x="7867650" y="4149725"/>
          <p14:tracePt t="150790" x="7804150" y="4113213"/>
          <p14:tracePt t="150795" x="7758113" y="4094163"/>
          <p14:tracePt t="150805" x="7648575" y="4049713"/>
          <p14:tracePt t="150811" x="7531100" y="4003675"/>
          <p14:tracePt t="150822" x="7466013" y="3984625"/>
          <p14:tracePt t="150826" x="7339013" y="3903663"/>
          <p14:tracePt t="150835" x="7256463" y="3867150"/>
          <p14:tracePt t="150842" x="7175500" y="3811588"/>
          <p14:tracePt t="150850" x="7073900" y="3738563"/>
          <p14:tracePt t="150858" x="7010400" y="3684588"/>
          <p14:tracePt t="150866" x="6937375" y="3602038"/>
          <p14:tracePt t="150874" x="6900863" y="3575050"/>
          <p14:tracePt t="150882" x="6837363" y="3502025"/>
          <p14:tracePt t="150890" x="6800850" y="3455988"/>
          <p14:tracePt t="150898" x="6783388" y="3429000"/>
          <p14:tracePt t="150906" x="6746875" y="3365500"/>
          <p14:tracePt t="150916" x="6737350" y="3328988"/>
          <p14:tracePt t="150925" x="6700838" y="3265488"/>
          <p14:tracePt t="150933" x="6681788" y="3219450"/>
          <p14:tracePt t="150940" x="6637338" y="3173413"/>
          <p14:tracePt t="150952" x="6573838" y="3100388"/>
          <p14:tracePt t="150954" x="6537325" y="3073400"/>
          <p14:tracePt t="150961" x="6472238" y="3000375"/>
          <p14:tracePt t="150970" x="6418263" y="2954338"/>
          <p14:tracePt t="150978" x="6362700" y="2927350"/>
          <p14:tracePt t="150988" x="6291263" y="2873375"/>
          <p14:tracePt t="150994" x="6245225" y="2844800"/>
          <p14:tracePt t="151002" x="6218238" y="2808288"/>
          <p14:tracePt t="151010" x="6181725" y="2781300"/>
          <p14:tracePt t="151018" x="6135688" y="2754313"/>
          <p14:tracePt t="151026" x="6108700" y="2727325"/>
          <p14:tracePt t="151035" x="6089650" y="2698750"/>
          <p14:tracePt t="151043" x="6080125" y="2698750"/>
          <p14:tracePt t="151056" x="6072188" y="2681288"/>
          <p14:tracePt t="151059" x="6072188" y="2671763"/>
          <p14:tracePt t="151068" x="6053138" y="2654300"/>
          <p14:tracePt t="151075" x="6053138" y="2644775"/>
          <p14:tracePt t="151083" x="6053138" y="2635250"/>
          <p14:tracePt t="151091" x="6043613" y="2598738"/>
          <p14:tracePt t="151099" x="6035675" y="2589213"/>
          <p14:tracePt t="151107" x="6026150" y="2581275"/>
          <p14:tracePt t="151115" x="6007100" y="2544763"/>
          <p14:tracePt t="151125" x="5989638" y="2525713"/>
          <p14:tracePt t="151131" x="5972175" y="2498725"/>
          <p14:tracePt t="151140" x="5935663" y="2462213"/>
          <p14:tracePt t="151145" x="5907088" y="2435225"/>
          <p14:tracePt t="151156" x="5880100" y="2389188"/>
          <p14:tracePt t="151164" x="5843588" y="2343150"/>
          <p14:tracePt t="151172" x="5807075" y="2289175"/>
          <p14:tracePt t="151180" x="5770563" y="2243138"/>
          <p14:tracePt t="151188" x="5743575" y="2197100"/>
          <p14:tracePt t="151196" x="5707063" y="2160588"/>
          <p14:tracePt t="151206" x="5697538" y="2143125"/>
          <p14:tracePt t="151212" x="5661025" y="2089150"/>
          <p14:tracePt t="151223" x="5653088" y="2070100"/>
          <p14:tracePt t="151229" x="5643563" y="2043113"/>
          <p14:tracePt t="151242" x="5624513" y="2016125"/>
          <p14:tracePt t="151533" x="5624513" y="2006600"/>
          <p14:tracePt t="151610" x="5624513" y="2052638"/>
          <p14:tracePt t="151618" x="5624513" y="2060575"/>
          <p14:tracePt t="151626" x="5634038" y="2097088"/>
          <p14:tracePt t="151635" x="5716588" y="2125663"/>
          <p14:tracePt t="151642" x="5753100" y="2133600"/>
          <p14:tracePt t="151650" x="5797550" y="2170113"/>
          <p14:tracePt t="151658" x="5843588" y="2179638"/>
          <p14:tracePt t="151666" x="5853113" y="2189163"/>
          <p14:tracePt t="151674" x="5889625" y="2216150"/>
          <p14:tracePt t="151690" x="5899150" y="2225675"/>
          <p14:tracePt t="151842" x="5916613" y="2225675"/>
          <p14:tracePt t="151850" x="5943600" y="2197100"/>
          <p14:tracePt t="151866" x="5943600" y="2189163"/>
          <p14:tracePt t="151874" x="5953125" y="2170113"/>
          <p14:tracePt t="151890" x="5962650" y="2152650"/>
          <p14:tracePt t="151922" x="5962650" y="2133600"/>
          <p14:tracePt t="151938" x="5962650" y="2125663"/>
          <p14:tracePt t="151955" x="5962650" y="2116138"/>
          <p14:tracePt t="152018" x="5962650" y="2106613"/>
          <p14:tracePt t="152050" x="5962650" y="2097088"/>
          <p14:tracePt t="152093" x="5953125" y="2097088"/>
          <p14:tracePt t="152100" x="5916613" y="2097088"/>
          <p14:tracePt t="152108" x="5899150" y="2097088"/>
          <p14:tracePt t="152115" x="5853113" y="2097088"/>
          <p14:tracePt t="152124" x="5843588" y="2097088"/>
          <p14:tracePt t="152132" x="5826125" y="2097088"/>
          <p14:tracePt t="152139" x="5816600" y="2097088"/>
          <p14:tracePt t="152210" x="5807075" y="2097088"/>
          <p14:tracePt t="152285" x="5797550" y="2106613"/>
          <p14:tracePt t="152292" x="5797550" y="2116138"/>
          <p14:tracePt t="152316" x="5761038" y="2116138"/>
          <p14:tracePt t="152323" x="5734050" y="2116138"/>
          <p14:tracePt t="152330" x="5643563" y="2097088"/>
          <p14:tracePt t="152337" x="5588000" y="2089150"/>
          <p14:tracePt t="152346" x="5478463" y="2089150"/>
          <p14:tracePt t="152354" x="5414963" y="2052638"/>
          <p14:tracePt t="152362" x="5324475" y="2033588"/>
          <p14:tracePt t="152370" x="5224463" y="2024063"/>
          <p14:tracePt t="152380" x="5132388" y="1997075"/>
          <p14:tracePt t="152388" x="5095875" y="1987550"/>
          <p14:tracePt t="152396" x="5059363" y="1987550"/>
          <p14:tracePt t="152406" x="5014913" y="1960563"/>
          <p14:tracePt t="152412" x="4941888" y="1960563"/>
          <p14:tracePt t="152422" x="4913313" y="1943100"/>
          <p14:tracePt t="152428" x="4849813" y="1933575"/>
          <p14:tracePt t="152440" x="4803775" y="1878013"/>
          <p14:tracePt t="152457" x="4795838" y="1878013"/>
          <p14:tracePt t="152462" x="4786313" y="1870075"/>
          <p14:tracePt t="152475" x="4776788" y="1860550"/>
          <p14:tracePt t="152491" x="4767263" y="1860550"/>
          <p14:tracePt t="152499" x="4759325" y="1860550"/>
          <p14:tracePt t="152507" x="4749800" y="1860550"/>
          <p14:tracePt t="152515" x="4722813" y="1860550"/>
          <p14:tracePt t="152522" x="4713288" y="1860550"/>
          <p14:tracePt t="152531" x="4695825" y="1860550"/>
          <p14:tracePt t="152539" x="4667250" y="1860550"/>
          <p14:tracePt t="152547" x="4649788" y="1860550"/>
          <p14:tracePt t="152554" x="4622800" y="1841500"/>
          <p14:tracePt t="152563" x="4576763" y="1824038"/>
          <p14:tracePt t="152571" x="4549775" y="1814513"/>
          <p14:tracePt t="152577" x="4521200" y="1814513"/>
          <p14:tracePt t="152587" x="4503738" y="1814513"/>
          <p14:tracePt t="152594" x="4457700" y="1804988"/>
          <p14:tracePt t="152603" x="4440238" y="1787525"/>
          <p14:tracePt t="152609" x="4413250" y="1787525"/>
          <p14:tracePt t="152618" x="4394200" y="1778000"/>
          <p14:tracePt t="152626" x="4384675" y="1778000"/>
          <p14:tracePt t="152636" x="4376738" y="1778000"/>
          <p14:tracePt t="152708" x="4357688" y="1768475"/>
          <p14:tracePt t="152748" x="4340225" y="1768475"/>
          <p14:tracePt t="152756" x="4330700" y="1768475"/>
          <p14:tracePt t="152764" x="4321175" y="1768475"/>
          <p14:tracePt t="152780" x="4311650" y="1760538"/>
          <p14:tracePt t="153530" x="4311650" y="1751013"/>
          <p14:tracePt t="154326" x="4357688" y="1787525"/>
          <p14:tracePt t="154332" x="4421188" y="1851025"/>
          <p14:tracePt t="154340" x="4521200" y="1943100"/>
          <p14:tracePt t="154347" x="4622800" y="2016125"/>
          <p14:tracePt t="154357" x="4740275" y="2089150"/>
          <p14:tracePt t="154363" x="4859338" y="2179638"/>
          <p14:tracePt t="154373" x="4978400" y="2262188"/>
          <p14:tracePt t="154377" x="5078413" y="2371725"/>
          <p14:tracePt t="154387" x="5159375" y="2435225"/>
          <p14:tracePt t="154396" x="5232400" y="2508250"/>
          <p14:tracePt t="154405" x="5278438" y="2544763"/>
          <p14:tracePt t="154411" x="5324475" y="2589213"/>
          <p14:tracePt t="154421" x="5334000" y="2608263"/>
          <p14:tracePt t="154426" x="5341938" y="2617788"/>
          <p14:tracePt t="154435" x="5341938" y="2625725"/>
          <p14:tracePt t="154458" x="5341938" y="2635250"/>
          <p14:tracePt t="155028" x="5341938" y="2608263"/>
          <p14:tracePt t="155037" x="5341938" y="2562225"/>
          <p14:tracePt t="155052" x="5341938" y="2535238"/>
          <p14:tracePt t="155060" x="5341938" y="2489200"/>
          <p14:tracePt t="155067" x="5341938" y="2471738"/>
          <p14:tracePt t="155074" x="5341938" y="2444750"/>
          <p14:tracePt t="155082" x="5341938" y="2425700"/>
          <p14:tracePt t="155090" x="5324475" y="2398713"/>
          <p14:tracePt t="155106" x="5324475" y="2389188"/>
          <p14:tracePt t="155114" x="5324475" y="2379663"/>
          <p14:tracePt t="155122" x="5314950" y="2371725"/>
          <p14:tracePt t="155236" x="5287963" y="2379663"/>
          <p14:tracePt t="155245" x="5268913" y="2398713"/>
          <p14:tracePt t="155252" x="5260975" y="2408238"/>
          <p14:tracePt t="155259" x="5251450" y="2425700"/>
          <p14:tracePt t="155266" x="5251450" y="2462213"/>
          <p14:tracePt t="155275" x="5251450" y="2498725"/>
          <p14:tracePt t="155286" x="5251450" y="2535238"/>
          <p14:tracePt t="155290" x="5251450" y="2581275"/>
          <p14:tracePt t="155299" x="5251450" y="2617788"/>
          <p14:tracePt t="155307" x="5251450" y="2644775"/>
          <p14:tracePt t="155316" x="5251450" y="2662238"/>
          <p14:tracePt t="155323" x="5251450" y="2681288"/>
          <p14:tracePt t="155339" x="5251450" y="2690813"/>
          <p14:tracePt t="155445" x="5251450" y="2681288"/>
          <p14:tracePt t="155460" x="5251450" y="2662238"/>
          <p14:tracePt t="155467" x="5268913" y="2644775"/>
          <p14:tracePt t="155479" x="5268913" y="2635250"/>
          <p14:tracePt t="155481" x="5278438" y="2617788"/>
          <p14:tracePt t="155490" x="5278438" y="2598738"/>
          <p14:tracePt t="155498" x="5278438" y="2581275"/>
          <p14:tracePt t="155506" x="5278438" y="2554288"/>
          <p14:tracePt t="155514" x="5278438" y="2535238"/>
          <p14:tracePt t="155522" x="5278438" y="2508250"/>
          <p14:tracePt t="155530" x="5278438" y="2481263"/>
          <p14:tracePt t="155538" x="5278438" y="2452688"/>
          <p14:tracePt t="155546" x="5278438" y="2408238"/>
          <p14:tracePt t="155554" x="5260975" y="2389188"/>
          <p14:tracePt t="155562" x="5214938" y="2343150"/>
          <p14:tracePt t="155571" x="5132388" y="2306638"/>
          <p14:tracePt t="155578" x="5086350" y="2270125"/>
          <p14:tracePt t="155586" x="5022850" y="2243138"/>
          <p14:tracePt t="155594" x="4959350" y="2206625"/>
          <p14:tracePt t="155601" x="4876800" y="2152650"/>
          <p14:tracePt t="155610" x="4849813" y="2143125"/>
          <p14:tracePt t="155618" x="4803775" y="2116138"/>
          <p14:tracePt t="155626" x="4776788" y="2097088"/>
          <p14:tracePt t="155635" x="4730750" y="2079625"/>
          <p14:tracePt t="155642" x="4713288" y="2070100"/>
          <p14:tracePt t="155652" x="4667250" y="2033588"/>
          <p14:tracePt t="155670" x="4567238" y="1979613"/>
          <p14:tracePt t="155675" x="4549775" y="1970088"/>
          <p14:tracePt t="155683" x="4503738" y="1951038"/>
          <p14:tracePt t="155693" x="4484688" y="1943100"/>
          <p14:tracePt t="155699" x="4467225" y="1943100"/>
          <p14:tracePt t="155707" x="4440238" y="1924050"/>
          <p14:tracePt t="155715" x="4421188" y="1914525"/>
          <p14:tracePt t="155723" x="4403725" y="1906588"/>
          <p14:tracePt t="155731" x="4384675" y="1897063"/>
          <p14:tracePt t="155740" x="4367213" y="1897063"/>
          <p14:tracePt t="155745" x="4348163" y="1878013"/>
          <p14:tracePt t="155754" x="4340225" y="1878013"/>
          <p14:tracePt t="155762" x="4330700" y="1878013"/>
          <p14:tracePt t="155771" x="4321175" y="1870075"/>
          <p14:tracePt t="155909" x="4321175" y="1860550"/>
          <p14:tracePt t="155931" x="4321175" y="1841500"/>
          <p14:tracePt t="156323" x="4321175" y="1833563"/>
          <p14:tracePt t="156365" x="4340225" y="1824038"/>
          <p14:tracePt t="156434" x="4348163" y="1824038"/>
          <p14:tracePt t="156674" x="4367213" y="1824038"/>
          <p14:tracePt t="156682" x="4394200" y="1824038"/>
          <p14:tracePt t="156690" x="4448175" y="1824038"/>
          <p14:tracePt t="156698" x="4476750" y="1814513"/>
          <p14:tracePt t="156706" x="4530725" y="1787525"/>
          <p14:tracePt t="156713" x="4576763" y="1787525"/>
          <p14:tracePt t="156722" x="4630738" y="1787525"/>
          <p14:tracePt t="156729" x="4703763" y="1787525"/>
          <p14:tracePt t="156738" x="4749800" y="1787525"/>
          <p14:tracePt t="156746" x="4776788" y="1787525"/>
          <p14:tracePt t="156754" x="4803775" y="1787525"/>
          <p14:tracePt t="156761" x="4832350" y="1787525"/>
          <p14:tracePt t="156770" x="4840288" y="1787525"/>
          <p14:tracePt t="156778" x="4868863" y="1787525"/>
          <p14:tracePt t="156786" x="4876800" y="1787525"/>
          <p14:tracePt t="156793" x="4886325" y="1787525"/>
          <p14:tracePt t="156802" x="4913313" y="1787525"/>
          <p14:tracePt t="156819" x="4932363" y="1787525"/>
          <p14:tracePt t="156826" x="4959350" y="1787525"/>
          <p14:tracePt t="156835" x="5005388" y="1787525"/>
          <p14:tracePt t="156842" x="5032375" y="1787525"/>
          <p14:tracePt t="156851" x="5078413" y="1797050"/>
          <p14:tracePt t="156858" x="5114925" y="1797050"/>
          <p14:tracePt t="156866" x="5168900" y="1814513"/>
          <p14:tracePt t="156874" x="5214938" y="1814513"/>
          <p14:tracePt t="156882" x="5260975" y="1833563"/>
          <p14:tracePt t="156890" x="5297488" y="1833563"/>
          <p14:tracePt t="156904" x="5324475" y="1833563"/>
          <p14:tracePt t="156906" x="5334000" y="1841500"/>
          <p14:tracePt t="156915" x="5341938" y="1841500"/>
          <p14:tracePt t="157180" x="5351463" y="1841500"/>
          <p14:tracePt t="157189" x="5351463" y="1833563"/>
          <p14:tracePt t="157197" x="5351463" y="1814513"/>
          <p14:tracePt t="157206" x="5351463" y="1804988"/>
          <p14:tracePt t="157211" x="5334000" y="1787525"/>
          <p14:tracePt t="157219" x="5324475" y="1751013"/>
          <p14:tracePt t="157238" x="5324475" y="1731963"/>
          <p14:tracePt t="157242" x="5324475" y="1714500"/>
          <p14:tracePt t="157258" x="5324475" y="1697038"/>
          <p14:tracePt t="157268" x="5324475" y="1677988"/>
          <p14:tracePt t="157274" x="5324475" y="1660525"/>
          <p14:tracePt t="157281" x="5334000" y="1641475"/>
          <p14:tracePt t="157298" x="5360988" y="1624013"/>
          <p14:tracePt t="157306" x="5368925" y="1614488"/>
          <p14:tracePt t="157314" x="5378450" y="1614488"/>
          <p14:tracePt t="157322" x="5397500" y="1604963"/>
          <p14:tracePt t="157330" x="5405438" y="1604963"/>
          <p14:tracePt t="157338" x="5414963" y="1604963"/>
          <p14:tracePt t="157347" x="5434013" y="1604963"/>
          <p14:tracePt t="157356" x="5441950" y="1604963"/>
          <p14:tracePt t="157363" x="5461000" y="1604963"/>
          <p14:tracePt t="157372" x="5507038" y="1604963"/>
          <p14:tracePt t="157379" x="5543550" y="1604963"/>
          <p14:tracePt t="157388" x="5597525" y="1604963"/>
          <p14:tracePt t="157395" x="5634038" y="1604963"/>
          <p14:tracePt t="157404" x="5661025" y="1604963"/>
          <p14:tracePt t="157411" x="5697538" y="1604963"/>
          <p14:tracePt t="157422" x="5716588" y="1614488"/>
          <p14:tracePt t="157426" x="5724525" y="1624013"/>
          <p14:tracePt t="157439" x="5743575" y="1631950"/>
          <p14:tracePt t="157458" x="5753100" y="1631950"/>
          <p14:tracePt t="157484" x="5753100" y="1641475"/>
          <p14:tracePt t="157500" x="5753100" y="1651000"/>
          <p14:tracePt t="157507" x="5761038" y="1668463"/>
          <p14:tracePt t="157515" x="5761038" y="1687513"/>
          <p14:tracePt t="157523" x="5770563" y="1714500"/>
          <p14:tracePt t="157531" x="5780088" y="1751013"/>
          <p14:tracePt t="157547" x="5780088" y="1760538"/>
          <p14:tracePt t="157554" x="5780088" y="1778000"/>
          <p14:tracePt t="157563" x="5780088" y="1787525"/>
          <p14:tracePt t="157571" x="5780088" y="1797050"/>
          <p14:tracePt t="157589" x="5780088" y="1804988"/>
          <p14:tracePt t="157611" x="5780088" y="1814513"/>
          <p14:tracePt t="157624" x="5770563" y="1833563"/>
          <p14:tracePt t="157627" x="5753100" y="1841500"/>
          <p14:tracePt t="157643" x="5743575" y="1841500"/>
          <p14:tracePt t="157671" x="5724525" y="1841500"/>
          <p14:tracePt t="158002" x="5716588" y="1878013"/>
          <p14:tracePt t="158010" x="5697538" y="1897063"/>
          <p14:tracePt t="158018" x="5661025" y="1906588"/>
          <p14:tracePt t="158026" x="5607050" y="1943100"/>
          <p14:tracePt t="158034" x="5580063" y="1970088"/>
          <p14:tracePt t="158042" x="5543550" y="2006600"/>
          <p14:tracePt t="158051" x="5524500" y="2024063"/>
          <p14:tracePt t="158058" x="5497513" y="2052638"/>
          <p14:tracePt t="158066" x="5487988" y="2097088"/>
          <p14:tracePt t="158073" x="5470525" y="2160588"/>
          <p14:tracePt t="158084" x="5451475" y="2206625"/>
          <p14:tracePt t="158093" x="5451475" y="2243138"/>
          <p14:tracePt t="158099" x="5451475" y="2298700"/>
          <p14:tracePt t="158107" x="5451475" y="2352675"/>
          <p14:tracePt t="158115" x="5451475" y="2398713"/>
          <p14:tracePt t="158123" x="5451475" y="2462213"/>
          <p14:tracePt t="158131" x="5451475" y="2525713"/>
          <p14:tracePt t="158139" x="5497513" y="2608263"/>
          <p14:tracePt t="158147" x="5514975" y="2662238"/>
          <p14:tracePt t="158157" x="5543550" y="2744788"/>
          <p14:tracePt t="158163" x="5570538" y="2808288"/>
          <p14:tracePt t="158171" x="5597525" y="2873375"/>
          <p14:tracePt t="158179" x="5634038" y="2946400"/>
          <p14:tracePt t="158190" x="5643563" y="2982913"/>
          <p14:tracePt t="158193" x="5643563" y="3017838"/>
          <p14:tracePt t="158204" x="5653088" y="3036888"/>
          <p14:tracePt t="158209" x="5661025" y="3054350"/>
          <p14:tracePt t="158218" x="5661025" y="3063875"/>
          <p14:tracePt t="158226" x="5661025" y="3073400"/>
          <p14:tracePt t="158372" x="5661025" y="3082925"/>
          <p14:tracePt t="158379" x="5661025" y="3090863"/>
          <p14:tracePt t="158390" x="5661025" y="3119438"/>
          <p14:tracePt t="158402" x="5661025" y="3155950"/>
          <p14:tracePt t="158410" x="5661025" y="3173413"/>
          <p14:tracePt t="158418" x="5661025" y="3209925"/>
          <p14:tracePt t="158426" x="5661025" y="3246438"/>
          <p14:tracePt t="158435" x="5661025" y="3273425"/>
          <p14:tracePt t="158442" x="5661025" y="3319463"/>
          <p14:tracePt t="158451" x="5697538" y="3365500"/>
          <p14:tracePt t="158458" x="5716588" y="3411538"/>
          <p14:tracePt t="158466" x="5724525" y="3429000"/>
          <p14:tracePt t="158474" x="5743575" y="3446463"/>
          <p14:tracePt t="158482" x="5743575" y="3465513"/>
          <p14:tracePt t="158490" x="5761038" y="3482975"/>
          <p14:tracePt t="158498" x="5761038" y="3492500"/>
          <p14:tracePt t="159050" x="5761038" y="3475038"/>
          <p14:tracePt t="159059" x="5761038" y="3465513"/>
          <p14:tracePt t="159068" x="5761038" y="3455988"/>
          <p14:tracePt t="159191" x="5761038" y="3446463"/>
          <p14:tracePt t="159202" x="5753100" y="3455988"/>
          <p14:tracePt t="159212" x="5753100" y="3465513"/>
          <p14:tracePt t="159219" x="5743575" y="3482975"/>
          <p14:tracePt t="159226" x="5743575" y="3502025"/>
          <p14:tracePt t="159236" x="5743575" y="3511550"/>
          <p14:tracePt t="159691" x="5743575" y="3519488"/>
          <p14:tracePt t="159697" x="5797550" y="3575050"/>
          <p14:tracePt t="159706" x="5880100" y="3629025"/>
          <p14:tracePt t="159714" x="5999163" y="3702050"/>
          <p14:tracePt t="159722" x="6080125" y="3775075"/>
          <p14:tracePt t="159730" x="6181725" y="3848100"/>
          <p14:tracePt t="159738" x="6245225" y="3911600"/>
          <p14:tracePt t="159746" x="6354763" y="4003675"/>
          <p14:tracePt t="159756" x="6435725" y="4086225"/>
          <p14:tracePt t="159763" x="6518275" y="4186238"/>
          <p14:tracePt t="159772" x="6591300" y="4286250"/>
          <p14:tracePt t="159777" x="6645275" y="4368800"/>
          <p14:tracePt t="159786" x="6718300" y="4486275"/>
          <p14:tracePt t="159794" x="6764338" y="4568825"/>
          <p14:tracePt t="159803" x="6800850" y="4632325"/>
          <p14:tracePt t="159810" x="6856413" y="4732338"/>
          <p14:tracePt t="159818" x="6883400" y="4814888"/>
          <p14:tracePt t="159826" x="6892925" y="4870450"/>
          <p14:tracePt t="159837" x="6937375" y="4933950"/>
          <p14:tracePt t="159844" x="6964363" y="5016500"/>
          <p14:tracePt t="159853" x="6983413" y="5089525"/>
          <p14:tracePt t="159859" x="7010400" y="5153025"/>
          <p14:tracePt t="159869" x="7019925" y="5216525"/>
          <p14:tracePt t="159875" x="7073900" y="5299075"/>
          <p14:tracePt t="159883" x="7092950" y="5326063"/>
          <p14:tracePt t="159892" x="7092950" y="5362575"/>
          <p14:tracePt t="159897" x="7110413" y="5399088"/>
          <p14:tracePt t="159919" x="7119938" y="5453063"/>
          <p14:tracePt t="159921" x="7119938" y="5472113"/>
          <p14:tracePt t="159930" x="7129463" y="5489575"/>
          <p14:tracePt t="159938" x="7129463" y="5499100"/>
          <p14:tracePt t="159972" x="7138988" y="5508625"/>
          <p14:tracePt t="160085" x="7138988" y="5518150"/>
          <p14:tracePt t="160100" x="7138988" y="5526088"/>
          <p14:tracePt t="160123" x="7138988" y="5545138"/>
          <p14:tracePt t="160147" x="7138988" y="5554663"/>
          <p14:tracePt t="160179" x="7138988" y="5562600"/>
          <p14:tracePt t="160229" x="7138988" y="5589588"/>
          <p14:tracePt t="160237" x="7138988" y="5599113"/>
          <p14:tracePt t="160246" x="7138988" y="5608638"/>
          <p14:tracePt t="160255" x="7119938" y="5635625"/>
          <p14:tracePt t="160260" x="7119938" y="5645150"/>
          <p14:tracePt t="160271" x="7110413" y="5662613"/>
          <p14:tracePt t="160277" x="7102475" y="5681663"/>
          <p14:tracePt t="160282" x="7102475" y="5718175"/>
          <p14:tracePt t="160291" x="7102475" y="5727700"/>
          <p14:tracePt t="160300" x="7092950" y="5735638"/>
          <p14:tracePt t="160309" x="7073900" y="5772150"/>
          <p14:tracePt t="160315" x="7065963" y="5781675"/>
          <p14:tracePt t="160331" x="7056438" y="5800725"/>
          <p14:tracePt t="160723" x="7056438" y="5791200"/>
          <p14:tracePt t="160739" x="7056438" y="5781675"/>
          <p14:tracePt t="160750" x="7056438" y="5772150"/>
          <p14:tracePt t="160755" x="7056438" y="5764213"/>
          <p14:tracePt t="160762" x="7056438" y="5745163"/>
          <p14:tracePt t="160770" x="7065963" y="5727700"/>
          <p14:tracePt t="160778" x="7065963" y="5718175"/>
          <p14:tracePt t="160787" x="7073900" y="5699125"/>
          <p14:tracePt t="160794" x="7083425" y="5681663"/>
          <p14:tracePt t="160810" x="7092950" y="5662613"/>
          <p14:tracePt t="160819" x="7102475" y="5645150"/>
          <p14:tracePt t="160827" x="7110413" y="5635625"/>
          <p14:tracePt t="161052" x="7110413" y="5645150"/>
          <p14:tracePt t="161076" x="7110413" y="5654675"/>
          <p14:tracePt t="161444" x="7119938" y="5662613"/>
          <p14:tracePt t="161452" x="7129463" y="5662613"/>
          <p14:tracePt t="161460" x="7138988" y="5662613"/>
          <p14:tracePt t="161466" x="7146925" y="5662613"/>
          <p14:tracePt t="161474" x="7156450" y="5662613"/>
          <p14:tracePt t="161482" x="7165975" y="5662613"/>
          <p14:tracePt t="161490" x="7183438" y="5662613"/>
          <p14:tracePt t="161498" x="7192963" y="5662613"/>
          <p14:tracePt t="161515" x="7212013" y="5662613"/>
          <p14:tracePt t="161522" x="7239000" y="5662613"/>
          <p14:tracePt t="161538" x="7248525" y="5672138"/>
          <p14:tracePt t="161546" x="7248525" y="5681663"/>
          <p14:tracePt t="161562" x="7265988" y="5681663"/>
          <p14:tracePt t="161577" x="7275513" y="5681663"/>
          <p14:tracePt t="161611" x="7283450" y="5681663"/>
          <p14:tracePt t="161636" x="7292975" y="5681663"/>
          <p14:tracePt t="161660" x="7312025" y="5681663"/>
          <p14:tracePt t="161692" x="7319963" y="5681663"/>
          <p14:tracePt t="161708" x="7329488" y="5681663"/>
          <p14:tracePt t="161732" x="7356475" y="5681663"/>
          <p14:tracePt t="161818" x="7366000" y="5681663"/>
          <p14:tracePt t="162106" x="7375525" y="5681663"/>
          <p14:tracePt t="162114" x="7402513" y="5681663"/>
          <p14:tracePt t="162122" x="7421563" y="5681663"/>
          <p14:tracePt t="162131" x="7448550" y="5681663"/>
          <p14:tracePt t="162139" x="7466013" y="5672138"/>
          <p14:tracePt t="162147" x="7485063" y="5662613"/>
          <p14:tracePt t="162155" x="7502525" y="5635625"/>
          <p14:tracePt t="162163" x="7512050" y="5635625"/>
          <p14:tracePt t="162172" x="7539038" y="5626100"/>
          <p14:tracePt t="162177" x="7548563" y="5618163"/>
          <p14:tracePt t="162186" x="7567613" y="5599113"/>
          <p14:tracePt t="162195" x="7585075" y="5589588"/>
          <p14:tracePt t="162380" x="7585075" y="5599113"/>
          <p14:tracePt t="162474" x="7594600" y="5608638"/>
          <p14:tracePt t="162482" x="7602538" y="5608638"/>
          <p14:tracePt t="162491" x="7621588" y="5608638"/>
          <p14:tracePt t="162499" x="7631113" y="5608638"/>
          <p14:tracePt t="162507" x="7639050" y="5608638"/>
          <p14:tracePt t="162515" x="7667625" y="5608638"/>
          <p14:tracePt t="162523" x="7685088" y="5589588"/>
          <p14:tracePt t="162531" x="7694613" y="5581650"/>
          <p14:tracePt t="162542" x="7704138" y="5581650"/>
          <p14:tracePt t="162547" x="7721600" y="5572125"/>
          <p14:tracePt t="162658" x="7721600" y="5589588"/>
          <p14:tracePt t="162666" x="7712075" y="5599113"/>
          <p14:tracePt t="162682" x="7704138" y="5618163"/>
          <p14:tracePt t="162692" x="7694613" y="5635625"/>
          <p14:tracePt t="162706" x="7675563" y="5654675"/>
          <p14:tracePt t="162714" x="7667625" y="5672138"/>
          <p14:tracePt t="162756" x="7667625" y="5681663"/>
          <p14:tracePt t="162804" x="7667625" y="5691188"/>
          <p14:tracePt t="162868" x="7667625" y="5699125"/>
          <p14:tracePt t="163003" x="7667625" y="5691188"/>
          <p14:tracePt t="163010" x="7675563" y="5681663"/>
          <p14:tracePt t="163018" x="7685088" y="5662613"/>
          <p14:tracePt t="163026" x="7685088" y="5645150"/>
          <p14:tracePt t="163035" x="7685088" y="5635625"/>
          <p14:tracePt t="163042" x="7704138" y="5608638"/>
          <p14:tracePt t="163058" x="7712075" y="5589588"/>
          <p14:tracePt t="163067" x="7721600" y="5581650"/>
          <p14:tracePt t="163082" x="7748588" y="5572125"/>
          <p14:tracePt t="163236" x="7748588" y="5581650"/>
          <p14:tracePt t="163260" x="7748588" y="5589588"/>
          <p14:tracePt t="163271" x="7748588" y="5599113"/>
          <p14:tracePt t="163338" x="7748588" y="5608638"/>
          <p14:tracePt t="163364" x="7758113" y="5608638"/>
          <p14:tracePt t="163371" x="7777163" y="5608638"/>
          <p14:tracePt t="163380" x="7777163" y="5599113"/>
          <p14:tracePt t="163391" x="7785100" y="5589588"/>
          <p14:tracePt t="163396" x="7785100" y="5581650"/>
          <p14:tracePt t="163409" x="7794625" y="5581650"/>
          <p14:tracePt t="163409" x="7804150" y="5554663"/>
          <p14:tracePt t="163424" x="7813675" y="5545138"/>
          <p14:tracePt t="163428" x="7813675" y="5535613"/>
          <p14:tracePt t="163437" x="7813675" y="5518150"/>
          <p14:tracePt t="163444" x="7813675" y="5508625"/>
          <p14:tracePt t="163604" x="7821613" y="5508625"/>
          <p14:tracePt t="163613" x="7831138" y="5518150"/>
          <p14:tracePt t="163619" x="7840663" y="5518150"/>
          <p14:tracePt t="163627" x="7867650" y="5518150"/>
          <p14:tracePt t="163642" x="7885113" y="5526088"/>
          <p14:tracePt t="163651" x="7904163" y="5526088"/>
          <p14:tracePt t="163658" x="7913688" y="5526088"/>
          <p14:tracePt t="163667" x="7931150" y="5526088"/>
          <p14:tracePt t="163675" x="7950200" y="5526088"/>
          <p14:tracePt t="163687" x="7967663" y="5526088"/>
          <p14:tracePt t="163696" x="7977188" y="5526088"/>
          <p14:tracePt t="163697" x="7986713" y="5526088"/>
          <p14:tracePt t="163706" x="7994650" y="5526088"/>
          <p14:tracePt t="163722" x="8004175" y="5526088"/>
          <p14:tracePt t="163730" x="8013700" y="5526088"/>
          <p14:tracePt t="163738" x="8023225" y="5508625"/>
          <p14:tracePt t="163836" x="8013700" y="5508625"/>
          <p14:tracePt t="163844" x="8004175" y="5518150"/>
          <p14:tracePt t="163862" x="7994650" y="5526088"/>
          <p14:tracePt t="163869" x="7986713" y="5545138"/>
          <p14:tracePt t="163892" x="7977188" y="5554663"/>
          <p14:tracePt t="163907" x="7967663" y="5562600"/>
          <p14:tracePt t="163913" x="7958138" y="5562600"/>
          <p14:tracePt t="163922" x="7958138" y="5572125"/>
          <p14:tracePt t="163930" x="7950200" y="5589588"/>
          <p14:tracePt t="163946" x="7950200" y="5599113"/>
          <p14:tracePt t="163954" x="7950200" y="5626100"/>
          <p14:tracePt t="163962" x="7940675" y="5635625"/>
          <p14:tracePt t="163978" x="7940675" y="5645150"/>
          <p14:tracePt t="163986" x="7940675" y="5654675"/>
          <p14:tracePt t="163993" x="7940675" y="5662613"/>
          <p14:tracePt t="164002" x="7940675" y="5672138"/>
          <p14:tracePt t="164010" x="7940675" y="5691188"/>
          <p14:tracePt t="164018" x="7940675" y="5708650"/>
          <p14:tracePt t="164026" x="7940675" y="5718175"/>
          <p14:tracePt t="164034" x="7940675" y="5727700"/>
          <p14:tracePt t="164058" x="7940675" y="5735638"/>
          <p14:tracePt t="164180" x="7940675" y="5718175"/>
          <p14:tracePt t="164188" x="7940675" y="5708650"/>
          <p14:tracePt t="164198" x="7940675" y="5699125"/>
          <p14:tracePt t="164203" x="7950200" y="5691188"/>
          <p14:tracePt t="164210" x="7958138" y="5681663"/>
          <p14:tracePt t="164226" x="7958138" y="5672138"/>
          <p14:tracePt t="164242" x="7967663" y="5672138"/>
          <p14:tracePt t="164251" x="7986713" y="5672138"/>
          <p14:tracePt t="164257" x="7994650" y="5672138"/>
          <p14:tracePt t="164267" x="8013700" y="5672138"/>
          <p14:tracePt t="164290" x="8031163" y="5672138"/>
          <p14:tracePt t="164299" x="8040688" y="5672138"/>
          <p14:tracePt t="164348" x="8050213" y="5672138"/>
          <p14:tracePt t="164354" x="8067675" y="5672138"/>
          <p14:tracePt t="164370" x="8086725" y="5662613"/>
          <p14:tracePt t="164426" x="8096250" y="5654675"/>
          <p14:tracePt t="164434" x="8104188" y="5654675"/>
          <p14:tracePt t="164442" x="8104188" y="5645150"/>
          <p14:tracePt t="164458" x="8104188" y="5635625"/>
          <p14:tracePt t="164467" x="8104188" y="5618163"/>
          <p14:tracePt t="164474" x="8113713" y="5589588"/>
          <p14:tracePt t="164483" x="8123238" y="5581650"/>
          <p14:tracePt t="164490" x="8132763" y="5554663"/>
          <p14:tracePt t="164498" x="8159750" y="5535613"/>
          <p14:tracePt t="164506" x="8169275" y="5499100"/>
          <p14:tracePt t="164514" x="8186738" y="5472113"/>
          <p14:tracePt t="164522" x="8223250" y="5426075"/>
          <p14:tracePt t="164530" x="8232775" y="5399088"/>
          <p14:tracePt t="164538" x="8240713" y="5380038"/>
          <p14:tracePt t="164546" x="8250238" y="5343525"/>
          <p14:tracePt t="164554" x="8250238" y="5335588"/>
          <p14:tracePt t="164562" x="8250238" y="5299075"/>
          <p14:tracePt t="164586" x="8250238" y="5289550"/>
          <p14:tracePt t="164749" x="8250238" y="5299075"/>
          <p14:tracePt t="164755" x="8250238" y="5335588"/>
          <p14:tracePt t="164763" x="8250238" y="5362575"/>
          <p14:tracePt t="164772" x="8232775" y="5408613"/>
          <p14:tracePt t="164780" x="8223250" y="5426075"/>
          <p14:tracePt t="164786" x="8223250" y="5445125"/>
          <p14:tracePt t="164794" x="8213725" y="5445125"/>
          <p14:tracePt t="164802" x="8204200" y="5481638"/>
          <p14:tracePt t="164818" x="8204200" y="5518150"/>
          <p14:tracePt t="164826" x="8196263" y="5535613"/>
          <p14:tracePt t="164834" x="8186738" y="5545138"/>
          <p14:tracePt t="164851" x="8177213" y="5545138"/>
          <p14:tracePt t="164858" x="8177213" y="5554663"/>
          <p14:tracePt t="164892" x="8177213" y="5562600"/>
          <p14:tracePt t="164924" x="8177213" y="5572125"/>
          <p14:tracePt t="164948" x="8177213" y="5581650"/>
          <p14:tracePt t="164972" x="8177213" y="5599113"/>
          <p14:tracePt t="165026" x="8177213" y="5608638"/>
          <p14:tracePt t="165042" x="8177213" y="5618163"/>
          <p14:tracePt t="165050" x="8177213" y="5635625"/>
          <p14:tracePt t="165059" x="8177213" y="5645150"/>
          <p14:tracePt t="165075" x="8177213" y="5654675"/>
          <p14:tracePt t="165098" x="8177213" y="5662613"/>
          <p14:tracePt t="165105" x="8177213" y="5672138"/>
          <p14:tracePt t="165138" x="8177213" y="5681663"/>
          <p14:tracePt t="165220" x="8186738" y="5691188"/>
          <p14:tracePt t="165228" x="8196263" y="5691188"/>
          <p14:tracePt t="165236" x="8223250" y="5662613"/>
          <p14:tracePt t="165243" x="8240713" y="5645150"/>
          <p14:tracePt t="165254" x="8250238" y="5635625"/>
          <p14:tracePt t="165260" x="8277225" y="5599113"/>
          <p14:tracePt t="165270" x="8286750" y="5581650"/>
          <p14:tracePt t="165275" x="8313738" y="5535613"/>
          <p14:tracePt t="165287" x="8313738" y="5526088"/>
          <p14:tracePt t="165292" x="8323263" y="5518150"/>
          <p14:tracePt t="165299" x="8342313" y="5499100"/>
          <p14:tracePt t="165306" x="8359775" y="5481638"/>
          <p14:tracePt t="165331" x="8369300" y="5472113"/>
          <p14:tracePt t="165436" x="8369300" y="5481638"/>
          <p14:tracePt t="165444" x="8369300" y="5499100"/>
          <p14:tracePt t="165452" x="8369300" y="5508625"/>
          <p14:tracePt t="165458" x="8369300" y="5545138"/>
          <p14:tracePt t="165474" x="8359775" y="5554663"/>
          <p14:tracePt t="165490" x="8359775" y="5572125"/>
          <p14:tracePt t="165497" x="8359775" y="5581650"/>
          <p14:tracePt t="165522" x="8350250" y="5581650"/>
          <p14:tracePt t="165555" x="8350250" y="5589588"/>
          <p14:tracePt t="165580" x="8350250" y="5608638"/>
          <p14:tracePt t="165595" x="8350250" y="5618163"/>
          <p14:tracePt t="165603" x="8350250" y="5626100"/>
          <p14:tracePt t="165618" x="8350250" y="5635625"/>
          <p14:tracePt t="165635" x="8350250" y="5645150"/>
          <p14:tracePt t="165786" x="8350250" y="5654675"/>
          <p14:tracePt t="165803" x="8350250" y="5662613"/>
          <p14:tracePt t="165819" x="8350250" y="5672138"/>
          <p14:tracePt t="165924" x="8350250" y="5654675"/>
          <p14:tracePt t="165933" x="8369300" y="5635625"/>
          <p14:tracePt t="165938" x="8386763" y="5608638"/>
          <p14:tracePt t="165948" x="8396288" y="5581650"/>
          <p14:tracePt t="165956" x="8415338" y="5554663"/>
          <p14:tracePt t="165962" x="8423275" y="5545138"/>
          <p14:tracePt t="165970" x="8432800" y="5535613"/>
          <p14:tracePt t="166026" x="8442325" y="5526088"/>
          <p14:tracePt t="166125" x="8423275" y="5535613"/>
          <p14:tracePt t="166132" x="8423275" y="5545138"/>
          <p14:tracePt t="166148" x="8415338" y="5562600"/>
          <p14:tracePt t="166164" x="8415338" y="5572125"/>
          <p14:tracePt t="166171" x="8405813" y="5581650"/>
          <p14:tracePt t="166180" x="8405813" y="5589588"/>
          <p14:tracePt t="166203" x="8405813" y="5599113"/>
          <p14:tracePt t="166364" x="8415338" y="5581650"/>
          <p14:tracePt t="166370" x="8415338" y="5562600"/>
          <p14:tracePt t="166378" x="8423275" y="5545138"/>
          <p14:tracePt t="166386" x="8432800" y="5518150"/>
          <p14:tracePt t="166394" x="8442325" y="5499100"/>
          <p14:tracePt t="166402" x="8469313" y="5453063"/>
          <p14:tracePt t="166410" x="8469313" y="5445125"/>
          <p14:tracePt t="166419" x="8478838" y="5416550"/>
          <p14:tracePt t="166427" x="8478838" y="5408613"/>
          <p14:tracePt t="166437" x="8478838" y="5399088"/>
          <p14:tracePt t="166443" x="8488363" y="5389563"/>
          <p14:tracePt t="166572" x="8496300" y="5389563"/>
          <p14:tracePt t="166579" x="8505825" y="5399088"/>
          <p14:tracePt t="166587" x="8505825" y="5408613"/>
          <p14:tracePt t="166611" x="8505825" y="5416550"/>
          <p14:tracePt t="166627" x="8505825" y="5426075"/>
          <p14:tracePt t="166636" x="8505825" y="5435600"/>
          <p14:tracePt t="166643" x="8505825" y="5445125"/>
          <p14:tracePt t="166654" x="8488363" y="5462588"/>
          <p14:tracePt t="166659" x="8459788" y="5499100"/>
          <p14:tracePt t="166670" x="8451850" y="5508625"/>
          <p14:tracePt t="166675" x="8415338" y="5526088"/>
          <p14:tracePt t="166686" x="8369300" y="5562600"/>
          <p14:tracePt t="166694" x="8350250" y="5572125"/>
          <p14:tracePt t="166697" x="8286750" y="5589588"/>
          <p14:tracePt t="166706" x="8259763" y="5608638"/>
          <p14:tracePt t="166714" x="8213725" y="5635625"/>
          <p14:tracePt t="166722" x="8196263" y="5635625"/>
          <p14:tracePt t="166730" x="8150225" y="5654675"/>
          <p14:tracePt t="166738" x="8132763" y="5662613"/>
          <p14:tracePt t="166746" x="8096250" y="5662613"/>
          <p14:tracePt t="166754" x="8067675" y="5662613"/>
          <p14:tracePt t="166762" x="8059738" y="5662613"/>
          <p14:tracePt t="166811" x="8050213" y="5662613"/>
          <p14:tracePt t="166885" x="8031163" y="5662613"/>
          <p14:tracePt t="166917" x="8023225" y="5662613"/>
          <p14:tracePt t="167012" x="8013700" y="5662613"/>
          <p14:tracePt t="167020" x="7986713" y="5654675"/>
          <p14:tracePt t="167037" x="7967663" y="5645150"/>
          <p14:tracePt t="167044" x="7931150" y="5645150"/>
          <p14:tracePt t="167055" x="7877175" y="5635625"/>
          <p14:tracePt t="167058" x="7821613" y="5635625"/>
          <p14:tracePt t="167068" x="7740650" y="5608638"/>
          <p14:tracePt t="167074" x="7648575" y="5608638"/>
          <p14:tracePt t="167084" x="7558088" y="5608638"/>
          <p14:tracePt t="167090" x="7485063" y="5608638"/>
          <p14:tracePt t="167098" x="7392988" y="5608638"/>
          <p14:tracePt t="167106" x="7265988" y="5581650"/>
          <p14:tracePt t="167114" x="7146925" y="5562600"/>
          <p14:tracePt t="167122" x="7019925" y="5535613"/>
          <p14:tracePt t="167130" x="6910388" y="5526088"/>
          <p14:tracePt t="167138" x="6800850" y="5508625"/>
          <p14:tracePt t="167146" x="6627813" y="5453063"/>
          <p14:tracePt t="167154" x="6481763" y="5389563"/>
          <p14:tracePt t="167162" x="6381750" y="5343525"/>
          <p14:tracePt t="167170" x="6245225" y="5299075"/>
          <p14:tracePt t="167178" x="6153150" y="5289550"/>
          <p14:tracePt t="167186" x="6072188" y="5253038"/>
          <p14:tracePt t="167194" x="6007100" y="5226050"/>
          <p14:tracePt t="167204" x="5980113" y="5216525"/>
          <p14:tracePt t="167212" x="5962650" y="5197475"/>
          <p14:tracePt t="167221" x="5943600" y="5189538"/>
          <p14:tracePt t="167230" x="5935663" y="5180013"/>
          <p14:tracePt t="167237" x="5926138" y="5170488"/>
          <p14:tracePt t="167243" x="5907088" y="5160963"/>
          <p14:tracePt t="167252" x="5907088" y="5153025"/>
          <p14:tracePt t="167271" x="5899150" y="5143500"/>
          <p14:tracePt t="167285" x="5889625" y="5126038"/>
          <p14:tracePt t="167291" x="5870575" y="5097463"/>
          <p14:tracePt t="167299" x="5862638" y="5089525"/>
          <p14:tracePt t="167306" x="5843588" y="5060950"/>
          <p14:tracePt t="167314" x="5834063" y="5053013"/>
          <p14:tracePt t="167322" x="5826125" y="5043488"/>
          <p14:tracePt t="167330" x="5807075" y="5043488"/>
          <p14:tracePt t="167338" x="5797550" y="5033963"/>
          <p14:tracePt t="167346" x="5780088" y="5016500"/>
          <p14:tracePt t="167354" x="5761038" y="5006975"/>
          <p14:tracePt t="167362" x="5743575" y="4997450"/>
          <p14:tracePt t="167370" x="5724525" y="4979988"/>
          <p14:tracePt t="167378" x="5716588" y="4970463"/>
          <p14:tracePt t="167386" x="5688013" y="4960938"/>
          <p14:tracePt t="167395" x="5680075" y="4951413"/>
          <p14:tracePt t="167402" x="5670550" y="4933950"/>
          <p14:tracePt t="167412" x="5634038" y="4914900"/>
          <p14:tracePt t="167420" x="5624513" y="4906963"/>
          <p14:tracePt t="167428" x="5607050" y="4887913"/>
          <p14:tracePt t="167437" x="5588000" y="4878388"/>
          <p14:tracePt t="167444" x="5580063" y="4870450"/>
          <p14:tracePt t="167460" x="5580063" y="4841875"/>
          <p14:tracePt t="167472" x="5570538" y="4841875"/>
          <p14:tracePt t="167475" x="5551488" y="4824413"/>
          <p14:tracePt t="167488" x="5551488" y="4814888"/>
          <p14:tracePt t="167491" x="5543550" y="4805363"/>
          <p14:tracePt t="167499" x="5543550" y="4787900"/>
          <p14:tracePt t="167507" x="5534025" y="4760913"/>
          <p14:tracePt t="167515" x="5534025" y="4741863"/>
          <p14:tracePt t="167523" x="5514975" y="4724400"/>
          <p14:tracePt t="167531" x="5514975" y="4705350"/>
          <p14:tracePt t="167539" x="5507038" y="4660900"/>
          <p14:tracePt t="167547" x="5487988" y="4624388"/>
          <p14:tracePt t="167555" x="5487988" y="4605338"/>
          <p14:tracePt t="167563" x="5478463" y="4559300"/>
          <p14:tracePt t="167573" x="5461000" y="4541838"/>
          <p14:tracePt t="167578" x="5451475" y="4522788"/>
          <p14:tracePt t="167586" x="5451475" y="4514850"/>
          <p14:tracePt t="167594" x="5441950" y="4495800"/>
          <p14:tracePt t="167604" x="5441950" y="4478338"/>
          <p14:tracePt t="167611" x="5434013" y="4468813"/>
          <p14:tracePt t="167651" x="5434013" y="4459288"/>
          <p14:tracePt t="167659" x="5434013" y="4441825"/>
          <p14:tracePt t="167668" x="5434013" y="4432300"/>
          <p14:tracePt t="167675" x="5434013" y="4413250"/>
          <p14:tracePt t="167686" x="5434013" y="4395788"/>
          <p14:tracePt t="167691" x="5434013" y="4376738"/>
          <p14:tracePt t="167707" x="5434013" y="4340225"/>
          <p14:tracePt t="167714" x="5434013" y="4332288"/>
          <p14:tracePt t="167722" x="5434013" y="4303713"/>
          <p14:tracePt t="167730" x="5434013" y="4286250"/>
          <p14:tracePt t="167738" x="5434013" y="4259263"/>
          <p14:tracePt t="167746" x="5434013" y="4249738"/>
          <p14:tracePt t="167755" x="5434013" y="4240213"/>
          <p14:tracePt t="167762" x="5434013" y="4213225"/>
          <p14:tracePt t="167770" x="5434013" y="4203700"/>
          <p14:tracePt t="167795" x="5434013" y="4195763"/>
          <p14:tracePt t="167806" x="5434013" y="4186238"/>
          <p14:tracePt t="167835" x="5434013" y="4176713"/>
          <p14:tracePt t="167875" x="5434013" y="4167188"/>
          <p14:tracePt t="167891" x="5434013" y="4159250"/>
          <p14:tracePt t="167906" x="5434013" y="4130675"/>
          <p14:tracePt t="167914" x="5434013" y="4122738"/>
          <p14:tracePt t="167922" x="5434013" y="4094163"/>
          <p14:tracePt t="167930" x="5434013" y="4086225"/>
          <p14:tracePt t="167938" x="5434013" y="4049713"/>
          <p14:tracePt t="167946" x="5434013" y="4030663"/>
          <p14:tracePt t="167962" x="5424488" y="3994150"/>
          <p14:tracePt t="167971" x="5405438" y="3984625"/>
          <p14:tracePt t="167977" x="5397500" y="3957638"/>
          <p14:tracePt t="167986" x="5387975" y="3940175"/>
          <p14:tracePt t="168002" x="5378450" y="3921125"/>
          <p14:tracePt t="168010" x="5368925" y="3921125"/>
          <p14:tracePt t="168018" x="5351463" y="3903663"/>
          <p14:tracePt t="168033" x="5351463" y="3894138"/>
          <p14:tracePt t="168042" x="5351463" y="3875088"/>
          <p14:tracePt t="168051" x="5351463" y="3867150"/>
          <p14:tracePt t="168075" x="5341938" y="3857625"/>
          <p14:tracePt t="168099" x="5334000" y="3848100"/>
          <p14:tracePt t="168114" x="5324475" y="3848100"/>
          <p14:tracePt t="168130" x="5305425" y="3830638"/>
          <p14:tracePt t="168138" x="5297488" y="3821113"/>
          <p14:tracePt t="168146" x="5287963" y="3811588"/>
          <p14:tracePt t="168162" x="5287963" y="3803650"/>
          <p14:tracePt t="168170" x="5268913" y="3784600"/>
          <p14:tracePt t="168178" x="5260975" y="3784600"/>
          <p14:tracePt t="168186" x="5251450" y="3775075"/>
          <p14:tracePt t="168235" x="5232400" y="3757613"/>
          <p14:tracePt t="168244" x="5187950" y="3711575"/>
          <p14:tracePt t="168251" x="5168900" y="3694113"/>
          <p14:tracePt t="168259" x="5159375" y="3665538"/>
          <p14:tracePt t="168269" x="5122863" y="3629025"/>
          <p14:tracePt t="168275" x="5114925" y="3629025"/>
          <p14:tracePt t="168287" x="5114925" y="3621088"/>
          <p14:tracePt t="168291" x="5059363" y="3575050"/>
          <p14:tracePt t="168299" x="5049838" y="3565525"/>
          <p14:tracePt t="168306" x="4995863" y="3529013"/>
          <p14:tracePt t="168316" x="4949825" y="3502025"/>
          <p14:tracePt t="168325" x="4905375" y="3465513"/>
          <p14:tracePt t="168331" x="4859338" y="3446463"/>
          <p14:tracePt t="168341" x="4813300" y="3419475"/>
          <p14:tracePt t="168346" x="4786313" y="3402013"/>
          <p14:tracePt t="168354" x="4759325" y="3392488"/>
          <p14:tracePt t="168362" x="4713288" y="3355975"/>
          <p14:tracePt t="168370" x="4667250" y="3346450"/>
          <p14:tracePt t="168378" x="4603750" y="3309938"/>
          <p14:tracePt t="168386" x="4586288" y="3302000"/>
          <p14:tracePt t="168394" x="4567238" y="3292475"/>
          <p14:tracePt t="168403" x="4530725" y="3273425"/>
          <p14:tracePt t="168410" x="4513263" y="3265488"/>
          <p14:tracePt t="168418" x="4494213" y="3255963"/>
          <p14:tracePt t="168426" x="4457700" y="3228975"/>
          <p14:tracePt t="168434" x="4421188" y="3209925"/>
          <p14:tracePt t="168445" x="4403725" y="3192463"/>
          <p14:tracePt t="168454" x="4394200" y="3173413"/>
          <p14:tracePt t="168460" x="4376738" y="3155950"/>
          <p14:tracePt t="168470" x="4340225" y="3109913"/>
          <p14:tracePt t="168475" x="4330700" y="3090863"/>
          <p14:tracePt t="168487" x="4303713" y="3054350"/>
          <p14:tracePt t="168491" x="4284663" y="3027363"/>
          <p14:tracePt t="168499" x="4257675" y="2990850"/>
          <p14:tracePt t="168507" x="4238625" y="2973388"/>
          <p14:tracePt t="168514" x="4221163" y="2946400"/>
          <p14:tracePt t="168522" x="4184650" y="2909888"/>
          <p14:tracePt t="168530" x="4157663" y="2881313"/>
          <p14:tracePt t="168538" x="4121150" y="2854325"/>
          <p14:tracePt t="168546" x="4075113" y="2781300"/>
          <p14:tracePt t="168554" x="4057650" y="2763838"/>
          <p14:tracePt t="168562" x="3992563" y="2727325"/>
          <p14:tracePt t="168570" x="3948113" y="2708275"/>
          <p14:tracePt t="168578" x="3875088" y="2681288"/>
          <p14:tracePt t="168586" x="3810000" y="2644775"/>
          <p14:tracePt t="168594" x="3746500" y="2608263"/>
          <p14:tracePt t="168602" x="3702050" y="2581275"/>
          <p14:tracePt t="168610" x="3629025" y="2525713"/>
          <p14:tracePt t="168619" x="3592513" y="2517775"/>
          <p14:tracePt t="168626" x="3556000" y="2489200"/>
          <p14:tracePt t="168635" x="3527425" y="2452688"/>
          <p14:tracePt t="168642" x="3482975" y="2416175"/>
          <p14:tracePt t="168650" x="3455988" y="2398713"/>
          <p14:tracePt t="168658" x="3427413" y="2379663"/>
          <p14:tracePt t="168667" x="3400425" y="2362200"/>
          <p14:tracePt t="168674" x="3382963" y="2352675"/>
          <p14:tracePt t="168684" x="3336925" y="2316163"/>
          <p14:tracePt t="168691" x="3317875" y="2306638"/>
          <p14:tracePt t="168699" x="3254375" y="2270125"/>
          <p14:tracePt t="168711" x="3236913" y="2262188"/>
          <p14:tracePt t="168715" x="3217863" y="2252663"/>
          <p14:tracePt t="168725" x="3208338" y="2243138"/>
          <p14:tracePt t="168731" x="3171825" y="2225675"/>
          <p14:tracePt t="168738" x="3163888" y="2216150"/>
          <p14:tracePt t="168746" x="3136900" y="2206625"/>
          <p14:tracePt t="168754" x="3117850" y="2197100"/>
          <p14:tracePt t="168762" x="3071813" y="2179638"/>
          <p14:tracePt t="168770" x="3071813" y="2170113"/>
          <p14:tracePt t="168778" x="3063875" y="2160588"/>
          <p14:tracePt t="168786" x="3044825" y="2160588"/>
          <p14:tracePt t="168794" x="3035300" y="2152650"/>
          <p14:tracePt t="168810" x="3027363" y="2143125"/>
          <p14:tracePt t="169036" x="3017838" y="2143125"/>
          <p14:tracePt t="169436" x="2998788" y="2125663"/>
          <p14:tracePt t="169450" x="2962275" y="2116138"/>
          <p14:tracePt t="169457" x="2944813" y="2097088"/>
          <p14:tracePt t="169469" x="2935288" y="2097088"/>
          <p14:tracePt t="169492" x="2935288" y="2089150"/>
          <p14:tracePt t="169532" x="2935288" y="2079625"/>
          <p14:tracePt t="169548" x="2935288" y="2060575"/>
          <p14:tracePt t="169556" x="2935288" y="2052638"/>
          <p14:tracePt t="169564" x="2935288" y="2043113"/>
          <p14:tracePt t="169571" x="2935288" y="2024063"/>
          <p14:tracePt t="169580" x="2935288" y="1997075"/>
          <p14:tracePt t="169587" x="2954338" y="1979613"/>
          <p14:tracePt t="169596" x="2971800" y="1960563"/>
          <p14:tracePt t="169604" x="2990850" y="1943100"/>
          <p14:tracePt t="169612" x="3008313" y="1914525"/>
          <p14:tracePt t="169619" x="3017838" y="1906588"/>
          <p14:tracePt t="169626" x="3035300" y="1887538"/>
          <p14:tracePt t="169635" x="3054350" y="1870075"/>
          <p14:tracePt t="169642" x="3063875" y="1851025"/>
          <p14:tracePt t="169693" x="3071813" y="1814513"/>
          <p14:tracePt t="169748" x="3071813" y="1824038"/>
          <p14:tracePt t="169755" x="3071813" y="1841500"/>
          <p14:tracePt t="169762" x="3071813" y="1851025"/>
          <p14:tracePt t="169771" x="3071813" y="1860550"/>
          <p14:tracePt t="169780" x="3071813" y="1870075"/>
          <p14:tracePt t="169787" x="3071813" y="1878013"/>
          <p14:tracePt t="169796" x="3071813" y="1887538"/>
          <p14:tracePt t="169812" x="3071813" y="1906588"/>
          <p14:tracePt t="169828" x="3071813" y="1914525"/>
          <p14:tracePt t="169844" x="3063875" y="1924050"/>
          <p14:tracePt t="169854" x="3063875" y="1933575"/>
          <p14:tracePt t="169861" x="3063875" y="1943100"/>
          <p14:tracePt t="169872" x="3063875" y="1970088"/>
          <p14:tracePt t="169886" x="3063875" y="1987550"/>
          <p14:tracePt t="169902" x="3244850" y="2106613"/>
          <p14:tracePt t="169907" x="3436938" y="2189163"/>
          <p14:tracePt t="169920" x="3746500" y="2289175"/>
          <p14:tracePt t="169923" x="4184650" y="2408238"/>
          <p14:tracePt t="169931" x="4849813" y="2571750"/>
          <p14:tracePt t="169938" x="5543550" y="2698750"/>
          <p14:tracePt t="169947" x="6226175" y="2836863"/>
          <p14:tracePt t="169954" x="6919913" y="2936875"/>
          <p14:tracePt t="169962" x="7539038" y="3090863"/>
          <p14:tracePt t="169970" x="8169275" y="3255963"/>
          <p14:tracePt t="169979" x="8688388" y="3429000"/>
          <p14:tracePt t="169987" x="9097963" y="3538538"/>
          <p14:tracePt t="170315" x="9043988" y="3830638"/>
          <p14:tracePt t="170326" x="8951913" y="3821113"/>
          <p14:tracePt t="170332" x="8897938" y="3811588"/>
          <p14:tracePt t="170339" x="8861425" y="3811588"/>
          <p14:tracePt t="170346" x="8824913" y="3811588"/>
          <p14:tracePt t="170354" x="8788400" y="3775075"/>
          <p14:tracePt t="170362" x="8770938" y="3767138"/>
          <p14:tracePt t="170370" x="8734425" y="3757613"/>
          <p14:tracePt t="170378" x="8724900" y="3748088"/>
          <p14:tracePt t="170386" x="8688388" y="3721100"/>
          <p14:tracePt t="170394" x="8678863" y="3711575"/>
          <p14:tracePt t="170404" x="8669338" y="3702050"/>
          <p14:tracePt t="170410" x="8661400" y="3694113"/>
          <p14:tracePt t="170426" x="8642350" y="3675063"/>
          <p14:tracePt t="170442" x="8642350" y="3657600"/>
          <p14:tracePt t="170451" x="8651875" y="3638550"/>
          <p14:tracePt t="170458" x="8669338" y="3611563"/>
          <p14:tracePt t="170469" x="8705850" y="3592513"/>
          <p14:tracePt t="170474" x="8724900" y="3575050"/>
          <p14:tracePt t="170484" x="8751888" y="3548063"/>
          <p14:tracePt t="170490" x="8788400" y="3529013"/>
          <p14:tracePt t="170498" x="8815388" y="3511550"/>
          <p14:tracePt t="170506" x="8834438" y="3492500"/>
          <p14:tracePt t="170514" x="8851900" y="3482975"/>
          <p14:tracePt t="170522" x="8861425" y="3465513"/>
          <p14:tracePt t="170530" x="8897938" y="3455988"/>
          <p14:tracePt t="170546" x="8897938" y="3446463"/>
          <p14:tracePt t="170595" x="8897938" y="3438525"/>
          <p14:tracePt t="170602" x="8888413" y="3438525"/>
          <p14:tracePt t="170618" x="8851900" y="3438525"/>
          <p14:tracePt t="170634" x="8815388" y="3455988"/>
          <p14:tracePt t="170642" x="8788400" y="3475038"/>
          <p14:tracePt t="170650" x="8734425" y="3492500"/>
          <p14:tracePt t="170658" x="8688388" y="3519488"/>
          <p14:tracePt t="170667" x="8669338" y="3529013"/>
          <p14:tracePt t="170674" x="8651875" y="3548063"/>
          <p14:tracePt t="170683" x="8642350" y="3556000"/>
          <p14:tracePt t="170717" x="8642350" y="3575050"/>
          <p14:tracePt t="170723" x="8642350" y="3584575"/>
          <p14:tracePt t="170732" x="8642350" y="3592513"/>
          <p14:tracePt t="170739" x="8642350" y="3602038"/>
          <p14:tracePt t="170755" x="8651875" y="3621088"/>
          <p14:tracePt t="170765" x="8661400" y="3629025"/>
          <p14:tracePt t="170786" x="8669338" y="3638550"/>
          <p14:tracePt t="170802" x="8661400" y="3665538"/>
          <p14:tracePt t="170810" x="8605838" y="3684588"/>
          <p14:tracePt t="170818" x="8515350" y="3684588"/>
          <p14:tracePt t="170826" x="8350250" y="3684588"/>
          <p14:tracePt t="170837" x="8169275" y="3684588"/>
          <p14:tracePt t="170844" x="7950200" y="3684588"/>
          <p14:tracePt t="170854" x="7675563" y="3675063"/>
          <p14:tracePt t="170860" x="7392988" y="3611563"/>
          <p14:tracePt t="170871" x="7102475" y="3556000"/>
          <p14:tracePt t="170876" x="6800850" y="3475038"/>
          <p14:tracePt t="170888" x="6472238" y="3392488"/>
          <p14:tracePt t="170891" x="6245225" y="3319463"/>
          <p14:tracePt t="170905" x="6016625" y="3255963"/>
          <p14:tracePt t="170906" x="5826125" y="3192463"/>
          <p14:tracePt t="170914" x="5680075" y="3155950"/>
          <p14:tracePt t="170922" x="5543550" y="3119438"/>
          <p14:tracePt t="170930" x="5470525" y="3090863"/>
          <p14:tracePt t="170938" x="5414963" y="3054350"/>
          <p14:tracePt t="170946" x="5368925" y="3027363"/>
          <p14:tracePt t="170954" x="5324475" y="2990850"/>
          <p14:tracePt t="170962" x="5241925" y="2954338"/>
          <p14:tracePt t="170973" x="5151438" y="2927350"/>
          <p14:tracePt t="170977" x="5059363" y="2917825"/>
          <p14:tracePt t="170986" x="4922838" y="2873375"/>
          <p14:tracePt t="170993" x="4813300" y="2844800"/>
          <p14:tracePt t="171003" x="4713288" y="2800350"/>
          <p14:tracePt t="171010" x="4586288" y="2771775"/>
          <p14:tracePt t="171019" x="4521200" y="2754313"/>
          <p14:tracePt t="171026" x="4440238" y="2717800"/>
          <p14:tracePt t="171035" x="4367213" y="2708275"/>
          <p14:tracePt t="171041" x="4340225" y="2708275"/>
          <p14:tracePt t="171050" x="4303713" y="2698750"/>
          <p14:tracePt t="171130" x="4303713" y="2690813"/>
          <p14:tracePt t="171173" x="4303713" y="2671763"/>
          <p14:tracePt t="171178" x="4311650" y="2662238"/>
          <p14:tracePt t="171186" x="4330700" y="2654300"/>
          <p14:tracePt t="171194" x="4357688" y="2635250"/>
          <p14:tracePt t="171202" x="4376738" y="2625725"/>
          <p14:tracePt t="171210" x="4384675" y="2617788"/>
          <p14:tracePt t="171219" x="4403725" y="2608263"/>
          <p14:tracePt t="171226" x="4421188" y="2589213"/>
          <p14:tracePt t="171235" x="4430713" y="2581275"/>
          <p14:tracePt t="171250" x="4440238" y="2554288"/>
          <p14:tracePt t="171258" x="4440238" y="2544763"/>
          <p14:tracePt t="171267" x="4440238" y="2535238"/>
          <p14:tracePt t="171284" x="4457700" y="2517775"/>
          <p14:tracePt t="171290" x="4457700" y="2508250"/>
          <p14:tracePt t="171298" x="4457700" y="2498725"/>
          <p14:tracePt t="171306" x="4457700" y="2489200"/>
          <p14:tracePt t="171314" x="4467225" y="2462213"/>
          <p14:tracePt t="171330" x="4467225" y="2452688"/>
          <p14:tracePt t="171338" x="4467225" y="2444750"/>
          <p14:tracePt t="171346" x="4467225" y="2435225"/>
          <p14:tracePt t="171354" x="4467225" y="2425700"/>
          <p14:tracePt t="171362" x="4467225" y="2416175"/>
          <p14:tracePt t="171370" x="4467225" y="2389188"/>
          <p14:tracePt t="171379" x="4467225" y="2379663"/>
          <p14:tracePt t="171386" x="4467225" y="2371725"/>
          <p14:tracePt t="171402" x="4467225" y="2362200"/>
          <p14:tracePt t="171410" x="4467225" y="2352675"/>
          <p14:tracePt t="171426" x="4467225" y="2343150"/>
          <p14:tracePt t="171531" x="4467225" y="2335213"/>
          <p14:tracePt t="171588" x="4457700" y="2325688"/>
          <p14:tracePt t="171719" x="4457700" y="2306638"/>
          <p14:tracePt t="171730" x="4448175" y="2298700"/>
          <p14:tracePt t="171797" x="4448175" y="2289175"/>
          <p14:tracePt t="171818" x="4448175" y="2270125"/>
          <p14:tracePt t="171828" x="4448175" y="2262188"/>
          <p14:tracePt t="171834" x="4457700" y="2243138"/>
          <p14:tracePt t="171842" x="4457700" y="2225675"/>
          <p14:tracePt t="171859" x="4467225" y="2206625"/>
          <p14:tracePt t="172116" x="4467225" y="2197100"/>
          <p14:tracePt t="173013" x="4530725" y="2197100"/>
          <p14:tracePt t="173019" x="4695825" y="2197100"/>
          <p14:tracePt t="173028" x="4876800" y="2197100"/>
          <p14:tracePt t="173036" x="5059363" y="2197100"/>
          <p14:tracePt t="173044" x="5205413" y="2197100"/>
          <p14:tracePt t="173053" x="5334000" y="2197100"/>
          <p14:tracePt t="173060" x="5461000" y="2197100"/>
          <p14:tracePt t="173070" x="5534025" y="2197100"/>
          <p14:tracePt t="173076" x="5570538" y="2197100"/>
          <p14:tracePt t="173088" x="5597525" y="2189163"/>
          <p14:tracePt t="173132" x="5580063" y="2189163"/>
          <p14:tracePt t="173140" x="5551488" y="2189163"/>
          <p14:tracePt t="173147" x="5534025" y="2189163"/>
          <p14:tracePt t="173155" x="5524500" y="2189163"/>
          <p14:tracePt t="173162" x="5507038" y="2189163"/>
          <p14:tracePt t="173170" x="5497513" y="2189163"/>
          <p14:tracePt t="173194" x="5487988" y="2189163"/>
          <p14:tracePt t="173228" x="5470525" y="2189163"/>
          <p14:tracePt t="173348" x="5461000" y="2179638"/>
          <p14:tracePt t="173364" x="5461000" y="2170113"/>
          <p14:tracePt t="173372" x="5461000" y="2160588"/>
          <p14:tracePt t="173380" x="5478463" y="2116138"/>
          <p14:tracePt t="173387" x="5507038" y="2097088"/>
          <p14:tracePt t="173395" x="5570538" y="2079625"/>
          <p14:tracePt t="173404" x="5588000" y="2052638"/>
          <p14:tracePt t="173411" x="5616575" y="2033588"/>
          <p14:tracePt t="173419" x="5653088" y="2016125"/>
          <p14:tracePt t="173427" x="5670550" y="2006600"/>
          <p14:tracePt t="173435" x="5707063" y="1987550"/>
          <p14:tracePt t="173443" x="5734050" y="1960563"/>
          <p14:tracePt t="173459" x="5753100" y="1960563"/>
          <p14:tracePt t="173540" x="5734050" y="1960563"/>
          <p14:tracePt t="173555" x="5724525" y="1970088"/>
          <p14:tracePt t="173623" x="5716588" y="1970088"/>
          <p14:tracePt t="173629" x="5707063" y="1979613"/>
          <p14:tracePt t="173634" x="5680075" y="1987550"/>
          <p14:tracePt t="173642" x="5653088" y="2024063"/>
          <p14:tracePt t="173651" x="5616575" y="2033588"/>
          <p14:tracePt t="173658" x="5580063" y="2043113"/>
          <p14:tracePt t="173667" x="5497513" y="2070100"/>
          <p14:tracePt t="173674" x="5424488" y="2079625"/>
          <p14:tracePt t="173685" x="5287963" y="2106613"/>
          <p14:tracePt t="173690" x="5122863" y="2143125"/>
          <p14:tracePt t="173699" x="4978400" y="2143125"/>
          <p14:tracePt t="173706" x="4832350" y="2152650"/>
          <p14:tracePt t="173714" x="4686300" y="2170113"/>
          <p14:tracePt t="173722" x="4557713" y="2179638"/>
          <p14:tracePt t="173730" x="4440238" y="2206625"/>
          <p14:tracePt t="173739" x="4367213" y="2225675"/>
          <p14:tracePt t="173749" x="4311650" y="2233613"/>
          <p14:tracePt t="173756" x="4294188" y="2233613"/>
          <p14:tracePt t="173763" x="4275138" y="2233613"/>
          <p14:tracePt t="173822" x="4267200" y="2233613"/>
          <p14:tracePt t="173828" x="4257675" y="2233613"/>
          <p14:tracePt t="173834" x="4248150" y="2233613"/>
          <p14:tracePt t="173842" x="4221163" y="2233613"/>
          <p14:tracePt t="173851" x="4202113" y="2233613"/>
          <p14:tracePt t="173858" x="4175125" y="2233613"/>
          <p14:tracePt t="173867" x="4157663" y="2225675"/>
          <p14:tracePt t="173884" x="4148138" y="2216150"/>
          <p14:tracePt t="173890" x="4138613" y="2206625"/>
          <p14:tracePt t="174164" x="4184650" y="2206625"/>
          <p14:tracePt t="174170" x="4238625" y="2206625"/>
          <p14:tracePt t="174178" x="4311650" y="2206625"/>
          <p14:tracePt t="174186" x="4367213" y="2206625"/>
          <p14:tracePt t="174194" x="4457700" y="2206625"/>
          <p14:tracePt t="174202" x="4484688" y="2206625"/>
          <p14:tracePt t="174210" x="4530725" y="2206625"/>
          <p14:tracePt t="174219" x="4557713" y="2206625"/>
          <p14:tracePt t="174227" x="4576763" y="2206625"/>
          <p14:tracePt t="174238" x="4586288" y="2206625"/>
          <p14:tracePt t="174254" x="4594225" y="2206625"/>
          <p14:tracePt t="174276" x="4594225" y="2216150"/>
          <p14:tracePt t="174308" x="4613275" y="2233613"/>
          <p14:tracePt t="174380" x="4613275" y="2252663"/>
          <p14:tracePt t="174396" x="4613275" y="2270125"/>
          <p14:tracePt t="174406" x="4613275" y="2279650"/>
          <p14:tracePt t="174411" x="4613275" y="2316163"/>
          <p14:tracePt t="174421" x="4613275" y="2352675"/>
          <p14:tracePt t="174426" x="4613275" y="2398713"/>
          <p14:tracePt t="174434" x="4613275" y="2452688"/>
          <p14:tracePt t="174442" x="4613275" y="2508250"/>
          <p14:tracePt t="174451" x="4622800" y="2562225"/>
          <p14:tracePt t="174458" x="4649788" y="2625725"/>
          <p14:tracePt t="174467" x="4676775" y="2727325"/>
          <p14:tracePt t="174474" x="4686300" y="2781300"/>
          <p14:tracePt t="174483" x="4713288" y="2863850"/>
          <p14:tracePt t="174490" x="4767263" y="2973388"/>
          <p14:tracePt t="174498" x="4786313" y="3054350"/>
          <p14:tracePt t="174506" x="4822825" y="3173413"/>
          <p14:tracePt t="174514" x="4849813" y="3282950"/>
          <p14:tracePt t="174522" x="4895850" y="3402013"/>
          <p14:tracePt t="174530" x="4949825" y="3492500"/>
          <p14:tracePt t="174538" x="4995863" y="3592513"/>
          <p14:tracePt t="174548" x="5068888" y="3711575"/>
          <p14:tracePt t="174557" x="5122863" y="3830638"/>
          <p14:tracePt t="174564" x="5205413" y="3967163"/>
          <p14:tracePt t="174576" x="5287963" y="4067175"/>
          <p14:tracePt t="174579" x="5414963" y="4222750"/>
          <p14:tracePt t="174588" x="5487988" y="4303713"/>
          <p14:tracePt t="174594" x="5551488" y="4386263"/>
          <p14:tracePt t="174603" x="5624513" y="4478338"/>
          <p14:tracePt t="174612" x="5697538" y="4559300"/>
          <p14:tracePt t="174628" x="5834063" y="4705350"/>
          <p14:tracePt t="174635" x="5880100" y="4741863"/>
          <p14:tracePt t="174643" x="5916613" y="4797425"/>
          <p14:tracePt t="174652" x="5953125" y="4841875"/>
          <p14:tracePt t="174659" x="5972175" y="4887913"/>
          <p14:tracePt t="174668" x="5999163" y="4943475"/>
          <p14:tracePt t="174675" x="6007100" y="4951413"/>
          <p14:tracePt t="174685" x="6026150" y="4997450"/>
          <p14:tracePt t="174691" x="6043613" y="5024438"/>
          <p14:tracePt t="174701" x="6053138" y="5043488"/>
          <p14:tracePt t="174708" x="6072188" y="5070475"/>
          <p14:tracePt t="174715" x="6108700" y="5106988"/>
          <p14:tracePt t="174725" x="6145213" y="5153025"/>
          <p14:tracePt t="174729" x="6172200" y="5180013"/>
          <p14:tracePt t="174739" x="6226175" y="5253038"/>
          <p14:tracePt t="174746" x="6308725" y="5335588"/>
          <p14:tracePt t="174754" x="6335713" y="5416550"/>
          <p14:tracePt t="174762" x="6408738" y="5481638"/>
          <p14:tracePt t="174770" x="6491288" y="5554663"/>
          <p14:tracePt t="174778" x="6554788" y="5599113"/>
          <p14:tracePt t="174786" x="6610350" y="5672138"/>
          <p14:tracePt t="174795" x="6691313" y="5708650"/>
          <p14:tracePt t="174805" x="6718300" y="5735638"/>
          <p14:tracePt t="174810" x="6764338" y="5772150"/>
          <p14:tracePt t="174819" x="6783388" y="5800725"/>
          <p14:tracePt t="174825" x="6810375" y="5808663"/>
          <p14:tracePt t="175042" x="6810375" y="5818188"/>
          <p14:tracePt t="175050" x="6800850" y="5845175"/>
          <p14:tracePt t="175058" x="6783388" y="5891213"/>
          <p14:tracePt t="175066" x="6746875" y="5937250"/>
          <p14:tracePt t="175074" x="6727825" y="5973763"/>
          <p14:tracePt t="175084" x="6727825" y="6000750"/>
          <p14:tracePt t="175090" x="6718300" y="6037263"/>
          <p14:tracePt t="175100" x="6718300" y="6054725"/>
          <p14:tracePt t="175106" x="6718300" y="6091238"/>
          <p14:tracePt t="175117" x="6718300" y="6119813"/>
          <p14:tracePt t="175121" x="6718300" y="6137275"/>
          <p14:tracePt t="175138" x="6718300" y="6146800"/>
          <p14:tracePt t="175146" x="6718300" y="6164263"/>
          <p14:tracePt t="175154" x="6718300" y="6173788"/>
          <p14:tracePt t="175162" x="6718300" y="6183313"/>
          <p14:tracePt t="175330" x="6718300" y="6192838"/>
          <p14:tracePt t="175362" x="6718300" y="6210300"/>
          <p14:tracePt t="175404" x="6718300" y="6219825"/>
          <p14:tracePt t="175419" x="6710363" y="6237288"/>
          <p14:tracePt t="175429" x="6691313" y="6237288"/>
          <p14:tracePt t="175434" x="6645275" y="6237288"/>
          <p14:tracePt t="175444" x="6610350" y="6237288"/>
          <p14:tracePt t="175454" x="6581775" y="6237288"/>
          <p14:tracePt t="175460" x="6537325" y="6237288"/>
          <p14:tracePt t="175470" x="6500813" y="6237288"/>
          <p14:tracePt t="175477" x="6454775" y="6237288"/>
          <p14:tracePt t="175486" x="6427788" y="6237288"/>
          <p14:tracePt t="175494" x="6408738" y="6237288"/>
          <p14:tracePt t="175501" x="6391275" y="6237288"/>
          <p14:tracePt t="175711" x="6362700" y="6237288"/>
          <p14:tracePt t="175714" x="6354763" y="6237288"/>
          <p14:tracePt t="175730" x="6345238" y="6237288"/>
          <p14:tracePt t="175770" x="6335713" y="6237288"/>
          <p14:tracePt t="175787" x="6318250" y="6237288"/>
          <p14:tracePt t="175803" x="6308725" y="6237288"/>
          <p14:tracePt t="175811" x="6281738" y="6219825"/>
          <p14:tracePt t="175818" x="6262688" y="6210300"/>
          <p14:tracePt t="175826" x="6199188" y="6192838"/>
          <p14:tracePt t="175834" x="6172200" y="6173788"/>
          <p14:tracePt t="175843" x="6126163" y="6146800"/>
          <p14:tracePt t="175853" x="6089650" y="6137275"/>
          <p14:tracePt t="175860" x="6043613" y="6137275"/>
          <p14:tracePt t="175870" x="6007100" y="6137275"/>
          <p14:tracePt t="175877" x="5999163" y="6137275"/>
          <p14:tracePt t="175986" x="5989638" y="6127750"/>
          <p14:tracePt t="176092" x="5999163" y="6119813"/>
          <p14:tracePt t="176100" x="6035675" y="6119813"/>
          <p14:tracePt t="176108" x="6089650" y="6119813"/>
          <p14:tracePt t="176116" x="6162675" y="6119813"/>
          <p14:tracePt t="176123" x="6245225" y="6119813"/>
          <p14:tracePt t="176132" x="6318250" y="6119813"/>
          <p14:tracePt t="176138" x="6408738" y="6119813"/>
          <p14:tracePt t="176146" x="6481763" y="6119813"/>
          <p14:tracePt t="176154" x="6518275" y="6119813"/>
          <p14:tracePt t="176162" x="6554788" y="6119813"/>
          <p14:tracePt t="176170" x="6573838" y="6110288"/>
          <p14:tracePt t="176178" x="6581775" y="6110288"/>
          <p14:tracePt t="176186" x="6581775" y="6100763"/>
          <p14:tracePt t="176300" x="6581775" y="6083300"/>
          <p14:tracePt t="176324" x="6581775" y="6073775"/>
          <p14:tracePt t="176500" x="6581775" y="6064250"/>
          <p14:tracePt t="176516" x="6573838" y="6064250"/>
          <p14:tracePt t="176524" x="6537325" y="6046788"/>
          <p14:tracePt t="176531" x="6527800" y="6037263"/>
          <p14:tracePt t="176540" x="6518275" y="6018213"/>
          <p14:tracePt t="176553" x="6508750" y="6010275"/>
          <p14:tracePt t="176555" x="6500813" y="6000750"/>
          <p14:tracePt t="176868" x="6491288" y="6000750"/>
          <p14:tracePt t="176876" x="6464300" y="6000750"/>
          <p14:tracePt t="176886" x="6435725" y="6000750"/>
          <p14:tracePt t="176892" x="6408738" y="6000750"/>
          <p14:tracePt t="176908" x="6372225" y="6000750"/>
          <p14:tracePt t="176914" x="6362700" y="6000750"/>
          <p14:tracePt t="176930" x="6354763" y="6000750"/>
          <p14:tracePt t="176937" x="6345238" y="6000750"/>
          <p14:tracePt t="176954" x="6335713" y="6000750"/>
          <p14:tracePt t="176970" x="6326188" y="6000750"/>
          <p14:tracePt t="177536" x="6318250" y="6018213"/>
          <p14:tracePt t="177541" x="6318250" y="6027738"/>
          <p14:tracePt t="177554" x="6318250" y="6037263"/>
          <p14:tracePt t="177562" x="6318250" y="6046788"/>
          <p14:tracePt t="177571" x="6318250" y="6064250"/>
          <p14:tracePt t="178422" x="6318250" y="6073775"/>
          <p14:tracePt t="178428" x="6318250" y="6083300"/>
          <p14:tracePt t="178444" x="6318250" y="6100763"/>
          <p14:tracePt t="178458" x="6326188" y="6110288"/>
          <p14:tracePt t="178466" x="6326188" y="6119813"/>
          <p14:tracePt t="178474" x="6335713" y="6127750"/>
          <p14:tracePt t="178483" x="6345238" y="6127750"/>
          <p14:tracePt t="178490" x="6354763" y="6127750"/>
          <p14:tracePt t="178499" x="6362700" y="6127750"/>
          <p14:tracePt t="178505" x="6391275" y="6127750"/>
          <p14:tracePt t="178514" x="6418263" y="6156325"/>
          <p14:tracePt t="178522" x="6435725" y="6156325"/>
          <p14:tracePt t="178530" x="6454775" y="6156325"/>
          <p14:tracePt t="178539" x="6464300" y="6156325"/>
          <p14:tracePt t="178547" x="6481763" y="6156325"/>
          <p14:tracePt t="178571" x="6491288" y="6156325"/>
          <p14:tracePt t="178579" x="6518275" y="6156325"/>
          <p14:tracePt t="178588" x="6527800" y="6156325"/>
          <p14:tracePt t="178605" x="6537325" y="6156325"/>
          <p14:tracePt t="178627" x="6545263" y="6156325"/>
          <p14:tracePt t="178675" x="6564313" y="6156325"/>
          <p14:tracePt t="178699" x="6581775" y="6156325"/>
          <p14:tracePt t="178707" x="6610350" y="6156325"/>
          <p14:tracePt t="178716" x="6627813" y="6156325"/>
          <p14:tracePt t="178726" x="6664325" y="6156325"/>
          <p14:tracePt t="178731" x="6700838" y="6156325"/>
          <p14:tracePt t="178742" x="6727825" y="6156325"/>
          <p14:tracePt t="178745" x="6754813" y="6156325"/>
          <p14:tracePt t="178755" x="6800850" y="6156325"/>
          <p14:tracePt t="178763" x="6827838" y="6156325"/>
          <p14:tracePt t="178771" x="6873875" y="6156325"/>
          <p14:tracePt t="178779" x="6900863" y="6156325"/>
          <p14:tracePt t="178788" x="6919913" y="6156325"/>
          <p14:tracePt t="178795" x="6946900" y="6146800"/>
          <p14:tracePt t="178804" x="6983413" y="6137275"/>
          <p14:tracePt t="178827" x="6983413" y="6127750"/>
          <p14:tracePt t="178859" x="6992938" y="6119813"/>
          <p14:tracePt t="179133" x="6964363" y="6119813"/>
          <p14:tracePt t="179150" x="6956425" y="6119813"/>
          <p14:tracePt t="179164" x="6937375" y="6119813"/>
          <p14:tracePt t="179171" x="6919913" y="6119813"/>
          <p14:tracePt t="181474" x="6910388" y="6127750"/>
          <p14:tracePt t="181482" x="6883400" y="6137275"/>
          <p14:tracePt t="181490" x="6864350" y="6156325"/>
          <p14:tracePt t="181498" x="6846888" y="6164263"/>
          <p14:tracePt t="181506" x="6837363" y="6173788"/>
          <p14:tracePt t="181515" x="6827838" y="6173788"/>
          <p14:tracePt t="181534" x="6810375" y="6192838"/>
          <p14:tracePt t="181748" x="6819900" y="6192838"/>
          <p14:tracePt t="181760" x="6856413" y="6173788"/>
          <p14:tracePt t="181764" x="6883400" y="6146800"/>
          <p14:tracePt t="181773" x="6892925" y="6146800"/>
          <p14:tracePt t="181778" x="6900863" y="6137275"/>
          <p14:tracePt t="181786" x="6919913" y="6127750"/>
          <p14:tracePt t="181795" x="6937375" y="6110288"/>
          <p14:tracePt t="181827" x="6946900" y="6100763"/>
          <p14:tracePt t="182852" x="6946900" y="6110288"/>
          <p14:tracePt t="182917" x="6946900" y="6127750"/>
          <p14:tracePt t="182962" x="6946900" y="6137275"/>
          <p14:tracePt t="182978" x="6946900" y="6146800"/>
          <p14:tracePt t="183002" x="6946900" y="6156325"/>
          <p14:tracePt t="183035" x="6946900" y="6173788"/>
          <p14:tracePt t="183091" x="6946900" y="6183313"/>
          <p14:tracePt t="183106" x="6946900" y="6192838"/>
          <p14:tracePt t="183123" x="6946900" y="6210300"/>
          <p14:tracePt t="183131" x="6956425" y="6219825"/>
          <p14:tracePt t="183171" x="6956425" y="6229350"/>
          <p14:tracePt t="183204" x="6964363" y="6229350"/>
          <p14:tracePt t="183211" x="6983413" y="6229350"/>
          <p14:tracePt t="183227" x="6992938" y="6219825"/>
          <p14:tracePt t="183244" x="7000875" y="6200775"/>
          <p14:tracePt t="183260" x="7010400" y="6192838"/>
          <p14:tracePt t="183380" x="7010400" y="6183313"/>
          <p14:tracePt t="183460" x="7010400" y="6173788"/>
          <p14:tracePt t="183476" x="7019925" y="6164263"/>
          <p14:tracePt t="183938" x="7046913" y="6164263"/>
          <p14:tracePt t="183946" x="7073900" y="6164263"/>
          <p14:tracePt t="183955" x="7119938" y="6164263"/>
          <p14:tracePt t="183963" x="7129463" y="6164263"/>
          <p14:tracePt t="183972" x="7138988" y="6164263"/>
          <p14:tracePt t="183978" x="7146925" y="6164263"/>
          <p14:tracePt t="183986" x="7156450" y="6164263"/>
          <p14:tracePt t="184002" x="7165975" y="6164263"/>
          <p14:tracePt t="184090" x="7183438" y="6164263"/>
          <p14:tracePt t="184132" x="7192963" y="6164263"/>
          <p14:tracePt t="184156" x="7202488" y="6164263"/>
          <p14:tracePt t="184171" x="7219950" y="6146800"/>
          <p14:tracePt t="184211" x="7229475" y="6146800"/>
          <p14:tracePt t="184266" x="7239000" y="6146800"/>
          <p14:tracePt t="184282" x="7248525" y="6146800"/>
          <p14:tracePt t="184306" x="7265988" y="6146800"/>
          <p14:tracePt t="184388" x="7265988" y="6137275"/>
          <p14:tracePt t="184405" x="7275513" y="6127750"/>
          <p14:tracePt t="184562" x="7283450" y="6119813"/>
          <p14:tracePt t="184580" x="7302500" y="6100763"/>
          <p14:tracePt t="184596" x="7312025" y="6091238"/>
          <p14:tracePt t="184606" x="7319963" y="6091238"/>
          <p14:tracePt t="184611" x="7329488" y="6083300"/>
          <p14:tracePt t="184620" x="7356475" y="6073775"/>
          <p14:tracePt t="184650" x="7356475" y="6064250"/>
          <p14:tracePt t="184658" x="7366000" y="6054725"/>
          <p14:tracePt t="184860" x="7375525" y="6054725"/>
          <p14:tracePt t="184892" x="7392988" y="6054725"/>
          <p14:tracePt t="184900" x="7412038" y="6054725"/>
          <p14:tracePt t="184910" x="7448550" y="6054725"/>
          <p14:tracePt t="184915" x="7458075" y="6054725"/>
          <p14:tracePt t="184922" x="7475538" y="6054725"/>
          <p14:tracePt t="184930" x="7494588" y="6054725"/>
          <p14:tracePt t="184938" x="7502525" y="6054725"/>
          <p14:tracePt t="184946" x="7531100" y="6054725"/>
          <p14:tracePt t="184955" x="7548563" y="6054725"/>
          <p14:tracePt t="184970" x="7558088" y="6046788"/>
          <p14:tracePt t="185188" x="7567613" y="6046788"/>
          <p14:tracePt t="185204" x="7567613" y="6054725"/>
          <p14:tracePt t="185228" x="7567613" y="6064250"/>
          <p14:tracePt t="185238" x="7567613" y="6083300"/>
          <p14:tracePt t="185243" x="7567613" y="6091238"/>
          <p14:tracePt t="185251" x="7567613" y="6100763"/>
          <p14:tracePt t="185275" x="7567613" y="6110288"/>
          <p14:tracePt t="185286" x="7567613" y="6119813"/>
          <p14:tracePt t="185291" x="7575550" y="6119813"/>
          <p14:tracePt t="185316" x="7585075" y="6119813"/>
          <p14:tracePt t="185323" x="7621588" y="6137275"/>
          <p14:tracePt t="185332" x="7648575" y="6146800"/>
          <p14:tracePt t="185339" x="7694613" y="6156325"/>
          <p14:tracePt t="185347" x="7712075" y="6156325"/>
          <p14:tracePt t="185363" x="7721600" y="6156325"/>
          <p14:tracePt t="185387" x="7731125" y="6156325"/>
          <p14:tracePt t="185395" x="7740650" y="6156325"/>
          <p14:tracePt t="185874" x="7758113" y="6137275"/>
          <p14:tracePt t="185882" x="7758113" y="6127750"/>
          <p14:tracePt t="185890" x="7758113" y="6100763"/>
          <p14:tracePt t="185898" x="7777163" y="6083300"/>
          <p14:tracePt t="185907" x="7785100" y="6046788"/>
          <p14:tracePt t="185916" x="7804150" y="6037263"/>
          <p14:tracePt t="185922" x="7821613" y="6018213"/>
          <p14:tracePt t="185930" x="7821613" y="6000750"/>
          <p14:tracePt t="185939" x="7821613" y="5991225"/>
          <p14:tracePt t="185947" x="7831138" y="5991225"/>
          <p14:tracePt t="185962" x="7840663" y="5991225"/>
          <p14:tracePt t="186148" x="7831138" y="6000750"/>
          <p14:tracePt t="186172" x="7821613" y="6010275"/>
          <p14:tracePt t="186187" x="7813675" y="6018213"/>
          <p14:tracePt t="186197" x="7813675" y="6027738"/>
          <p14:tracePt t="186212" x="7813675" y="6037263"/>
          <p14:tracePt t="186284" x="7813675" y="6046788"/>
          <p14:tracePt t="186300" x="7813675" y="6054725"/>
          <p14:tracePt t="186310" x="7813675" y="6073775"/>
          <p14:tracePt t="186316" x="7813675" y="6091238"/>
          <p14:tracePt t="186331" x="7813675" y="6127750"/>
          <p14:tracePt t="186340" x="7821613" y="6127750"/>
          <p14:tracePt t="186389" x="7850188" y="6127750"/>
          <p14:tracePt t="186396" x="7858125" y="6127750"/>
          <p14:tracePt t="186403" x="7885113" y="6127750"/>
          <p14:tracePt t="186411" x="7894638" y="6127750"/>
          <p14:tracePt t="186420" x="7894638" y="6119813"/>
          <p14:tracePt t="188340" x="7931150" y="6119813"/>
          <p14:tracePt t="188347" x="7950200" y="6119813"/>
          <p14:tracePt t="188353" x="7977188" y="6119813"/>
          <p14:tracePt t="188361" x="7986713" y="6119813"/>
          <p14:tracePt t="188370" x="8004175" y="6119813"/>
          <p14:tracePt t="188378" x="8023225" y="6119813"/>
          <p14:tracePt t="188386" x="8031163" y="6119813"/>
          <p14:tracePt t="188626" x="8040688" y="6119813"/>
          <p14:tracePt t="188819" x="8050213" y="6110288"/>
          <p14:tracePt t="189188" x="8050213" y="6091238"/>
          <p14:tracePt t="189195" x="8050213" y="6083300"/>
          <p14:tracePt t="189252" x="8050213" y="6073775"/>
          <p14:tracePt t="190435" x="8023225" y="6046788"/>
          <p14:tracePt t="190443" x="7977188" y="6018213"/>
          <p14:tracePt t="190452" x="7931150" y="6000750"/>
          <p14:tracePt t="190459" x="7885113" y="5983288"/>
          <p14:tracePt t="190468" x="7850188" y="5973763"/>
          <p14:tracePt t="190475" x="7748588" y="5964238"/>
          <p14:tracePt t="190484" x="7685088" y="5937250"/>
          <p14:tracePt t="190491" x="7612063" y="5927725"/>
          <p14:tracePt t="190501" x="7521575" y="5927725"/>
          <p14:tracePt t="190506" x="7412038" y="5910263"/>
          <p14:tracePt t="190515" x="7312025" y="5900738"/>
          <p14:tracePt t="190522" x="7219950" y="5873750"/>
          <p14:tracePt t="190530" x="7146925" y="5873750"/>
          <p14:tracePt t="190538" x="7065963" y="5854700"/>
          <p14:tracePt t="190546" x="7029450" y="5845175"/>
          <p14:tracePt t="190553" x="6964363" y="5845175"/>
          <p14:tracePt t="190562" x="6910388" y="5837238"/>
          <p14:tracePt t="190570" x="6827838" y="5808663"/>
          <p14:tracePt t="190578" x="6773863" y="5781675"/>
          <p14:tracePt t="190588" x="6710363" y="5772150"/>
          <p14:tracePt t="190597" x="6627813" y="5745163"/>
          <p14:tracePt t="190603" x="6591300" y="5735638"/>
          <p14:tracePt t="190612" x="6508750" y="5718175"/>
          <p14:tracePt t="190618" x="6454775" y="5718175"/>
          <p14:tracePt t="190627" x="6381750" y="5708650"/>
          <p14:tracePt t="190636" x="6318250" y="5699125"/>
          <p14:tracePt t="190644" x="6281738" y="5691188"/>
          <p14:tracePt t="190652" x="6245225" y="5691188"/>
          <p14:tracePt t="190658" x="6208713" y="5672138"/>
          <p14:tracePt t="190666" x="6199188" y="5672138"/>
          <p14:tracePt t="190674" x="6162675" y="5672138"/>
          <p14:tracePt t="190684" x="6135688" y="5672138"/>
          <p14:tracePt t="190691" x="6080125" y="5672138"/>
          <p14:tracePt t="190701" x="5972175" y="5672138"/>
          <p14:tracePt t="190707" x="5870575" y="5662613"/>
          <p14:tracePt t="190717" x="5743575" y="5662613"/>
          <p14:tracePt t="190722" x="5616575" y="5645150"/>
          <p14:tracePt t="190734" x="5580063" y="5645150"/>
          <p14:tracePt t="190737" x="5497513" y="5645150"/>
          <p14:tracePt t="190746" x="5414963" y="5645150"/>
          <p14:tracePt t="190754" x="5324475" y="5645150"/>
          <p14:tracePt t="190762" x="5297488" y="5645150"/>
          <p14:tracePt t="190770" x="5260975" y="5645150"/>
          <p14:tracePt t="190868" x="5251450" y="5645150"/>
          <p14:tracePt t="190876" x="5214938" y="5654675"/>
          <p14:tracePt t="190883" x="5195888" y="5681663"/>
          <p14:tracePt t="190891" x="5159375" y="5699125"/>
          <p14:tracePt t="190903" x="5132388" y="5718175"/>
          <p14:tracePt t="190906" x="5114925" y="5727700"/>
          <p14:tracePt t="190917" x="5068888" y="5754688"/>
          <p14:tracePt t="190921" x="5041900" y="5772150"/>
          <p14:tracePt t="190931" x="5022850" y="5781675"/>
          <p14:tracePt t="190938" x="4978400" y="5791200"/>
          <p14:tracePt t="190946" x="4959350" y="5800725"/>
          <p14:tracePt t="190954" x="4932363" y="5818188"/>
          <p14:tracePt t="190962" x="4895850" y="5827713"/>
          <p14:tracePt t="190972" x="4868863" y="5837238"/>
          <p14:tracePt t="190978" x="4849813" y="5845175"/>
          <p14:tracePt t="190994" x="4832350" y="5873750"/>
          <p14:tracePt t="191002" x="4803775" y="5873750"/>
          <p14:tracePt t="191010" x="4767263" y="5891213"/>
          <p14:tracePt t="191018" x="4740275" y="5900738"/>
          <p14:tracePt t="191026" x="4722813" y="5900738"/>
          <p14:tracePt t="191035" x="4695825" y="5900738"/>
          <p14:tracePt t="191042" x="4649788" y="5918200"/>
          <p14:tracePt t="191050" x="4622800" y="5927725"/>
          <p14:tracePt t="191058" x="4557713" y="5946775"/>
          <p14:tracePt t="191066" x="4530725" y="5954713"/>
          <p14:tracePt t="191074" x="4494213" y="5954713"/>
          <p14:tracePt t="191085" x="4448175" y="5973763"/>
          <p14:tracePt t="191089" x="4403725" y="5973763"/>
          <p14:tracePt t="191098" x="4367213" y="5983288"/>
          <p14:tracePt t="191106" x="4357688" y="5983288"/>
          <p14:tracePt t="191122" x="4348163" y="5991225"/>
          <p14:tracePt t="191235" x="4340225" y="5991225"/>
          <p14:tracePt t="191243" x="4330700" y="5983288"/>
          <p14:tracePt t="191252" x="4303713" y="5964238"/>
          <p14:tracePt t="191259" x="4284663" y="5954713"/>
          <p14:tracePt t="191268" x="4275138" y="5954713"/>
          <p14:tracePt t="191275" x="4238625" y="5937250"/>
          <p14:tracePt t="191283" x="4230688" y="5937250"/>
          <p14:tracePt t="191354" x="4221163" y="5927725"/>
          <p14:tracePt t="191382" x="4221163" y="5918200"/>
          <p14:tracePt t="191402" x="4221163" y="5910263"/>
          <p14:tracePt t="191410" x="4221163" y="5900738"/>
          <p14:tracePt t="191418" x="4230688" y="5881688"/>
          <p14:tracePt t="191435" x="4238625" y="5873750"/>
          <p14:tracePt t="191443" x="4257675" y="5864225"/>
          <p14:tracePt t="191450" x="4275138" y="5845175"/>
          <p14:tracePt t="191459" x="4284663" y="5837238"/>
          <p14:tracePt t="191467" x="4294188" y="5827713"/>
          <p14:tracePt t="191475" x="4303713" y="5818188"/>
          <p14:tracePt t="191903" x="4311650" y="5818188"/>
          <p14:tracePt t="191908" x="4321175" y="5854700"/>
          <p14:tracePt t="191920" x="4330700" y="5864225"/>
          <p14:tracePt t="191932" x="4348163" y="5910263"/>
          <p14:tracePt t="191941" x="4357688" y="5910263"/>
          <p14:tracePt t="191952" x="4357688" y="5927725"/>
          <p14:tracePt t="191954" x="4357688" y="5937250"/>
          <p14:tracePt t="191962" x="4357688" y="5946775"/>
          <p14:tracePt t="191972" x="4357688" y="5954713"/>
          <p14:tracePt t="191978" x="4367213" y="5991225"/>
          <p14:tracePt t="191994" x="4394200" y="6010275"/>
          <p14:tracePt t="192002" x="4394200" y="6018213"/>
          <p14:tracePt t="192010" x="4394200" y="6027738"/>
          <p14:tracePt t="192018" x="4394200" y="6037263"/>
          <p14:tracePt t="192042" x="4394200" y="6054725"/>
          <p14:tracePt t="192050" x="4403725" y="6064250"/>
          <p14:tracePt t="192058" x="4403725" y="6073775"/>
          <p14:tracePt t="192066" x="4413250" y="6083300"/>
          <p14:tracePt t="192274" x="4413250" y="6100763"/>
          <p14:tracePt t="192301" x="4413250" y="6110288"/>
          <p14:tracePt t="192450" x="4421188" y="6119813"/>
          <p14:tracePt t="192458" x="4484688" y="6110288"/>
          <p14:tracePt t="192467" x="4576763" y="6091238"/>
          <p14:tracePt t="192475" x="4713288" y="6064250"/>
          <p14:tracePt t="192484" x="4859338" y="6064250"/>
          <p14:tracePt t="192491" x="5049838" y="6064250"/>
          <p14:tracePt t="192502" x="5251450" y="6064250"/>
          <p14:tracePt t="192507" x="5487988" y="6037263"/>
          <p14:tracePt t="192520" x="5661025" y="6037263"/>
          <p14:tracePt t="192523" x="5843588" y="6018213"/>
          <p14:tracePt t="192536" x="5989638" y="6018213"/>
          <p14:tracePt t="192538" x="6080125" y="6018213"/>
          <p14:tracePt t="192548" x="6189663" y="6018213"/>
          <p14:tracePt t="192555" x="6235700" y="6018213"/>
          <p14:tracePt t="192563" x="6262688" y="6018213"/>
          <p14:tracePt t="192571" x="6291263" y="6018213"/>
          <p14:tracePt t="192579" x="6326188" y="6010275"/>
          <p14:tracePt t="192587" x="6335713" y="6010275"/>
          <p14:tracePt t="192595" x="6362700" y="6000750"/>
          <p14:tracePt t="192604" x="6418263" y="5991225"/>
          <p14:tracePt t="192609" x="6445250" y="5973763"/>
          <p14:tracePt t="192618" x="6500813" y="5964238"/>
          <p14:tracePt t="192625" x="6600825" y="5954713"/>
          <p14:tracePt t="192634" x="6710363" y="5937250"/>
          <p14:tracePt t="192642" x="6837363" y="5910263"/>
          <p14:tracePt t="192650" x="6983413" y="5891213"/>
          <p14:tracePt t="192658" x="7110413" y="5881688"/>
          <p14:tracePt t="192666" x="7256463" y="5864225"/>
          <p14:tracePt t="192674" x="7375525" y="5827713"/>
          <p14:tracePt t="192683" x="7494588" y="5791200"/>
          <p14:tracePt t="192690" x="7585075" y="5754688"/>
          <p14:tracePt t="192702" x="7648575" y="5745163"/>
          <p14:tracePt t="192705" x="7694613" y="5708650"/>
          <p14:tracePt t="192719" x="7721600" y="5691188"/>
          <p14:tracePt t="192723" x="7758113" y="5681663"/>
          <p14:tracePt t="192736" x="7785100" y="5672138"/>
          <p14:tracePt t="192739" x="7813675" y="5645150"/>
          <p14:tracePt t="192747" x="7821613" y="5645150"/>
          <p14:tracePt t="192755" x="7840663" y="5635625"/>
          <p14:tracePt t="192763" x="7850188" y="5626100"/>
          <p14:tracePt t="192771" x="7877175" y="5608638"/>
          <p14:tracePt t="192779" x="7894638" y="5599113"/>
          <p14:tracePt t="192788" x="7904163" y="5589588"/>
          <p14:tracePt t="192795" x="7931150" y="5581650"/>
          <p14:tracePt t="192802" x="7950200" y="5562600"/>
          <p14:tracePt t="192811" x="7967663" y="5554663"/>
          <p14:tracePt t="192822" x="7977188" y="5554663"/>
          <p14:tracePt t="192827" x="7986713" y="5545138"/>
          <p14:tracePt t="192946" x="7994650" y="5526088"/>
          <p14:tracePt t="193170" x="7994650" y="5562600"/>
          <p14:tracePt t="193177" x="7994650" y="5608638"/>
          <p14:tracePt t="193186" x="7994650" y="5645150"/>
          <p14:tracePt t="193194" x="7994650" y="5672138"/>
          <p14:tracePt t="193202" x="8023225" y="5735638"/>
          <p14:tracePt t="193210" x="8031163" y="5764213"/>
          <p14:tracePt t="193219" x="8040688" y="5791200"/>
          <p14:tracePt t="193227" x="8050213" y="5827713"/>
          <p14:tracePt t="193237" x="8067675" y="5854700"/>
          <p14:tracePt t="193242" x="8096250" y="5873750"/>
          <p14:tracePt t="193250" x="8096250" y="5881688"/>
          <p14:tracePt t="193258" x="8113713" y="5918200"/>
          <p14:tracePt t="193266" x="8123238" y="5927725"/>
          <p14:tracePt t="193274" x="8123238" y="5937250"/>
          <p14:tracePt t="193284" x="8123238" y="5946775"/>
          <p14:tracePt t="193290" x="8132763" y="5946775"/>
          <p14:tracePt t="193426" x="8132763" y="5954713"/>
          <p14:tracePt t="193434" x="8132763" y="5983288"/>
          <p14:tracePt t="193442" x="8140700" y="5991225"/>
          <p14:tracePt t="193492" x="8150225" y="6000750"/>
          <p14:tracePt t="193804" x="8159750" y="6010275"/>
          <p14:tracePt t="193819" x="8159750" y="6027738"/>
          <p14:tracePt t="193860" x="8159750" y="6037263"/>
          <p14:tracePt t="193964" x="8177213" y="6010275"/>
          <p14:tracePt t="193973" x="8186738" y="5983288"/>
          <p14:tracePt t="193978" x="8232775" y="5910263"/>
          <p14:tracePt t="193986" x="8259763" y="5864225"/>
          <p14:tracePt t="193994" x="8296275" y="5818188"/>
          <p14:tracePt t="194002" x="8305800" y="5754688"/>
          <p14:tracePt t="194010" x="8332788" y="5708650"/>
          <p14:tracePt t="194018" x="8342313" y="5681663"/>
          <p14:tracePt t="194026" x="8359775" y="5635625"/>
          <p14:tracePt t="194034" x="8359775" y="5626100"/>
          <p14:tracePt t="194042" x="8359775" y="5608638"/>
          <p14:tracePt t="194050" x="8369300" y="5599113"/>
          <p14:tracePt t="194260" x="8369300" y="5608638"/>
          <p14:tracePt t="194268" x="8369300" y="5645150"/>
          <p14:tracePt t="194276" x="8359775" y="5662613"/>
          <p14:tracePt t="194290" x="8323263" y="5735638"/>
          <p14:tracePt t="194301" x="8323263" y="5764213"/>
          <p14:tracePt t="194307" x="8313738" y="5808663"/>
          <p14:tracePt t="194318" x="8305800" y="5837238"/>
          <p14:tracePt t="194326" x="8296275" y="5864225"/>
          <p14:tracePt t="194331" x="8286750" y="5881688"/>
          <p14:tracePt t="194338" x="8277225" y="5900738"/>
          <p14:tracePt t="194378" x="8277225" y="5910263"/>
          <p14:tracePt t="194402" x="8269288" y="5918200"/>
          <p14:tracePt t="194410" x="8269288" y="5927725"/>
          <p14:tracePt t="194426" x="8259763" y="5937250"/>
          <p14:tracePt t="194443" x="8240713" y="5954713"/>
          <p14:tracePt t="194538" x="8204200" y="5954713"/>
          <p14:tracePt t="194546" x="8132763" y="5954713"/>
          <p14:tracePt t="194554" x="8059738" y="5954713"/>
          <p14:tracePt t="194562" x="7913688" y="5954713"/>
          <p14:tracePt t="194570" x="7748588" y="5927725"/>
          <p14:tracePt t="194579" x="7548563" y="5918200"/>
          <p14:tracePt t="194586" x="7366000" y="5881688"/>
          <p14:tracePt t="194596" x="7156450" y="5837238"/>
          <p14:tracePt t="194602" x="6873875" y="5800725"/>
          <p14:tracePt t="194610" x="6399213" y="5699125"/>
          <p14:tracePt t="194618" x="5816600" y="5572125"/>
          <p14:tracePt t="194626" x="5241925" y="5472113"/>
          <p14:tracePt t="194634" x="4640263" y="5453063"/>
          <p14:tracePt t="194643" x="4165600" y="5353050"/>
          <p14:tracePt t="194651" x="3765550" y="5270500"/>
          <p14:tracePt t="194659" x="3490913" y="5253038"/>
          <p14:tracePt t="194667" x="3244850" y="5216525"/>
          <p14:tracePt t="194674" x="3117850" y="5170488"/>
          <p14:tracePt t="194682" x="3008313" y="5153025"/>
          <p14:tracePt t="194690" x="2971800" y="5153025"/>
          <p14:tracePt t="194699" x="2954338" y="5153025"/>
          <p14:tracePt t="194844" x="2971800" y="5160963"/>
          <p14:tracePt t="194851" x="2990850" y="5189538"/>
          <p14:tracePt t="194859" x="2998788" y="5189538"/>
          <p14:tracePt t="194869" x="3008313" y="5207000"/>
          <p14:tracePt t="194875" x="3017838" y="5226050"/>
          <p14:tracePt t="194885" x="3035300" y="5262563"/>
          <p14:tracePt t="194909" x="3100388" y="5353050"/>
          <p14:tracePt t="194916" x="3117850" y="5380038"/>
          <p14:tracePt t="194923" x="3144838" y="5426075"/>
          <p14:tracePt t="194933" x="3163888" y="5462588"/>
          <p14:tracePt t="194939" x="3171825" y="5518150"/>
          <p14:tracePt t="194947" x="3208338" y="5581650"/>
          <p14:tracePt t="194954" x="3244850" y="5626100"/>
          <p14:tracePt t="194963" x="3254375" y="5672138"/>
          <p14:tracePt t="194973" x="3281363" y="5727700"/>
          <p14:tracePt t="194977" x="3317875" y="5808663"/>
          <p14:tracePt t="194986" x="3327400" y="5845175"/>
          <p14:tracePt t="194994" x="3354388" y="5900738"/>
          <p14:tracePt t="195002" x="3373438" y="5946775"/>
          <p14:tracePt t="195010" x="3400425" y="6010275"/>
          <p14:tracePt t="195019" x="3409950" y="6027738"/>
          <p14:tracePt t="195026" x="3419475" y="6064250"/>
          <p14:tracePt t="195034" x="3436938" y="6083300"/>
          <p14:tracePt t="195042" x="3446463" y="6127750"/>
          <p14:tracePt t="195058" x="3463925" y="6146800"/>
          <p14:tracePt t="195180" x="3482975" y="6137275"/>
          <p14:tracePt t="195188" x="3490913" y="6127750"/>
          <p14:tracePt t="195194" x="3490913" y="6100763"/>
          <p14:tracePt t="195202" x="3490913" y="6083300"/>
          <p14:tracePt t="195210" x="3500438" y="6073775"/>
          <p14:tracePt t="195218" x="3519488" y="6046788"/>
          <p14:tracePt t="195226" x="3527425" y="6027738"/>
          <p14:tracePt t="195234" x="3556000" y="5991225"/>
          <p14:tracePt t="195242" x="3573463" y="5964238"/>
          <p14:tracePt t="195250" x="3582988" y="5946775"/>
          <p14:tracePt t="195258" x="3600450" y="5918200"/>
          <p14:tracePt t="195267" x="3619500" y="5891213"/>
          <p14:tracePt t="195274" x="3629025" y="5873750"/>
          <p14:tracePt t="195282" x="3636963" y="5837238"/>
          <p14:tracePt t="195289" x="3656013" y="5818188"/>
          <p14:tracePt t="195300" x="3673475" y="5800725"/>
          <p14:tracePt t="195307" x="3692525" y="5781675"/>
          <p14:tracePt t="195317" x="3709988" y="5764213"/>
          <p14:tracePt t="195323" x="3729038" y="5764213"/>
          <p14:tracePt t="195333" x="3756025" y="5754688"/>
          <p14:tracePt t="195339" x="3775075" y="5735638"/>
          <p14:tracePt t="195349" x="3783013" y="5735638"/>
          <p14:tracePt t="195355" x="3802063" y="5735638"/>
          <p14:tracePt t="195514" x="3810000" y="5727700"/>
          <p14:tracePt t="195522" x="3810000" y="5718175"/>
          <p14:tracePt t="195540" x="3810000" y="5691188"/>
          <p14:tracePt t="195548" x="3810000" y="5672138"/>
          <p14:tracePt t="195556" x="3802063" y="5654675"/>
          <p14:tracePt t="195564" x="3783013" y="5635625"/>
          <p14:tracePt t="195573" x="3775075" y="5626100"/>
          <p14:tracePt t="195579" x="3765550" y="5608638"/>
          <p14:tracePt t="195587" x="3765550" y="5599113"/>
          <p14:tracePt t="195594" x="3756025" y="5589588"/>
          <p14:tracePt t="195603" x="3756025" y="5562600"/>
          <p14:tracePt t="195611" x="3756025" y="5554663"/>
          <p14:tracePt t="195619" x="3756025" y="5518150"/>
          <p14:tracePt t="195629" x="3756025" y="5489575"/>
          <p14:tracePt t="195634" x="3756025" y="5453063"/>
          <p14:tracePt t="195642" x="3765550" y="5416550"/>
          <p14:tracePt t="195650" x="3775075" y="5389563"/>
          <p14:tracePt t="195658" x="3829050" y="5326063"/>
          <p14:tracePt t="195666" x="3846513" y="5307013"/>
          <p14:tracePt t="195674" x="3892550" y="5262563"/>
          <p14:tracePt t="195683" x="3938588" y="5216525"/>
          <p14:tracePt t="195689" x="3975100" y="5153025"/>
          <p14:tracePt t="195698" x="4021138" y="5126038"/>
          <p14:tracePt t="195706" x="4065588" y="5116513"/>
          <p14:tracePt t="195714" x="4129088" y="5106988"/>
          <p14:tracePt t="195722" x="4184650" y="5089525"/>
          <p14:tracePt t="195731" x="4248150" y="5080000"/>
          <p14:tracePt t="195738" x="4284663" y="5080000"/>
          <p14:tracePt t="195746" x="4340225" y="5060950"/>
          <p14:tracePt t="195754" x="4384675" y="5060950"/>
          <p14:tracePt t="195762" x="4413250" y="5060950"/>
          <p14:tracePt t="195770" x="4457700" y="5060950"/>
          <p14:tracePt t="195778" x="4484688" y="5060950"/>
          <p14:tracePt t="195786" x="4494213" y="5060950"/>
          <p14:tracePt t="195802" x="4503738" y="5060950"/>
          <p14:tracePt t="195810" x="4530725" y="5060950"/>
          <p14:tracePt t="195818" x="4540250" y="5060950"/>
          <p14:tracePt t="195834" x="4549775" y="5060950"/>
          <p14:tracePt t="195874" x="4557713" y="5060950"/>
          <p14:tracePt t="195941" x="4494213" y="5060950"/>
          <p14:tracePt t="195948" x="4403725" y="5060950"/>
          <p14:tracePt t="195955" x="4294188" y="5060950"/>
          <p14:tracePt t="195962" x="4165600" y="5060950"/>
          <p14:tracePt t="195971" x="4038600" y="5060950"/>
          <p14:tracePt t="195978" x="3902075" y="5053013"/>
          <p14:tracePt t="195986" x="3792538" y="5033963"/>
          <p14:tracePt t="195994" x="3702050" y="5024438"/>
          <p14:tracePt t="196002" x="3582988" y="4979988"/>
          <p14:tracePt t="196009" x="3509963" y="4951413"/>
          <p14:tracePt t="196018" x="3455988" y="4914900"/>
          <p14:tracePt t="196026" x="3390900" y="4878388"/>
          <p14:tracePt t="196034" x="3363913" y="4851400"/>
          <p14:tracePt t="196042" x="3309938" y="4787900"/>
          <p14:tracePt t="196050" x="3281363" y="4687888"/>
          <p14:tracePt t="196058" x="3263900" y="4641850"/>
          <p14:tracePt t="196066" x="3244850" y="4551363"/>
          <p14:tracePt t="196074" x="3244850" y="4478338"/>
          <p14:tracePt t="196084" x="3244850" y="4413250"/>
          <p14:tracePt t="196090" x="3244850" y="4340225"/>
          <p14:tracePt t="196100" x="3244850" y="4286250"/>
          <p14:tracePt t="196106" x="3244850" y="4232275"/>
          <p14:tracePt t="196117" x="3244850" y="4176713"/>
          <p14:tracePt t="196123" x="3244850" y="4130675"/>
          <p14:tracePt t="196133" x="3244850" y="4113213"/>
          <p14:tracePt t="196139" x="3244850" y="4057650"/>
          <p14:tracePt t="196149" x="3244850" y="4003675"/>
          <p14:tracePt t="196155" x="3254375" y="3930650"/>
          <p14:tracePt t="196163" x="3263900" y="3848100"/>
          <p14:tracePt t="196171" x="3290888" y="3775075"/>
          <p14:tracePt t="196179" x="3327400" y="3694113"/>
          <p14:tracePt t="196187" x="3336925" y="3648075"/>
          <p14:tracePt t="196195" x="3382963" y="3548063"/>
          <p14:tracePt t="196203" x="3419475" y="3502025"/>
          <p14:tracePt t="196210" x="3473450" y="3438525"/>
          <p14:tracePt t="196218" x="3509963" y="3375025"/>
          <p14:tracePt t="196226" x="3563938" y="3309938"/>
          <p14:tracePt t="196234" x="3609975" y="3255963"/>
          <p14:tracePt t="196242" x="3692525" y="3173413"/>
          <p14:tracePt t="196250" x="3783013" y="3100388"/>
          <p14:tracePt t="196258" x="3875088" y="3073400"/>
          <p14:tracePt t="196267" x="3992563" y="3017838"/>
          <p14:tracePt t="196274" x="4094163" y="2963863"/>
          <p14:tracePt t="196284" x="4221163" y="2936875"/>
          <p14:tracePt t="196291" x="4340225" y="2890838"/>
          <p14:tracePt t="196298" x="4430713" y="2873375"/>
          <p14:tracePt t="196309" x="4557713" y="2863850"/>
          <p14:tracePt t="196317" x="4695825" y="2836863"/>
          <p14:tracePt t="196323" x="4786313" y="2836863"/>
          <p14:tracePt t="196334" x="4859338" y="2836863"/>
          <p14:tracePt t="196339" x="4949825" y="2836863"/>
          <p14:tracePt t="196350" x="5022850" y="2836863"/>
          <p14:tracePt t="196355" x="5095875" y="2836863"/>
          <p14:tracePt t="196364" x="5159375" y="2844800"/>
          <p14:tracePt t="196370" x="5224463" y="2890838"/>
          <p14:tracePt t="196378" x="5305425" y="2927350"/>
          <p14:tracePt t="196386" x="5351463" y="2973388"/>
          <p14:tracePt t="196394" x="5414963" y="3027363"/>
          <p14:tracePt t="196403" x="5461000" y="3054350"/>
          <p14:tracePt t="196410" x="5534025" y="3100388"/>
          <p14:tracePt t="196418" x="5597525" y="3155950"/>
          <p14:tracePt t="196427" x="5661025" y="3228975"/>
          <p14:tracePt t="196434" x="5734050" y="3292475"/>
          <p14:tracePt t="196442" x="5797550" y="3355975"/>
          <p14:tracePt t="196450" x="5862638" y="3429000"/>
          <p14:tracePt t="196458" x="5889625" y="3482975"/>
          <p14:tracePt t="196466" x="5943600" y="3575050"/>
          <p14:tracePt t="196474" x="5943600" y="3611563"/>
          <p14:tracePt t="196482" x="5972175" y="3684588"/>
          <p14:tracePt t="196490" x="5989638" y="3748088"/>
          <p14:tracePt t="196498" x="5989638" y="3821113"/>
          <p14:tracePt t="196508" x="5989638" y="3894138"/>
          <p14:tracePt t="196517" x="5989638" y="3967163"/>
          <p14:tracePt t="196523" x="5989638" y="4040188"/>
          <p14:tracePt t="196534" x="5989638" y="4113213"/>
          <p14:tracePt t="196539" x="5989638" y="4176713"/>
          <p14:tracePt t="196550" x="5989638" y="4232275"/>
          <p14:tracePt t="196555" x="5980113" y="4276725"/>
          <p14:tracePt t="196563" x="5972175" y="4332288"/>
          <p14:tracePt t="196571" x="5935663" y="4376738"/>
          <p14:tracePt t="196579" x="5907088" y="4441825"/>
          <p14:tracePt t="196587" x="5889625" y="4478338"/>
          <p14:tracePt t="196595" x="5853113" y="4522788"/>
          <p14:tracePt t="196603" x="5807075" y="4568825"/>
          <p14:tracePt t="196611" x="5780088" y="4614863"/>
          <p14:tracePt t="196621" x="5753100" y="4641850"/>
          <p14:tracePt t="196626" x="5697538" y="4678363"/>
          <p14:tracePt t="196634" x="5653088" y="4714875"/>
          <p14:tracePt t="196642" x="5634038" y="4732338"/>
          <p14:tracePt t="196650" x="5588000" y="4768850"/>
          <p14:tracePt t="196658" x="5561013" y="4797425"/>
          <p14:tracePt t="196666" x="5497513" y="4841875"/>
          <p14:tracePt t="196674" x="5461000" y="4860925"/>
          <p14:tracePt t="196683" x="5414963" y="4897438"/>
          <p14:tracePt t="196690" x="5368925" y="4933950"/>
          <p14:tracePt t="196698" x="5324475" y="4960938"/>
          <p14:tracePt t="196706" x="5297488" y="4979988"/>
          <p14:tracePt t="196714" x="5232400" y="5006975"/>
          <p14:tracePt t="196722" x="5187950" y="5033963"/>
          <p14:tracePt t="196731" x="5151438" y="5043488"/>
          <p14:tracePt t="196738" x="5105400" y="5070475"/>
          <p14:tracePt t="196747" x="5086350" y="5080000"/>
          <p14:tracePt t="196754" x="5041900" y="5080000"/>
          <p14:tracePt t="196762" x="5032375" y="5080000"/>
          <p14:tracePt t="196770" x="5022850" y="5080000"/>
          <p14:tracePt t="196778" x="5005388" y="5080000"/>
          <p14:tracePt t="196786" x="4986338" y="5080000"/>
          <p14:tracePt t="196795" x="4941888" y="5080000"/>
          <p14:tracePt t="196802" x="4886325" y="5080000"/>
          <p14:tracePt t="196812" x="4832350" y="5070475"/>
          <p14:tracePt t="196818" x="4749800" y="5033963"/>
          <p14:tracePt t="196826" x="4630738" y="4987925"/>
          <p14:tracePt t="196834" x="4503738" y="4960938"/>
          <p14:tracePt t="196842" x="4367213" y="4897438"/>
          <p14:tracePt t="196849" x="4221163" y="4851400"/>
          <p14:tracePt t="196858" x="4102100" y="4824413"/>
          <p14:tracePt t="196866" x="3975100" y="4768850"/>
          <p14:tracePt t="196874" x="3892550" y="4741863"/>
          <p14:tracePt t="196882" x="3792538" y="4687888"/>
          <p14:tracePt t="196890" x="3729038" y="4651375"/>
          <p14:tracePt t="196900" x="3702050" y="4624388"/>
          <p14:tracePt t="196907" x="3683000" y="4595813"/>
          <p14:tracePt t="196917" x="3656013" y="4578350"/>
          <p14:tracePt t="196923" x="3656013" y="4568825"/>
          <p14:tracePt t="196934" x="3646488" y="4541838"/>
          <p14:tracePt t="196939" x="3646488" y="4532313"/>
          <p14:tracePt t="196951" x="3636963" y="4505325"/>
          <p14:tracePt t="196955" x="3636963" y="4468813"/>
          <p14:tracePt t="196962" x="3609975" y="4422775"/>
          <p14:tracePt t="196970" x="3609975" y="4395788"/>
          <p14:tracePt t="196979" x="3609975" y="4340225"/>
          <p14:tracePt t="196990" x="3609975" y="4286250"/>
          <p14:tracePt t="196995" x="3609975" y="4222750"/>
          <p14:tracePt t="197004" x="3609975" y="4167188"/>
          <p14:tracePt t="197011" x="3609975" y="4094163"/>
          <p14:tracePt t="197019" x="3609975" y="4040188"/>
          <p14:tracePt t="197027" x="3609975" y="3984625"/>
          <p14:tracePt t="197035" x="3609975" y="3911600"/>
          <p14:tracePt t="197043" x="3609975" y="3830638"/>
          <p14:tracePt t="197052" x="3609975" y="3757613"/>
          <p14:tracePt t="197059" x="3609975" y="3702050"/>
          <p14:tracePt t="197067" x="3609975" y="3648075"/>
          <p14:tracePt t="197075" x="3609975" y="3575050"/>
          <p14:tracePt t="197084" x="3609975" y="3519488"/>
          <p14:tracePt t="197091" x="3609975" y="3475038"/>
          <p14:tracePt t="197100" x="3609975" y="3419475"/>
          <p14:tracePt t="197107" x="3609975" y="3382963"/>
          <p14:tracePt t="197117" x="3609975" y="3365500"/>
          <p14:tracePt t="197123" x="3629025" y="3319463"/>
          <p14:tracePt t="197137" x="3636963" y="3302000"/>
          <p14:tracePt t="197139" x="3665538" y="3255963"/>
          <p14:tracePt t="197150" x="3692525" y="3236913"/>
          <p14:tracePt t="197155" x="3709988" y="3200400"/>
          <p14:tracePt t="197164" x="3729038" y="3182938"/>
          <p14:tracePt t="197173" x="3775075" y="3155950"/>
          <p14:tracePt t="197179" x="3802063" y="3146425"/>
          <p14:tracePt t="197187" x="3846513" y="3119438"/>
          <p14:tracePt t="197195" x="3892550" y="3109913"/>
          <p14:tracePt t="197203" x="3984625" y="3082925"/>
          <p14:tracePt t="197211" x="4057650" y="3073400"/>
          <p14:tracePt t="197218" x="4157663" y="3073400"/>
          <p14:tracePt t="197227" x="4267200" y="3073400"/>
          <p14:tracePt t="197234" x="4357688" y="3073400"/>
          <p14:tracePt t="197242" x="4503738" y="3073400"/>
          <p14:tracePt t="197250" x="4630738" y="3073400"/>
          <p14:tracePt t="197258" x="4759325" y="3073400"/>
          <p14:tracePt t="197266" x="4905375" y="3073400"/>
          <p14:tracePt t="197274" x="4995863" y="3073400"/>
          <p14:tracePt t="197282" x="5105400" y="3100388"/>
          <p14:tracePt t="197290" x="5205413" y="3127375"/>
          <p14:tracePt t="197298" x="5297488" y="3146425"/>
          <p14:tracePt t="197306" x="5360988" y="3182938"/>
          <p14:tracePt t="197316" x="5387975" y="3200400"/>
          <p14:tracePt t="197322" x="5434013" y="3228975"/>
          <p14:tracePt t="197331" x="5451475" y="3246438"/>
          <p14:tracePt t="197338" x="5478463" y="3265488"/>
          <p14:tracePt t="197348" x="5487988" y="3282950"/>
          <p14:tracePt t="197354" x="5507038" y="3328988"/>
          <p14:tracePt t="197362" x="5514975" y="3355975"/>
          <p14:tracePt t="197370" x="5524500" y="3402013"/>
          <p14:tracePt t="197378" x="5534025" y="3438525"/>
          <p14:tracePt t="197386" x="5534025" y="3492500"/>
          <p14:tracePt t="197394" x="5551488" y="3556000"/>
          <p14:tracePt t="197402" x="5551488" y="3629025"/>
          <p14:tracePt t="197409" x="5551488" y="3684588"/>
          <p14:tracePt t="197418" x="5551488" y="3738563"/>
          <p14:tracePt t="197426" x="5551488" y="3821113"/>
          <p14:tracePt t="197434" x="5551488" y="3857625"/>
          <p14:tracePt t="197442" x="5551488" y="3911600"/>
          <p14:tracePt t="197450" x="5551488" y="3967163"/>
          <p14:tracePt t="197458" x="5551488" y="4021138"/>
          <p14:tracePt t="197466" x="5551488" y="4086225"/>
          <p14:tracePt t="197474" x="5551488" y="4122738"/>
          <p14:tracePt t="197482" x="5551488" y="4176713"/>
          <p14:tracePt t="197490" x="5543550" y="4240213"/>
          <p14:tracePt t="197499" x="5524500" y="4295775"/>
          <p14:tracePt t="197506" x="5507038" y="4340225"/>
          <p14:tracePt t="197515" x="5487988" y="4422775"/>
          <p14:tracePt t="197522" x="5461000" y="4478338"/>
          <p14:tracePt t="197532" x="5451475" y="4541838"/>
          <p14:tracePt t="197538" x="5405438" y="4624388"/>
          <p14:tracePt t="197549" x="5378450" y="4697413"/>
          <p14:tracePt t="197554" x="5324475" y="4797425"/>
          <p14:tracePt t="197562" x="5297488" y="4860925"/>
          <p14:tracePt t="197570" x="5260975" y="4906963"/>
          <p14:tracePt t="197578" x="5214938" y="4960938"/>
          <p14:tracePt t="197586" x="5132388" y="5043488"/>
          <p14:tracePt t="197594" x="5078413" y="5097463"/>
          <p14:tracePt t="197602" x="5032375" y="5116513"/>
          <p14:tracePt t="197610" x="5014913" y="5133975"/>
          <p14:tracePt t="197618" x="4968875" y="5160963"/>
          <p14:tracePt t="197626" x="4949825" y="5180013"/>
          <p14:tracePt t="197642" x="4922838" y="5189538"/>
          <p14:tracePt t="197675" x="4905375" y="5197475"/>
          <p14:tracePt t="198156" x="4895850" y="5216525"/>
          <p14:tracePt t="198508" x="4895850" y="5207000"/>
          <p14:tracePt t="198518" x="4895850" y="5197475"/>
          <p14:tracePt t="198525" x="4895850" y="5189538"/>
          <p14:tracePt t="200204" x="4913313" y="5189538"/>
          <p14:tracePt t="200219" x="4941888" y="5189538"/>
          <p14:tracePt t="200245" x="4949825" y="5189538"/>
          <p14:tracePt t="200260" x="4959350" y="5189538"/>
          <p14:tracePt t="200274" x="4968875" y="5189538"/>
          <p14:tracePt t="200362" x="4986338" y="5189538"/>
          <p14:tracePt t="200378" x="5005388" y="5189538"/>
          <p14:tracePt t="200394" x="5022850" y="5180013"/>
          <p14:tracePt t="200403" x="5059363" y="5160963"/>
          <p14:tracePt t="200411" x="5068888" y="5153025"/>
          <p14:tracePt t="200418" x="5086350" y="5133975"/>
          <p14:tracePt t="200426" x="5105400" y="5116513"/>
          <p14:tracePt t="200434" x="5114925" y="5106988"/>
          <p14:tracePt t="200444" x="5132388" y="5080000"/>
          <p14:tracePt t="200467" x="5141913" y="5060950"/>
          <p14:tracePt t="200914" x="5141913" y="5053013"/>
          <p14:tracePt t="201684" x="5141913" y="5043488"/>
          <p14:tracePt t="202810" x="5141913" y="5033963"/>
          <p14:tracePt t="202818" x="5141913" y="5024438"/>
          <p14:tracePt t="202826" x="5122863" y="5024438"/>
          <p14:tracePt t="202834" x="5114925" y="5016500"/>
          <p14:tracePt t="203002" x="5114925" y="5006975"/>
          <p14:tracePt t="203026" x="5114925" y="4997450"/>
          <p14:tracePt t="203354" x="5132388" y="4987925"/>
          <p14:tracePt t="203362" x="5214938" y="4997450"/>
          <p14:tracePt t="203370" x="5351463" y="5043488"/>
          <p14:tracePt t="203379" x="5497513" y="5060950"/>
          <p14:tracePt t="203386" x="5661025" y="5106988"/>
          <p14:tracePt t="203394" x="5826125" y="5106988"/>
          <p14:tracePt t="203402" x="5962650" y="5133975"/>
          <p14:tracePt t="203411" x="6099175" y="5133975"/>
          <p14:tracePt t="203418" x="6218238" y="5133975"/>
          <p14:tracePt t="203426" x="6308725" y="5133975"/>
          <p14:tracePt t="203434" x="6362700" y="5133975"/>
          <p14:tracePt t="203442" x="6399213" y="5133975"/>
          <p14:tracePt t="203450" x="6435725" y="5133975"/>
          <p14:tracePt t="203466" x="6445250" y="5133975"/>
          <p14:tracePt t="203530" x="6454775" y="5133975"/>
          <p14:tracePt t="203554" x="6481763" y="5133975"/>
          <p14:tracePt t="203562" x="6500813" y="5133975"/>
          <p14:tracePt t="203570" x="6537325" y="5133975"/>
          <p14:tracePt t="203578" x="6591300" y="5133975"/>
          <p14:tracePt t="203586" x="6654800" y="5133975"/>
          <p14:tracePt t="203594" x="6710363" y="5133975"/>
          <p14:tracePt t="203602" x="6783388" y="5133975"/>
          <p14:tracePt t="203611" x="6837363" y="5133975"/>
          <p14:tracePt t="203618" x="6929438" y="5133975"/>
          <p14:tracePt t="203627" x="7000875" y="5133975"/>
          <p14:tracePt t="203634" x="7073900" y="5133975"/>
          <p14:tracePt t="203642" x="7138988" y="5133975"/>
          <p14:tracePt t="203650" x="7192963" y="5133975"/>
          <p14:tracePt t="203658" x="7265988" y="5106988"/>
          <p14:tracePt t="203666" x="7348538" y="5089525"/>
          <p14:tracePt t="203674" x="7448550" y="5053013"/>
          <p14:tracePt t="203682" x="7521575" y="5016500"/>
          <p14:tracePt t="203690" x="7602538" y="4979988"/>
          <p14:tracePt t="203699" x="7667625" y="4933950"/>
          <p14:tracePt t="203706" x="7767638" y="4878388"/>
          <p14:tracePt t="203714" x="7867650" y="4805363"/>
          <p14:tracePt t="203722" x="7967663" y="4751388"/>
          <p14:tracePt t="203731" x="8050213" y="4697413"/>
          <p14:tracePt t="203738" x="8132763" y="4660900"/>
          <p14:tracePt t="203747" x="8196263" y="4587875"/>
          <p14:tracePt t="203754" x="8259763" y="4551363"/>
          <p14:tracePt t="203762" x="8296275" y="4541838"/>
          <p14:tracePt t="203770" x="8323263" y="4532313"/>
          <p14:tracePt t="203780" x="8342313" y="4514850"/>
          <p14:tracePt t="203786" x="8359775" y="4495800"/>
          <p14:tracePt t="203794" x="8378825" y="4486275"/>
          <p14:tracePt t="203802" x="8386763" y="4478338"/>
          <p14:tracePt t="203810" x="8415338" y="4449763"/>
          <p14:tracePt t="203818" x="8423275" y="4432300"/>
          <p14:tracePt t="203826" x="8459788" y="4395788"/>
          <p14:tracePt t="203834" x="8469313" y="4376738"/>
          <p14:tracePt t="203842" x="8478838" y="4359275"/>
          <p14:tracePt t="203850" x="8478838" y="4349750"/>
          <p14:tracePt t="203859" x="8488363" y="4313238"/>
          <p14:tracePt t="203868" x="8488363" y="4303713"/>
          <p14:tracePt t="203882" x="8496300" y="4286250"/>
          <p14:tracePt t="204002" x="8496300" y="4276725"/>
          <p14:tracePt t="204009" x="8505825" y="4268788"/>
          <p14:tracePt t="204017" x="8515350" y="4259263"/>
          <p14:tracePt t="204026" x="8532813" y="4240213"/>
          <p14:tracePt t="204034" x="8551863" y="4232275"/>
          <p14:tracePt t="204042" x="8578850" y="4213225"/>
          <p14:tracePt t="204051" x="8605838" y="4195763"/>
          <p14:tracePt t="204059" x="8632825" y="4176713"/>
          <p14:tracePt t="204068" x="8678863" y="4140200"/>
          <p14:tracePt t="204074" x="8724900" y="4113213"/>
          <p14:tracePt t="204084" x="8770938" y="4103688"/>
          <p14:tracePt t="204089" x="8824913" y="4094163"/>
          <p14:tracePt t="204099" x="8870950" y="4067175"/>
          <p14:tracePt t="204106" x="8924925" y="4057650"/>
          <p14:tracePt t="204114" x="8988425" y="4057650"/>
          <p14:tracePt t="204122" x="9024938" y="4057650"/>
          <p14:tracePt t="204131" x="9043988" y="4057650"/>
          <p14:tracePt t="204138" x="9090025" y="4049713"/>
          <p14:tracePt t="204148" x="9134475" y="4030663"/>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2"/>
          <p:cNvSpPr>
            <a:spLocks noGrp="1" noChangeArrowheads="1"/>
          </p:cNvSpPr>
          <p:nvPr>
            <p:ph type="title"/>
          </p:nvPr>
        </p:nvSpPr>
        <p:spPr/>
        <p:txBody>
          <a:bodyPr/>
          <a:lstStyle/>
          <a:p>
            <a:pPr eaLnBrk="1" hangingPunct="1"/>
            <a:r>
              <a:rPr lang="en-US" altLang="ja-JP"/>
              <a:t>h</a:t>
            </a:r>
            <a:r>
              <a:rPr lang="ja-JP" altLang="en-US"/>
              <a:t>パラメータの物理的意味</a:t>
            </a:r>
          </a:p>
        </p:txBody>
      </p:sp>
      <p:graphicFrame>
        <p:nvGraphicFramePr>
          <p:cNvPr id="77845" name="Group 21"/>
          <p:cNvGraphicFramePr>
            <a:graphicFrameLocks noGrp="1"/>
          </p:cNvGraphicFramePr>
          <p:nvPr/>
        </p:nvGraphicFramePr>
        <p:xfrm>
          <a:off x="812800" y="1409700"/>
          <a:ext cx="7658100" cy="4851400"/>
        </p:xfrm>
        <a:graphic>
          <a:graphicData uri="http://schemas.openxmlformats.org/drawingml/2006/table">
            <a:tbl>
              <a:tblPr/>
              <a:tblGrid>
                <a:gridCol w="3829050">
                  <a:extLst>
                    <a:ext uri="{9D8B030D-6E8A-4147-A177-3AD203B41FA5}">
                      <a16:colId xmlns:a16="http://schemas.microsoft.com/office/drawing/2014/main" val="20000"/>
                    </a:ext>
                  </a:extLst>
                </a:gridCol>
                <a:gridCol w="3829050">
                  <a:extLst>
                    <a:ext uri="{9D8B030D-6E8A-4147-A177-3AD203B41FA5}">
                      <a16:colId xmlns:a16="http://schemas.microsoft.com/office/drawing/2014/main" val="20001"/>
                    </a:ext>
                  </a:extLst>
                </a:gridCol>
              </a:tblGrid>
              <a:tr h="1212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800" b="0" i="0" u="none" strike="noStrike" cap="none" normalizeH="0" baseline="0">
                        <a:ln>
                          <a:noFill/>
                        </a:ln>
                        <a:solidFill>
                          <a:schemeClr val="tx1"/>
                        </a:solidFill>
                        <a:effectLst/>
                        <a:latin typeface="Arial"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入力インピーダンス</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12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800" b="0" i="0" u="none" strike="noStrike" cap="none" normalizeH="0" baseline="0">
                        <a:ln>
                          <a:noFill/>
                        </a:ln>
                        <a:solidFill>
                          <a:schemeClr val="tx1"/>
                        </a:solidFill>
                        <a:effectLst/>
                        <a:latin typeface="Arial"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電流増幅率</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2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800" b="0" i="0" u="none" strike="noStrike" cap="none" normalizeH="0" baseline="0">
                        <a:ln>
                          <a:noFill/>
                        </a:ln>
                        <a:solidFill>
                          <a:schemeClr val="tx1"/>
                        </a:solidFill>
                        <a:effectLst/>
                        <a:latin typeface="Arial"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電圧帰還率</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2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2800" b="0" i="0" u="none" strike="noStrike" cap="none" normalizeH="0" baseline="0">
                        <a:ln>
                          <a:noFill/>
                        </a:ln>
                        <a:solidFill>
                          <a:schemeClr val="tx1"/>
                        </a:solidFill>
                        <a:effectLst/>
                        <a:latin typeface="Arial" charset="0"/>
                        <a:ea typeface="ＭＳ Ｐゴシック" pitchFamily="50"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800" b="0" i="0" u="none" strike="noStrike" cap="none" normalizeH="0" baseline="0">
                          <a:ln>
                            <a:noFill/>
                          </a:ln>
                          <a:solidFill>
                            <a:schemeClr val="tx1"/>
                          </a:solidFill>
                          <a:effectLst/>
                          <a:latin typeface="Arial" charset="0"/>
                          <a:ea typeface="ＭＳ Ｐゴシック" pitchFamily="50" charset="-128"/>
                        </a:rPr>
                        <a:t>出力アドミタンス（インピーダンスの逆数）</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23554" name="Object 22"/>
          <p:cNvGraphicFramePr>
            <a:graphicFrameLocks noChangeAspect="1"/>
          </p:cNvGraphicFramePr>
          <p:nvPr/>
        </p:nvGraphicFramePr>
        <p:xfrm>
          <a:off x="1844675" y="1466850"/>
          <a:ext cx="1960563" cy="1055688"/>
        </p:xfrm>
        <a:graphic>
          <a:graphicData uri="http://schemas.openxmlformats.org/presentationml/2006/ole">
            <mc:AlternateContent xmlns:mc="http://schemas.openxmlformats.org/markup-compatibility/2006">
              <mc:Choice xmlns:v="urn:schemas-microsoft-com:vml" Requires="v">
                <p:oleObj spid="_x0000_s264430" name="数式" r:id="rId6" imgW="634680" imgH="342720" progId="Equation.3">
                  <p:embed/>
                </p:oleObj>
              </mc:Choice>
              <mc:Fallback>
                <p:oleObj name="数式" r:id="rId6" imgW="634680" imgH="34272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4675" y="1466850"/>
                        <a:ext cx="1960563" cy="1055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555" name="Object 23"/>
          <p:cNvGraphicFramePr>
            <a:graphicFrameLocks noChangeAspect="1"/>
          </p:cNvGraphicFramePr>
          <p:nvPr/>
        </p:nvGraphicFramePr>
        <p:xfrm>
          <a:off x="1590675" y="2724150"/>
          <a:ext cx="2038350" cy="1055688"/>
        </p:xfrm>
        <a:graphic>
          <a:graphicData uri="http://schemas.openxmlformats.org/presentationml/2006/ole">
            <mc:AlternateContent xmlns:mc="http://schemas.openxmlformats.org/markup-compatibility/2006">
              <mc:Choice xmlns:v="urn:schemas-microsoft-com:vml" Requires="v">
                <p:oleObj spid="_x0000_s264431" name="数式" r:id="rId8" imgW="660240" imgH="342720" progId="Equation.3">
                  <p:embed/>
                </p:oleObj>
              </mc:Choice>
              <mc:Fallback>
                <p:oleObj name="数式" r:id="rId8" imgW="660240" imgH="34272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90675" y="2724150"/>
                        <a:ext cx="2038350" cy="1055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556" name="Object 24"/>
          <p:cNvGraphicFramePr>
            <a:graphicFrameLocks noChangeAspect="1"/>
          </p:cNvGraphicFramePr>
          <p:nvPr/>
        </p:nvGraphicFramePr>
        <p:xfrm>
          <a:off x="1744663" y="3956050"/>
          <a:ext cx="1958975" cy="1055688"/>
        </p:xfrm>
        <a:graphic>
          <a:graphicData uri="http://schemas.openxmlformats.org/presentationml/2006/ole">
            <mc:AlternateContent xmlns:mc="http://schemas.openxmlformats.org/markup-compatibility/2006">
              <mc:Choice xmlns:v="urn:schemas-microsoft-com:vml" Requires="v">
                <p:oleObj spid="_x0000_s264432" name="数式" r:id="rId10" imgW="634680" imgH="342720" progId="Equation.3">
                  <p:embed/>
                </p:oleObj>
              </mc:Choice>
              <mc:Fallback>
                <p:oleObj name="数式" r:id="rId10" imgW="634680" imgH="34272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44663" y="3956050"/>
                        <a:ext cx="1958975" cy="1055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3557" name="Object 25"/>
          <p:cNvGraphicFramePr>
            <a:graphicFrameLocks noChangeAspect="1"/>
          </p:cNvGraphicFramePr>
          <p:nvPr/>
        </p:nvGraphicFramePr>
        <p:xfrm>
          <a:off x="1757363" y="5099050"/>
          <a:ext cx="1958975" cy="1055688"/>
        </p:xfrm>
        <a:graphic>
          <a:graphicData uri="http://schemas.openxmlformats.org/presentationml/2006/ole">
            <mc:AlternateContent xmlns:mc="http://schemas.openxmlformats.org/markup-compatibility/2006">
              <mc:Choice xmlns:v="urn:schemas-microsoft-com:vml" Requires="v">
                <p:oleObj spid="_x0000_s264433" name="数式" r:id="rId12" imgW="634680" imgH="342720" progId="Equation.3">
                  <p:embed/>
                </p:oleObj>
              </mc:Choice>
              <mc:Fallback>
                <p:oleObj name="数式" r:id="rId12" imgW="634680" imgH="34272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57363" y="5099050"/>
                        <a:ext cx="1958975" cy="1055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オーディオ 1">
            <a:hlinkClick r:id="" action="ppaction://media"/>
            <a:extLst>
              <a:ext uri="{FF2B5EF4-FFF2-40B4-BE49-F238E27FC236}">
                <a16:creationId xmlns:a16="http://schemas.microsoft.com/office/drawing/2014/main" id="{34B7573A-71A1-4AA7-AA41-FBC4F269E427}"/>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490416893"/>
      </p:ext>
    </p:extLst>
  </p:cSld>
  <p:clrMapOvr>
    <a:masterClrMapping/>
  </p:clrMapOvr>
  <mc:AlternateContent xmlns:mc="http://schemas.openxmlformats.org/markup-compatibility/2006" xmlns:p14="http://schemas.microsoft.com/office/powerpoint/2010/main">
    <mc:Choice Requires="p14">
      <p:transition spd="slow" p14:dur="2000" advTm="114941"/>
    </mc:Choice>
    <mc:Fallback xmlns="">
      <p:transition spd="slow" advTm="114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599" x="8505825" y="3455988"/>
          <p14:tracePt t="2602" x="8132763" y="3455988"/>
          <p14:tracePt t="2610" x="7721600" y="3455988"/>
          <p14:tracePt t="2619" x="7494588" y="3455988"/>
          <p14:tracePt t="2627" x="7292975" y="3455988"/>
          <p14:tracePt t="2636" x="7119938" y="3455988"/>
          <p14:tracePt t="2642" x="7029450" y="3455988"/>
          <p14:tracePt t="2650" x="6983413" y="3455988"/>
          <p14:tracePt t="2658" x="6964363" y="3455988"/>
          <p14:tracePt t="2682" x="6956425" y="3455988"/>
          <p14:tracePt t="2706" x="6910388" y="3438525"/>
          <p14:tracePt t="2714" x="6873875" y="3392488"/>
          <p14:tracePt t="2722" x="6791325" y="3365500"/>
          <p14:tracePt t="2730" x="6710363" y="3309938"/>
          <p14:tracePt t="2738" x="6564313" y="3265488"/>
          <p14:tracePt t="2747" x="6464300" y="3219450"/>
          <p14:tracePt t="2758" x="6354763" y="3209925"/>
          <p14:tracePt t="2763" x="6272213" y="3163888"/>
          <p14:tracePt t="2773" x="6189663" y="3155950"/>
          <p14:tracePt t="2779" x="6099175" y="3136900"/>
          <p14:tracePt t="2787" x="6072188" y="3119438"/>
          <p14:tracePt t="2794" x="6026150" y="3119438"/>
          <p14:tracePt t="2805" x="6016625" y="3119438"/>
          <p14:tracePt t="3102" x="6016625" y="3109913"/>
          <p14:tracePt t="3326" x="6016625" y="3073400"/>
          <p14:tracePt t="3330" x="5962650" y="3000375"/>
          <p14:tracePt t="3338" x="5953125" y="2946400"/>
          <p14:tracePt t="3346" x="5926138" y="2881313"/>
          <p14:tracePt t="3354" x="5916613" y="2817813"/>
          <p14:tracePt t="3363" x="5907088" y="2763838"/>
          <p14:tracePt t="3370" x="5889625" y="2681288"/>
          <p14:tracePt t="3380" x="5862638" y="2625725"/>
          <p14:tracePt t="3389" x="5862638" y="2562225"/>
          <p14:tracePt t="3400" x="5862638" y="2525713"/>
          <p14:tracePt t="3405" x="5862638" y="2481263"/>
          <p14:tracePt t="3414" x="5862638" y="2444750"/>
          <p14:tracePt t="3422" x="5862638" y="2425700"/>
          <p14:tracePt t="3427" x="5862638" y="2398713"/>
          <p14:tracePt t="3437" x="5862638" y="2379663"/>
          <p14:tracePt t="3443" x="5862638" y="2371725"/>
          <p14:tracePt t="3451" x="5862638" y="2352675"/>
          <p14:tracePt t="3483" x="5862638" y="2343150"/>
          <p14:tracePt t="8551" x="5834063" y="2343150"/>
          <p14:tracePt t="8557" x="5653088" y="2379663"/>
          <p14:tracePt t="8566" x="5507038" y="2425700"/>
          <p14:tracePt t="8573" x="5324475" y="2452688"/>
          <p14:tracePt t="8581" x="5114925" y="2481263"/>
          <p14:tracePt t="8587" x="4949825" y="2517775"/>
          <p14:tracePt t="8601" x="4822825" y="2525713"/>
          <p14:tracePt t="8604" x="4686300" y="2554288"/>
          <p14:tracePt t="8612" x="4594225" y="2571750"/>
          <p14:tracePt t="8618" x="4521200" y="2581275"/>
          <p14:tracePt t="8626" x="4467225" y="2581275"/>
          <p14:tracePt t="8635" x="4430713" y="2589213"/>
          <p14:tracePt t="8642" x="4421188" y="2589213"/>
          <p14:tracePt t="8700" x="4394200" y="2589213"/>
          <p14:tracePt t="8708" x="4376738" y="2589213"/>
          <p14:tracePt t="8716" x="4275138" y="2589213"/>
          <p14:tracePt t="8724" x="4129088" y="2562225"/>
          <p14:tracePt t="8732" x="3956050" y="2544763"/>
          <p14:tracePt t="8741" x="3802063" y="2544763"/>
          <p14:tracePt t="8751" x="3600450" y="2525713"/>
          <p14:tracePt t="8755" x="3436938" y="2525713"/>
          <p14:tracePt t="8764" x="3309938" y="2525713"/>
          <p14:tracePt t="8772" x="3217863" y="2525713"/>
          <p14:tracePt t="8779" x="3171825" y="2525713"/>
          <p14:tracePt t="8788" x="3144838" y="2525713"/>
          <p14:tracePt t="8893" x="3127375" y="2525713"/>
          <p14:tracePt t="8911" x="3117850" y="2525713"/>
          <p14:tracePt t="9005" x="3100388" y="2525713"/>
          <p14:tracePt t="9013" x="3090863" y="2525713"/>
          <p14:tracePt t="9021" x="3054350" y="2525713"/>
          <p14:tracePt t="9028" x="3027363" y="2525713"/>
          <p14:tracePt t="9036" x="2990850" y="2517775"/>
          <p14:tracePt t="9043" x="2954338" y="2517775"/>
          <p14:tracePt t="9053" x="2917825" y="2498725"/>
          <p14:tracePt t="9059" x="2898775" y="2498725"/>
          <p14:tracePt t="9067" x="2852738" y="2498725"/>
          <p14:tracePt t="9075" x="2798763" y="2481263"/>
          <p14:tracePt t="9083" x="2744788" y="2481263"/>
          <p14:tracePt t="9091" x="2716213" y="2481263"/>
          <p14:tracePt t="9099" x="2671763" y="2481263"/>
          <p14:tracePt t="9107" x="2598738" y="2471738"/>
          <p14:tracePt t="9115" x="2562225" y="2462213"/>
          <p14:tracePt t="9122" x="2525713" y="2462213"/>
          <p14:tracePt t="9130" x="2516188" y="2462213"/>
          <p14:tracePt t="9138" x="2506663" y="2462213"/>
          <p14:tracePt t="9146" x="2498725" y="2452688"/>
          <p14:tracePt t="9301" x="2498725" y="2444750"/>
          <p14:tracePt t="9319" x="2498725" y="2435225"/>
          <p14:tracePt t="9372" x="2498725" y="2416175"/>
          <p14:tracePt t="9398" x="2498725" y="2408238"/>
          <p14:tracePt t="9428" x="2498725" y="2398713"/>
          <p14:tracePt t="9564" x="2506663" y="2389188"/>
          <p14:tracePt t="9596" x="2516188" y="2389188"/>
          <p14:tracePt t="9603" x="2525713" y="2389188"/>
          <p14:tracePt t="9636" x="2552700" y="2379663"/>
          <p14:tracePt t="9660" x="2552700" y="2371725"/>
          <p14:tracePt t="9772" x="2562225" y="2352675"/>
          <p14:tracePt t="10036" x="2616200" y="2343150"/>
          <p14:tracePt t="10044" x="2725738" y="2343150"/>
          <p14:tracePt t="10053" x="2889250" y="2343150"/>
          <p14:tracePt t="10060" x="3054350" y="2343150"/>
          <p14:tracePt t="10070" x="3236913" y="2343150"/>
          <p14:tracePt t="10076" x="3419475" y="2343150"/>
          <p14:tracePt t="10085" x="3563938" y="2343150"/>
          <p14:tracePt t="10091" x="3692525" y="2343150"/>
          <p14:tracePt t="10099" x="3765550" y="2343150"/>
          <p14:tracePt t="10107" x="3819525" y="2343150"/>
          <p14:tracePt t="10446" x="3810000" y="2343150"/>
          <p14:tracePt t="10453" x="3738563" y="2343150"/>
          <p14:tracePt t="10460" x="3665538" y="2343150"/>
          <p14:tracePt t="10471" x="3573463" y="2343150"/>
          <p14:tracePt t="10476" x="3500438" y="2343150"/>
          <p14:tracePt t="10487" x="3382963" y="2379663"/>
          <p14:tracePt t="10492" x="3327400" y="2379663"/>
          <p14:tracePt t="10499" x="3290888" y="2389188"/>
          <p14:tracePt t="10507" x="3273425" y="2389188"/>
          <p14:tracePt t="10515" x="3227388" y="2389188"/>
          <p14:tracePt t="10522" x="3217863" y="2398713"/>
          <p14:tracePt t="10877" x="3190875" y="2398713"/>
          <p14:tracePt t="10883" x="3181350" y="2398713"/>
          <p14:tracePt t="10891" x="3136900" y="2398713"/>
          <p14:tracePt t="10898" x="3100388" y="2398713"/>
          <p14:tracePt t="10906" x="3063875" y="2416175"/>
          <p14:tracePt t="10914" x="3027363" y="2425700"/>
          <p14:tracePt t="10922" x="3008313" y="2435225"/>
          <p14:tracePt t="10930" x="2998788" y="2435225"/>
          <p14:tracePt t="10938" x="2990850" y="2435225"/>
          <p14:tracePt t="10946" x="2981325" y="2435225"/>
          <p14:tracePt t="10962" x="2971800" y="2435225"/>
          <p14:tracePt t="11260" x="2962275" y="2435225"/>
          <p14:tracePt t="11284" x="2962275" y="2425700"/>
          <p14:tracePt t="11300" x="2962275" y="2416175"/>
          <p14:tracePt t="11307" x="2962275" y="2398713"/>
          <p14:tracePt t="11315" x="2962275" y="2389188"/>
          <p14:tracePt t="11323" x="2962275" y="2371725"/>
          <p14:tracePt t="11331" x="2962275" y="2352675"/>
          <p14:tracePt t="11346" x="2971800" y="2335213"/>
          <p14:tracePt t="11354" x="2981325" y="2325688"/>
          <p14:tracePt t="11362" x="2981325" y="2316163"/>
          <p14:tracePt t="11371" x="2981325" y="2298700"/>
          <p14:tracePt t="11378" x="2981325" y="2289175"/>
          <p14:tracePt t="11388" x="2981325" y="2262188"/>
          <p14:tracePt t="11394" x="2990850" y="2243138"/>
          <p14:tracePt t="11403" x="2990850" y="2216150"/>
          <p14:tracePt t="11410" x="2990850" y="2197100"/>
          <p14:tracePt t="11419" x="2990850" y="2170113"/>
          <p14:tracePt t="11427" x="2990850" y="2152650"/>
          <p14:tracePt t="11436" x="2990850" y="2133600"/>
          <p14:tracePt t="11444" x="2990850" y="2116138"/>
          <p14:tracePt t="11455" x="2990850" y="2106613"/>
          <p14:tracePt t="11460" x="2990850" y="2097088"/>
          <p14:tracePt t="11471" x="2990850" y="2089150"/>
          <p14:tracePt t="11485" x="2990850" y="2079625"/>
          <p14:tracePt t="11780" x="2990850" y="2070100"/>
          <p14:tracePt t="11796" x="2990850" y="2052638"/>
          <p14:tracePt t="11803" x="2990850" y="2043113"/>
          <p14:tracePt t="11819" x="2990850" y="2033588"/>
          <p14:tracePt t="11827" x="2998788" y="2016125"/>
          <p14:tracePt t="11835" x="2998788" y="2006600"/>
          <p14:tracePt t="11844" x="2998788" y="1997075"/>
          <p14:tracePt t="11851" x="3008313" y="1987550"/>
          <p14:tracePt t="11866" x="3008313" y="1970088"/>
          <p14:tracePt t="11890" x="3008313" y="1960563"/>
          <p14:tracePt t="12018" x="3008313" y="1951038"/>
          <p14:tracePt t="13388" x="3017838" y="1951038"/>
          <p14:tracePt t="13402" x="3054350" y="1951038"/>
          <p14:tracePt t="13410" x="3190875" y="2052638"/>
          <p14:tracePt t="13418" x="3482975" y="2125663"/>
          <p14:tracePt t="13426" x="3865563" y="2152650"/>
          <p14:tracePt t="13435" x="4157663" y="2152650"/>
          <p14:tracePt t="13442" x="4421188" y="2152650"/>
          <p14:tracePt t="13451" x="4603750" y="2152650"/>
          <p14:tracePt t="13458" x="4713288" y="2160588"/>
          <p14:tracePt t="13467" x="4803775" y="2160588"/>
          <p14:tracePt t="13474" x="4840288" y="2160588"/>
          <p14:tracePt t="13483" x="4859338" y="2160588"/>
          <p14:tracePt t="13499" x="4868863" y="2160588"/>
          <p14:tracePt t="13586" x="4886325" y="2152650"/>
          <p14:tracePt t="13594" x="4905375" y="2143125"/>
          <p14:tracePt t="13653" x="4913313" y="2133600"/>
          <p14:tracePt t="13666" x="4932363" y="2125663"/>
          <p14:tracePt t="13674" x="4949825" y="2116138"/>
          <p14:tracePt t="13682" x="4959350" y="2116138"/>
          <p14:tracePt t="13690" x="4968875" y="2106613"/>
          <p14:tracePt t="13715" x="4978400" y="2097088"/>
          <p14:tracePt t="18388" x="4949825" y="2097088"/>
          <p14:tracePt t="18396" x="4832350" y="2143125"/>
          <p14:tracePt t="18404" x="4713288" y="2179638"/>
          <p14:tracePt t="18412" x="4549775" y="2197100"/>
          <p14:tracePt t="18422" x="4421188" y="2216150"/>
          <p14:tracePt t="18428" x="4294188" y="2225675"/>
          <p14:tracePt t="18437" x="4221163" y="2225675"/>
          <p14:tracePt t="18444" x="4202113" y="2225675"/>
          <p14:tracePt t="18455" x="4148138" y="2252663"/>
          <p14:tracePt t="18459" x="4129088" y="2252663"/>
          <p14:tracePt t="18469" x="4121150" y="2252663"/>
          <p14:tracePt t="18588" x="4065588" y="2252663"/>
          <p14:tracePt t="18596" x="4021138" y="2225675"/>
          <p14:tracePt t="18604" x="3965575" y="2197100"/>
          <p14:tracePt t="18613" x="3883025" y="2170113"/>
          <p14:tracePt t="18621" x="3829050" y="2160588"/>
          <p14:tracePt t="18627" x="3765550" y="2133600"/>
          <p14:tracePt t="18635" x="3702050" y="2116138"/>
          <p14:tracePt t="18642" x="3656013" y="2106613"/>
          <p14:tracePt t="18652" x="3629025" y="2079625"/>
          <p14:tracePt t="18659" x="3619500" y="2070100"/>
          <p14:tracePt t="18677" x="3609975" y="2070100"/>
          <p14:tracePt t="18686" x="3600450" y="2070100"/>
          <p14:tracePt t="18694" x="3600450" y="2060575"/>
          <p14:tracePt t="18700" x="3600450" y="2043113"/>
          <p14:tracePt t="18708" x="3592513" y="2024063"/>
          <p14:tracePt t="18715" x="3582988" y="2016125"/>
          <p14:tracePt t="18723" x="3556000" y="1987550"/>
          <p14:tracePt t="18731" x="3500438" y="1943100"/>
          <p14:tracePt t="18739" x="3473450" y="1914525"/>
          <p14:tracePt t="18746" x="3455988" y="1906588"/>
          <p14:tracePt t="18754" x="3409950" y="1878013"/>
          <p14:tracePt t="18762" x="3363913" y="1860550"/>
          <p14:tracePt t="18770" x="3346450" y="1851025"/>
          <p14:tracePt t="18778" x="3327400" y="1851025"/>
          <p14:tracePt t="18786" x="3309938" y="1833563"/>
          <p14:tracePt t="18794" x="3300413" y="1833563"/>
          <p14:tracePt t="18802" x="3273425" y="1824038"/>
          <p14:tracePt t="18811" x="3244850" y="1814513"/>
          <p14:tracePt t="18820" x="3217863" y="1814513"/>
          <p14:tracePt t="18826" x="3190875" y="1804988"/>
          <p14:tracePt t="18834" x="3154363" y="1787525"/>
          <p14:tracePt t="18842" x="3117850" y="1778000"/>
          <p14:tracePt t="18850" x="3081338" y="1778000"/>
          <p14:tracePt t="18859" x="3081338" y="1768475"/>
          <p14:tracePt t="18867" x="3044825" y="1760538"/>
          <p14:tracePt t="18874" x="3017838" y="1741488"/>
          <p14:tracePt t="19164" x="3008313" y="1751013"/>
          <p14:tracePt t="19172" x="3008313" y="1778000"/>
          <p14:tracePt t="19180" x="3008313" y="1814513"/>
          <p14:tracePt t="19188" x="3008313" y="1833563"/>
          <p14:tracePt t="19196" x="3008313" y="1878013"/>
          <p14:tracePt t="19204" x="3008313" y="1897063"/>
          <p14:tracePt t="19212" x="3008313" y="1933575"/>
          <p14:tracePt t="19219" x="3008313" y="1960563"/>
          <p14:tracePt t="19228" x="3008313" y="1979613"/>
          <p14:tracePt t="19237" x="3008313" y="2006600"/>
          <p14:tracePt t="19244" x="3008313" y="2016125"/>
          <p14:tracePt t="19253" x="3008313" y="2033588"/>
          <p14:tracePt t="19260" x="3008313" y="2060575"/>
          <p14:tracePt t="19270" x="3008313" y="2079625"/>
          <p14:tracePt t="19276" x="3008313" y="2097088"/>
          <p14:tracePt t="19286" x="3008313" y="2106613"/>
          <p14:tracePt t="19292" x="3008313" y="2125663"/>
          <p14:tracePt t="19301" x="3008313" y="2143125"/>
          <p14:tracePt t="19308" x="3008313" y="2160588"/>
          <p14:tracePt t="19317" x="3008313" y="2170113"/>
          <p14:tracePt t="19323" x="3008313" y="2179638"/>
          <p14:tracePt t="19331" x="3008313" y="2189163"/>
          <p14:tracePt t="19339" x="3008313" y="2197100"/>
          <p14:tracePt t="19349" x="3008313" y="2206625"/>
          <p14:tracePt t="19370" x="3008313" y="2225675"/>
          <p14:tracePt t="19378" x="2998788" y="2233613"/>
          <p14:tracePt t="19394" x="2990850" y="2233613"/>
          <p14:tracePt t="19403" x="2981325" y="2243138"/>
          <p14:tracePt t="19411" x="2971800" y="2252663"/>
          <p14:tracePt t="19419" x="2962275" y="2262188"/>
          <p14:tracePt t="19427" x="2944813" y="2279650"/>
          <p14:tracePt t="19434" x="2944813" y="2289175"/>
          <p14:tracePt t="19452" x="2935288" y="2298700"/>
          <p14:tracePt t="20053" x="2935288" y="2316163"/>
          <p14:tracePt t="20060" x="2935288" y="2325688"/>
          <p14:tracePt t="20070" x="2944813" y="2335213"/>
          <p14:tracePt t="20086" x="2954338" y="2343150"/>
          <p14:tracePt t="20095" x="2954338" y="2352675"/>
          <p14:tracePt t="20101" x="2962275" y="2362200"/>
          <p14:tracePt t="20306" x="2971800" y="2371725"/>
          <p14:tracePt t="20314" x="2981325" y="2371725"/>
          <p14:tracePt t="20332" x="2990850" y="2371725"/>
          <p14:tracePt t="20427" x="3008313" y="2371725"/>
          <p14:tracePt t="20564" x="3027363" y="2371725"/>
          <p14:tracePt t="20572" x="3071813" y="2335213"/>
          <p14:tracePt t="20580" x="3117850" y="2316163"/>
          <p14:tracePt t="20587" x="3154363" y="2279650"/>
          <p14:tracePt t="20594" x="3163888" y="2270125"/>
          <p14:tracePt t="20602" x="3190875" y="2252663"/>
          <p14:tracePt t="20610" x="3208338" y="2233613"/>
          <p14:tracePt t="20620" x="3227388" y="2225675"/>
          <p14:tracePt t="20626" x="3254375" y="2206625"/>
          <p14:tracePt t="20634" x="3281363" y="2189163"/>
          <p14:tracePt t="20642" x="3290888" y="2179638"/>
          <p14:tracePt t="20650" x="3336925" y="2152650"/>
          <p14:tracePt t="20658" x="3336925" y="2143125"/>
          <p14:tracePt t="20674" x="3363913" y="2133600"/>
          <p14:tracePt t="20700" x="3373438" y="2125663"/>
          <p14:tracePt t="21780" x="3382963" y="2125663"/>
          <p14:tracePt t="21792" x="3390900" y="2133600"/>
          <p14:tracePt t="21794" x="3390900" y="2152650"/>
          <p14:tracePt t="21802" x="3390900" y="2179638"/>
          <p14:tracePt t="21810" x="3390900" y="2189163"/>
          <p14:tracePt t="21818" x="3390900" y="2206625"/>
          <p14:tracePt t="21826" x="3390900" y="2233613"/>
          <p14:tracePt t="21834" x="3390900" y="2262188"/>
          <p14:tracePt t="21842" x="3390900" y="2279650"/>
          <p14:tracePt t="21850" x="3390900" y="2298700"/>
          <p14:tracePt t="21858" x="3382963" y="2325688"/>
          <p14:tracePt t="21867" x="3363913" y="2352675"/>
          <p14:tracePt t="21876" x="3354388" y="2371725"/>
          <p14:tracePt t="21883" x="3327400" y="2398713"/>
          <p14:tracePt t="21902" x="3290888" y="2444750"/>
          <p14:tracePt t="21906" x="3273425" y="2481263"/>
          <p14:tracePt t="21914" x="3263900" y="2498725"/>
          <p14:tracePt t="21923" x="3254375" y="2525713"/>
          <p14:tracePt t="21930" x="3217863" y="2571750"/>
          <p14:tracePt t="21938" x="3208338" y="2589213"/>
          <p14:tracePt t="21948" x="3181350" y="2644775"/>
          <p14:tracePt t="21957" x="3144838" y="2708275"/>
          <p14:tracePt t="21964" x="3127375" y="2754313"/>
          <p14:tracePt t="21973" x="3090863" y="2808288"/>
          <p14:tracePt t="21979" x="3035300" y="2873375"/>
          <p14:tracePt t="21989" x="2998788" y="2917825"/>
          <p14:tracePt t="21994" x="2962275" y="2963863"/>
          <p14:tracePt t="22002" x="2925763" y="3009900"/>
          <p14:tracePt t="22010" x="2881313" y="3063875"/>
          <p14:tracePt t="22018" x="2844800" y="3090863"/>
          <p14:tracePt t="22026" x="2798763" y="3146425"/>
          <p14:tracePt t="22034" x="2735263" y="3200400"/>
          <p14:tracePt t="22042" x="2679700" y="3246438"/>
          <p14:tracePt t="22050" x="2635250" y="3265488"/>
          <p14:tracePt t="22060" x="2533650" y="3355975"/>
          <p14:tracePt t="22069" x="2489200" y="3392488"/>
          <p14:tracePt t="22076" x="2406650" y="3446463"/>
          <p14:tracePt t="22086" x="2324100" y="3482975"/>
          <p14:tracePt t="22091" x="2243138" y="3538538"/>
          <p14:tracePt t="22100" x="2160588" y="3584575"/>
          <p14:tracePt t="22107" x="2087563" y="3611563"/>
          <p14:tracePt t="22116" x="2005013" y="3638550"/>
          <p14:tracePt t="22124" x="1960563" y="3665538"/>
          <p14:tracePt t="22133" x="1914525" y="3684588"/>
          <p14:tracePt t="22139" x="1868488" y="3702050"/>
          <p14:tracePt t="22150" x="1841500" y="3711575"/>
          <p14:tracePt t="22154" x="1795463" y="3721100"/>
          <p14:tracePt t="22162" x="1778000" y="3730625"/>
          <p14:tracePt t="22170" x="1758950" y="3738563"/>
          <p14:tracePt t="22178" x="1741488" y="3748088"/>
          <p14:tracePt t="22186" x="1722438" y="3757613"/>
          <p14:tracePt t="22194" x="1695450" y="3775075"/>
          <p14:tracePt t="22324" x="1685925" y="3775075"/>
          <p14:tracePt t="22604" x="1677988" y="3775075"/>
          <p14:tracePt t="22612" x="1677988" y="3767138"/>
          <p14:tracePt t="22620" x="1685925" y="3738563"/>
          <p14:tracePt t="22628" x="1695450" y="3721100"/>
          <p14:tracePt t="22637" x="1704975" y="3702050"/>
          <p14:tracePt t="22644" x="1704975" y="3675063"/>
          <p14:tracePt t="22657" x="1714500" y="3665538"/>
          <p14:tracePt t="22661" x="1731963" y="3638550"/>
          <p14:tracePt t="22672" x="1741488" y="3629025"/>
          <p14:tracePt t="22674" x="1751013" y="3611563"/>
          <p14:tracePt t="22683" x="1751013" y="3592513"/>
          <p14:tracePt t="22690" x="1758950" y="3584575"/>
          <p14:tracePt t="22706" x="1758950" y="3575050"/>
          <p14:tracePt t="23204" x="1778000" y="3565525"/>
          <p14:tracePt t="23212" x="1824038" y="3538538"/>
          <p14:tracePt t="23220" x="1868488" y="3529013"/>
          <p14:tracePt t="23226" x="1895475" y="3519488"/>
          <p14:tracePt t="23234" x="1978025" y="3511550"/>
          <p14:tracePt t="23242" x="1997075" y="3511550"/>
          <p14:tracePt t="23250" x="2041525" y="3482975"/>
          <p14:tracePt t="23258" x="2087563" y="3475038"/>
          <p14:tracePt t="23266" x="2114550" y="3465513"/>
          <p14:tracePt t="23274" x="2179638" y="3429000"/>
          <p14:tracePt t="23283" x="2187575" y="3429000"/>
          <p14:tracePt t="23291" x="2206625" y="3419475"/>
          <p14:tracePt t="23299" x="2243138" y="3411538"/>
          <p14:tracePt t="23307" x="2251075" y="3402013"/>
          <p14:tracePt t="23390" x="2260600" y="3392488"/>
          <p14:tracePt t="23404" x="2270125" y="3365500"/>
          <p14:tracePt t="23412" x="2279650" y="3365500"/>
          <p14:tracePt t="23419" x="2287588" y="3355975"/>
          <p14:tracePt t="23428" x="2306638" y="3346450"/>
          <p14:tracePt t="23437" x="2316163" y="3338513"/>
          <p14:tracePt t="23454" x="2333625" y="3328988"/>
          <p14:tracePt t="23460" x="2343150" y="3319463"/>
          <p14:tracePt t="23564" x="2343150" y="3309938"/>
          <p14:tracePt t="23574" x="2352675" y="3302000"/>
          <p14:tracePt t="23598" x="2352675" y="3292475"/>
          <p14:tracePt t="23628" x="2352675" y="3282950"/>
          <p14:tracePt t="23652" x="2360613" y="3265488"/>
          <p14:tracePt t="23760" x="2370138" y="3255963"/>
          <p14:tracePt t="23834" x="2370138" y="3246438"/>
          <p14:tracePt t="23850" x="2379663" y="3228975"/>
          <p14:tracePt t="23867" x="2379663" y="3219450"/>
          <p14:tracePt t="23893" x="2379663" y="3209925"/>
          <p14:tracePt t="23923" x="2389188" y="3200400"/>
          <p14:tracePt t="23972" x="2406650" y="3200400"/>
          <p14:tracePt t="23980" x="2425700" y="3200400"/>
          <p14:tracePt t="23989" x="2452688" y="3200400"/>
          <p14:tracePt t="23996" x="2479675" y="3200400"/>
          <p14:tracePt t="24003" x="2533650" y="3200400"/>
          <p14:tracePt t="24010" x="2589213" y="3200400"/>
          <p14:tracePt t="24018" x="2679700" y="3200400"/>
          <p14:tracePt t="24027" x="2744788" y="3200400"/>
          <p14:tracePt t="24034" x="2817813" y="3200400"/>
          <p14:tracePt t="24043" x="2871788" y="3200400"/>
          <p14:tracePt t="24050" x="2944813" y="3200400"/>
          <p14:tracePt t="24059" x="2998788" y="3200400"/>
          <p14:tracePt t="24067" x="3054350" y="3200400"/>
          <p14:tracePt t="24075" x="3090863" y="3200400"/>
          <p14:tracePt t="24084" x="3117850" y="3200400"/>
          <p14:tracePt t="24090" x="3144838" y="3200400"/>
          <p14:tracePt t="24114" x="3154363" y="3200400"/>
          <p14:tracePt t="24316" x="3136900" y="3200400"/>
          <p14:tracePt t="24324" x="3081338" y="3228975"/>
          <p14:tracePt t="24332" x="3017838" y="3246438"/>
          <p14:tracePt t="24341" x="2917825" y="3282950"/>
          <p14:tracePt t="24348" x="2844800" y="3309938"/>
          <p14:tracePt t="24355" x="2762250" y="3365500"/>
          <p14:tracePt t="24364" x="2716213" y="3375025"/>
          <p14:tracePt t="24373" x="2652713" y="3411538"/>
          <p14:tracePt t="24380" x="2606675" y="3438525"/>
          <p14:tracePt t="24391" x="2579688" y="3465513"/>
          <p14:tracePt t="24398" x="2552700" y="3492500"/>
          <p14:tracePt t="24405" x="2525713" y="3519488"/>
          <p14:tracePt t="24411" x="2516188" y="3529013"/>
          <p14:tracePt t="24418" x="2498725" y="3548063"/>
          <p14:tracePt t="24435" x="2498725" y="3556000"/>
          <p14:tracePt t="24443" x="2489200" y="3556000"/>
          <p14:tracePt t="24799" x="2506663" y="3556000"/>
          <p14:tracePt t="24802" x="2570163" y="3538538"/>
          <p14:tracePt t="24815" x="2598738" y="3502025"/>
          <p14:tracePt t="24818" x="2643188" y="3482975"/>
          <p14:tracePt t="24826" x="2679700" y="3455988"/>
          <p14:tracePt t="24835" x="2679700" y="3446463"/>
          <p14:tracePt t="24846" x="2698750" y="3438525"/>
          <p14:tracePt t="24988" x="2689225" y="3438525"/>
          <p14:tracePt t="24996" x="2689225" y="3446463"/>
          <p14:tracePt t="25004" x="2671763" y="3465513"/>
          <p14:tracePt t="25020" x="2671763" y="3492500"/>
          <p14:tracePt t="25028" x="2662238" y="3502025"/>
          <p14:tracePt t="25037" x="2662238" y="3529013"/>
          <p14:tracePt t="25044" x="2662238" y="3538538"/>
          <p14:tracePt t="25056" x="2652713" y="3556000"/>
          <p14:tracePt t="25060" x="2652713" y="3575050"/>
          <p14:tracePt t="25071" x="2652713" y="3584575"/>
          <p14:tracePt t="25075" x="2652713" y="3592513"/>
          <p14:tracePt t="25250" x="2652713" y="3602038"/>
          <p14:tracePt t="25258" x="2679700" y="3602038"/>
          <p14:tracePt t="25266" x="2698750" y="3602038"/>
          <p14:tracePt t="25275" x="2725738" y="3602038"/>
          <p14:tracePt t="25284" x="2735263" y="3584575"/>
          <p14:tracePt t="25291" x="2752725" y="3565525"/>
          <p14:tracePt t="25299" x="2762250" y="3548063"/>
          <p14:tracePt t="25307" x="2771775" y="3529013"/>
          <p14:tracePt t="25315" x="2781300" y="3511550"/>
          <p14:tracePt t="25323" x="2781300" y="3482975"/>
          <p14:tracePt t="25331" x="2781300" y="3446463"/>
          <p14:tracePt t="25339" x="2781300" y="3429000"/>
          <p14:tracePt t="25347" x="2781300" y="3402013"/>
          <p14:tracePt t="25355" x="2781300" y="3382963"/>
          <p14:tracePt t="25363" x="2781300" y="3355975"/>
          <p14:tracePt t="25371" x="2781300" y="3346450"/>
          <p14:tracePt t="25379" x="2781300" y="3309938"/>
          <p14:tracePt t="25387" x="2781300" y="3292475"/>
          <p14:tracePt t="25395" x="2762250" y="3265488"/>
          <p14:tracePt t="25403" x="2752725" y="3236913"/>
          <p14:tracePt t="25411" x="2744788" y="3200400"/>
          <p14:tracePt t="25418" x="2735263" y="3182938"/>
          <p14:tracePt t="25426" x="2708275" y="3136900"/>
          <p14:tracePt t="25436" x="2698750" y="3119438"/>
          <p14:tracePt t="25442" x="2698750" y="3109913"/>
          <p14:tracePt t="25450" x="2689225" y="3100388"/>
          <p14:tracePt t="25474" x="2689225" y="3090863"/>
          <p14:tracePt t="26044" x="2689225" y="3100388"/>
          <p14:tracePt t="26258" x="2698750" y="3109913"/>
          <p14:tracePt t="26274" x="2708275" y="3109913"/>
          <p14:tracePt t="26283" x="2716213" y="3109913"/>
          <p14:tracePt t="26308" x="2725738" y="3100388"/>
          <p14:tracePt t="26324" x="2725738" y="3090863"/>
          <p14:tracePt t="26332" x="2744788" y="3073400"/>
          <p14:tracePt t="26355" x="2744788" y="3063875"/>
          <p14:tracePt t="26908" x="2725738" y="3100388"/>
          <p14:tracePt t="26917" x="2698750" y="3146425"/>
          <p14:tracePt t="26925" x="2689225" y="3173413"/>
          <p14:tracePt t="26932" x="2679700" y="3219450"/>
          <p14:tracePt t="26940" x="2671763" y="3273425"/>
          <p14:tracePt t="26948" x="2671763" y="3346450"/>
          <p14:tracePt t="26956" x="2671763" y="3411538"/>
          <p14:tracePt t="26962" x="2671763" y="3465513"/>
          <p14:tracePt t="26970" x="2671763" y="3502025"/>
          <p14:tracePt t="26978" x="2671763" y="3548063"/>
          <p14:tracePt t="26986" x="2671763" y="3575050"/>
          <p14:tracePt t="26994" x="2671763" y="3602038"/>
          <p14:tracePt t="27002" x="2671763" y="3621088"/>
          <p14:tracePt t="27011" x="2671763" y="3629025"/>
          <p14:tracePt t="27027" x="2671763" y="3638550"/>
          <p14:tracePt t="27362" x="2671763" y="3648075"/>
          <p14:tracePt t="27370" x="2662238" y="3665538"/>
          <p14:tracePt t="27378" x="2635250" y="3694113"/>
          <p14:tracePt t="27396" x="2625725" y="3702050"/>
          <p14:tracePt t="27407" x="2598738" y="3730625"/>
          <p14:tracePt t="27423" x="2589213" y="3738563"/>
          <p14:tracePt t="27451" x="2579688" y="3748088"/>
          <p14:tracePt t="27532" x="2570163" y="3748088"/>
          <p14:tracePt t="27540" x="2562225" y="3748088"/>
          <p14:tracePt t="27548" x="2533650" y="3730625"/>
          <p14:tracePt t="27556" x="2498725" y="3684588"/>
          <p14:tracePt t="27564" x="2479675" y="3657600"/>
          <p14:tracePt t="27573" x="2452688" y="3629025"/>
          <p14:tracePt t="27580" x="2433638" y="3611563"/>
          <p14:tracePt t="27590" x="2425700" y="3602038"/>
          <p14:tracePt t="27595" x="2406650" y="3584575"/>
          <p14:tracePt t="27606" x="2397125" y="3565525"/>
          <p14:tracePt t="27611" x="2397125" y="3548063"/>
          <p14:tracePt t="27622" x="2397125" y="3538538"/>
          <p14:tracePt t="27626" x="2397125" y="3502025"/>
          <p14:tracePt t="27634" x="2397125" y="3482975"/>
          <p14:tracePt t="27642" x="2397125" y="3455988"/>
          <p14:tracePt t="27650" x="2397125" y="3438525"/>
          <p14:tracePt t="27658" x="2397125" y="3411538"/>
          <p14:tracePt t="27666" x="2397125" y="3382963"/>
          <p14:tracePt t="27674" x="2416175" y="3375025"/>
          <p14:tracePt t="27683" x="2425700" y="3355975"/>
          <p14:tracePt t="27690" x="2433638" y="3346450"/>
          <p14:tracePt t="27707" x="2452688" y="3328988"/>
          <p14:tracePt t="27780" x="2462213" y="3328988"/>
          <p14:tracePt t="27786" x="2498725" y="3328988"/>
          <p14:tracePt t="27796" x="2533650" y="3328988"/>
          <p14:tracePt t="27803" x="2589213" y="3328988"/>
          <p14:tracePt t="27812" x="2662238" y="3328988"/>
          <p14:tracePt t="27820" x="2725738" y="3328988"/>
          <p14:tracePt t="27828" x="2808288" y="3375025"/>
          <p14:tracePt t="27834" x="2881313" y="3382963"/>
          <p14:tracePt t="27843" x="2925763" y="3392488"/>
          <p14:tracePt t="27850" x="2971800" y="3429000"/>
          <p14:tracePt t="27858" x="2990850" y="3438525"/>
          <p14:tracePt t="27867" x="3008313" y="3446463"/>
          <p14:tracePt t="27875" x="3027363" y="3465513"/>
          <p14:tracePt t="27996" x="3027363" y="3482975"/>
          <p14:tracePt t="28005" x="3017838" y="3519488"/>
          <p14:tracePt t="28012" x="3008313" y="3519488"/>
          <p14:tracePt t="28019" x="3008313" y="3529013"/>
          <p14:tracePt t="28028" x="2998788" y="3556000"/>
          <p14:tracePt t="28037" x="2990850" y="3575050"/>
          <p14:tracePt t="28043" x="2971800" y="3592513"/>
          <p14:tracePt t="28051" x="2971800" y="3611563"/>
          <p14:tracePt t="28059" x="2962275" y="3621088"/>
          <p14:tracePt t="28070" x="2954338" y="3638550"/>
          <p14:tracePt t="28084" x="2954338" y="3648075"/>
          <p14:tracePt t="28091" x="2944813" y="3657600"/>
          <p14:tracePt t="28131" x="2925763" y="3665538"/>
          <p14:tracePt t="28147" x="2925763" y="3675063"/>
          <p14:tracePt t="28163" x="2898775" y="3684588"/>
          <p14:tracePt t="28172" x="2889250" y="3684588"/>
          <p14:tracePt t="28179" x="2881313" y="3694113"/>
          <p14:tracePt t="28187" x="2835275" y="3702050"/>
          <p14:tracePt t="28195" x="2798763" y="3702050"/>
          <p14:tracePt t="28203" x="2762250" y="3702050"/>
          <p14:tracePt t="28211" x="2716213" y="3702050"/>
          <p14:tracePt t="28219" x="2679700" y="3702050"/>
          <p14:tracePt t="28227" x="2635250" y="3702050"/>
          <p14:tracePt t="28235" x="2606675" y="3702050"/>
          <p14:tracePt t="28243" x="2589213" y="3702050"/>
          <p14:tracePt t="28251" x="2562225" y="3702050"/>
          <p14:tracePt t="28260" x="2552700" y="3702050"/>
          <p14:tracePt t="28273" x="2533650" y="3694113"/>
          <p14:tracePt t="28507" x="2525713" y="3694113"/>
          <p14:tracePt t="28515" x="2525713" y="3665538"/>
          <p14:tracePt t="28523" x="2525713" y="3648075"/>
          <p14:tracePt t="28530" x="2533650" y="3602038"/>
          <p14:tracePt t="28539" x="2543175" y="3548063"/>
          <p14:tracePt t="28548" x="2552700" y="3529013"/>
          <p14:tracePt t="28556" x="2552700" y="3482975"/>
          <p14:tracePt t="28564" x="2552700" y="3446463"/>
          <p14:tracePt t="28574" x="2552700" y="3402013"/>
          <p14:tracePt t="28578" x="2552700" y="3375025"/>
          <p14:tracePt t="28586" x="2552700" y="3346450"/>
          <p14:tracePt t="28594" x="2552700" y="3319463"/>
          <p14:tracePt t="28602" x="2552700" y="3302000"/>
          <p14:tracePt t="28610" x="2552700" y="3255963"/>
          <p14:tracePt t="28618" x="2552700" y="3236913"/>
          <p14:tracePt t="28626" x="2543175" y="3228975"/>
          <p14:tracePt t="28634" x="2543175" y="3209925"/>
          <p14:tracePt t="28643" x="2533650" y="3192463"/>
          <p14:tracePt t="28659" x="2525713" y="3182938"/>
          <p14:tracePt t="28667" x="2516188" y="3173413"/>
          <p14:tracePt t="30004" x="2516188" y="3163888"/>
          <p14:tracePt t="30012" x="2498725" y="3146425"/>
          <p14:tracePt t="30036" x="2479675" y="3136900"/>
          <p14:tracePt t="30044" x="2462213" y="3109913"/>
          <p14:tracePt t="30051" x="2452688" y="3100388"/>
          <p14:tracePt t="30060" x="2452688" y="3082925"/>
          <p14:tracePt t="30071" x="2452688" y="3073400"/>
          <p14:tracePt t="30075" x="2443163" y="3063875"/>
          <p14:tracePt t="30086" x="2443163" y="3054350"/>
          <p14:tracePt t="30091" x="2443163" y="3046413"/>
          <p14:tracePt t="30101" x="2443163" y="3036888"/>
          <p14:tracePt t="30107" x="2443163" y="3027363"/>
          <p14:tracePt t="30116" x="2443163" y="3009900"/>
          <p14:tracePt t="30123" x="2443163" y="2990850"/>
          <p14:tracePt t="30130" x="2443163" y="2982913"/>
          <p14:tracePt t="30138" x="2443163" y="2973388"/>
          <p14:tracePt t="30146" x="2443163" y="2954338"/>
          <p14:tracePt t="30162" x="2470150" y="2917825"/>
          <p14:tracePt t="30170" x="2479675" y="2900363"/>
          <p14:tracePt t="30179" x="2498725" y="2881313"/>
          <p14:tracePt t="30187" x="2516188" y="2854325"/>
          <p14:tracePt t="30195" x="2533650" y="2827338"/>
          <p14:tracePt t="30203" x="2579688" y="2800350"/>
          <p14:tracePt t="30211" x="2616200" y="2781300"/>
          <p14:tracePt t="30219" x="2643188" y="2754313"/>
          <p14:tracePt t="30227" x="2671763" y="2744788"/>
          <p14:tracePt t="30235" x="2679700" y="2735263"/>
          <p14:tracePt t="30243" x="2689225" y="2735263"/>
          <p14:tracePt t="30252" x="2698750" y="2727325"/>
          <p14:tracePt t="30308" x="2735263" y="2744788"/>
          <p14:tracePt t="30318" x="2762250" y="2763838"/>
          <p14:tracePt t="30325" x="2825750" y="2800350"/>
          <p14:tracePt t="30334" x="2871788" y="2817813"/>
          <p14:tracePt t="30340" x="2917825" y="2854325"/>
          <p14:tracePt t="30348" x="2944813" y="2873375"/>
          <p14:tracePt t="30354" x="2981325" y="2881313"/>
          <p14:tracePt t="30362" x="2998788" y="2909888"/>
          <p14:tracePt t="30370" x="3008313" y="2909888"/>
          <p14:tracePt t="30381" x="3017838" y="2909888"/>
          <p14:tracePt t="30476" x="3017838" y="2936875"/>
          <p14:tracePt t="30487" x="3017838" y="2946400"/>
          <p14:tracePt t="30492" x="3017838" y="2963863"/>
          <p14:tracePt t="30502" x="3017838" y="2990850"/>
          <p14:tracePt t="30508" x="3017838" y="3000375"/>
          <p14:tracePt t="30521" x="3017838" y="3027363"/>
          <p14:tracePt t="30522" x="2990850" y="3046413"/>
          <p14:tracePt t="30532" x="2990850" y="3054350"/>
          <p14:tracePt t="30539" x="2981325" y="3073400"/>
          <p14:tracePt t="30547" x="2971800" y="3082925"/>
          <p14:tracePt t="30555" x="2962275" y="3082925"/>
          <p14:tracePt t="30566" x="2954338" y="3090863"/>
          <p14:tracePt t="30579" x="2944813" y="3100388"/>
          <p14:tracePt t="30682" x="2925763" y="3109913"/>
          <p14:tracePt t="30699" x="2898775" y="3127375"/>
          <p14:tracePt t="30706" x="2881313" y="3136900"/>
          <p14:tracePt t="30715" x="2852738" y="3155950"/>
          <p14:tracePt t="30722" x="2808288" y="3163888"/>
          <p14:tracePt t="30734" x="2789238" y="3182938"/>
          <p14:tracePt t="30738" x="2762250" y="3192463"/>
          <p14:tracePt t="30749" x="2716213" y="3192463"/>
          <p14:tracePt t="30756" x="2698750" y="3200400"/>
          <p14:tracePt t="30771" x="2679700" y="3209925"/>
          <p14:tracePt t="32684" x="2725738" y="3209925"/>
          <p14:tracePt t="32692" x="2962275" y="3246438"/>
          <p14:tracePt t="32702" x="3273425" y="3265488"/>
          <p14:tracePt t="32708" x="3629025" y="3328988"/>
          <p14:tracePt t="32718" x="3975100" y="3355975"/>
          <p14:tracePt t="32725" x="4257675" y="3392488"/>
          <p14:tracePt t="32732" x="4467225" y="3419475"/>
          <p14:tracePt t="32740" x="4576763" y="3438525"/>
          <p14:tracePt t="32748" x="4686300" y="3438525"/>
          <p14:tracePt t="32755" x="4740275" y="3438525"/>
          <p14:tracePt t="32764" x="4767263" y="3438525"/>
          <p14:tracePt t="32771" x="4776788" y="3438525"/>
          <p14:tracePt t="32845" x="4786313" y="3438525"/>
          <p14:tracePt t="32861" x="4795838" y="3419475"/>
          <p14:tracePt t="32867" x="4795838" y="3392488"/>
          <p14:tracePt t="32876" x="4795838" y="3382963"/>
          <p14:tracePt t="32885" x="4795838" y="3355975"/>
          <p14:tracePt t="32903" x="4795838" y="3338513"/>
          <p14:tracePt t="32907" x="4795838" y="3328988"/>
          <p14:tracePt t="32918" x="4795838" y="3309938"/>
          <p14:tracePt t="32922" x="4786313" y="3302000"/>
          <p14:tracePt t="32954" x="4786313" y="3292475"/>
          <p14:tracePt t="32962" x="4786313" y="3273425"/>
          <p14:tracePt t="32970" x="4776788" y="3265488"/>
          <p14:tracePt t="33003" x="4776788" y="3255963"/>
          <p14:tracePt t="33030" x="4776788" y="3246438"/>
          <p14:tracePt t="33044" x="4776788" y="3236913"/>
          <p14:tracePt t="33051" x="4776788" y="3228975"/>
          <p14:tracePt t="33068" x="4776788" y="3219450"/>
          <p14:tracePt t="33076" x="4776788" y="3209925"/>
          <p14:tracePt t="33101" x="4776788" y="3192463"/>
          <p14:tracePt t="33124" x="4776788" y="3182938"/>
          <p14:tracePt t="34604" x="4749800" y="3192463"/>
          <p14:tracePt t="34612" x="4667250" y="3246438"/>
          <p14:tracePt t="34618" x="4549775" y="3273425"/>
          <p14:tracePt t="34626" x="4476750" y="3309938"/>
          <p14:tracePt t="34634" x="4413250" y="3328988"/>
          <p14:tracePt t="34642" x="4311650" y="3365500"/>
          <p14:tracePt t="34650" x="4275138" y="3382963"/>
          <p14:tracePt t="34658" x="4211638" y="3402013"/>
          <p14:tracePt t="34668" x="4148138" y="3429000"/>
          <p14:tracePt t="34676" x="4121150" y="3429000"/>
          <p14:tracePt t="34686" x="4111625" y="3429000"/>
          <p14:tracePt t="34756" x="4084638" y="3429000"/>
          <p14:tracePt t="34764" x="4065588" y="3429000"/>
          <p14:tracePt t="34772" x="4011613" y="3429000"/>
          <p14:tracePt t="34783" x="3975100" y="3429000"/>
          <p14:tracePt t="34789" x="3919538" y="3429000"/>
          <p14:tracePt t="34799" x="3838575" y="3402013"/>
          <p14:tracePt t="34803" x="3775075" y="3375025"/>
          <p14:tracePt t="34811" x="3746500" y="3355975"/>
          <p14:tracePt t="34819" x="3702050" y="3328988"/>
          <p14:tracePt t="34826" x="3673475" y="3309938"/>
          <p14:tracePt t="34835" x="3665538" y="3302000"/>
          <p14:tracePt t="34844" x="3636963" y="3292475"/>
          <p14:tracePt t="34858" x="3619500" y="3282950"/>
          <p14:tracePt t="34866" x="3619500" y="3273425"/>
          <p14:tracePt t="34874" x="3609975" y="3265488"/>
          <p14:tracePt t="34938" x="3592513" y="3265488"/>
          <p14:tracePt t="34946" x="3573463" y="3265488"/>
          <p14:tracePt t="34954" x="3546475" y="3265488"/>
          <p14:tracePt t="34962" x="3509963" y="3265488"/>
          <p14:tracePt t="34970" x="3473450" y="3265488"/>
          <p14:tracePt t="34978" x="3436938" y="3265488"/>
          <p14:tracePt t="34987" x="3409950" y="3265488"/>
          <p14:tracePt t="34995" x="3390900" y="3265488"/>
          <p14:tracePt t="35003" x="3373438" y="3265488"/>
          <p14:tracePt t="35011" x="3354388" y="3265488"/>
          <p14:tracePt t="35118" x="3346450" y="3273425"/>
          <p14:tracePt t="35134" x="3309938" y="3273425"/>
          <p14:tracePt t="35141" x="3290888" y="3282950"/>
          <p14:tracePt t="35150" x="3244850" y="3282950"/>
          <p14:tracePt t="35157" x="3217863" y="3292475"/>
          <p14:tracePt t="35163" x="3190875" y="3292475"/>
          <p14:tracePt t="35171" x="3144838" y="3292475"/>
          <p14:tracePt t="35179" x="3090863" y="3319463"/>
          <p14:tracePt t="35187" x="3071813" y="3328988"/>
          <p14:tracePt t="35195" x="3035300" y="3328988"/>
          <p14:tracePt t="35203" x="2944813" y="3338513"/>
          <p14:tracePt t="35211" x="2871788" y="3355975"/>
          <p14:tracePt t="35218" x="2781300" y="3355975"/>
          <p14:tracePt t="35226" x="2671763" y="3355975"/>
          <p14:tracePt t="35234" x="2570163" y="3382963"/>
          <p14:tracePt t="35242" x="2479675" y="3382963"/>
          <p14:tracePt t="35250" x="2406650" y="3382963"/>
          <p14:tracePt t="35258" x="2389188" y="3382963"/>
          <p14:tracePt t="35266" x="2360613" y="3382963"/>
          <p14:tracePt t="35275" x="2352675" y="3382963"/>
          <p14:tracePt t="35534" x="2324100" y="3392488"/>
          <p14:tracePt t="35547" x="2306638" y="3402013"/>
          <p14:tracePt t="35554" x="2297113" y="3402013"/>
          <p14:tracePt t="35562" x="2279650" y="3411538"/>
          <p14:tracePt t="35570" x="2260600" y="3429000"/>
          <p14:tracePt t="35578" x="2251075" y="3438525"/>
          <p14:tracePt t="35595" x="2233613" y="3446463"/>
          <p14:tracePt t="35612" x="2214563" y="3465513"/>
          <p14:tracePt t="35628" x="2206625" y="3475038"/>
          <p14:tracePt t="35637" x="2197100" y="3482975"/>
          <p14:tracePt t="35644" x="2187575" y="3492500"/>
          <p14:tracePt t="35651" x="2187575" y="3502025"/>
          <p14:tracePt t="35659" x="2179638" y="3511550"/>
          <p14:tracePt t="35684" x="2170113" y="3511550"/>
          <p14:tracePt t="35692" x="2170113" y="3519488"/>
          <p14:tracePt t="35702" x="2160588" y="3538538"/>
          <p14:tracePt t="35717" x="2160588" y="3548063"/>
          <p14:tracePt t="35735" x="2160588" y="3556000"/>
          <p14:tracePt t="35740" x="2151063" y="3565525"/>
          <p14:tracePt t="35756" x="2124075" y="3575050"/>
          <p14:tracePt t="35764" x="2114550" y="3575050"/>
          <p14:tracePt t="35772" x="2087563" y="3592513"/>
          <p14:tracePt t="35787" x="2060575" y="3592513"/>
          <p14:tracePt t="35796" x="2051050" y="3592513"/>
          <p14:tracePt t="35804" x="2024063" y="3592513"/>
          <p14:tracePt t="35812" x="2014538" y="3592513"/>
          <p14:tracePt t="35827" x="2005013" y="3592513"/>
          <p14:tracePt t="35843" x="1997075" y="3592513"/>
          <p14:tracePt t="35851" x="1987550" y="3592513"/>
          <p14:tracePt t="35915" x="1978025" y="3592513"/>
          <p14:tracePt t="35922" x="1968500" y="3584575"/>
          <p14:tracePt t="35931" x="1960563" y="3556000"/>
          <p14:tracePt t="35938" x="1951038" y="3548063"/>
          <p14:tracePt t="35947" x="1951038" y="3519488"/>
          <p14:tracePt t="35955" x="1931988" y="3492500"/>
          <p14:tracePt t="35963" x="1924050" y="3465513"/>
          <p14:tracePt t="35970" x="1924050" y="3446463"/>
          <p14:tracePt t="35978" x="1924050" y="3419475"/>
          <p14:tracePt t="35987" x="1924050" y="3375025"/>
          <p14:tracePt t="35995" x="1924050" y="3355975"/>
          <p14:tracePt t="36003" x="1924050" y="3328988"/>
          <p14:tracePt t="36011" x="1924050" y="3309938"/>
          <p14:tracePt t="36019" x="1924050" y="3282950"/>
          <p14:tracePt t="36027" x="1924050" y="3255963"/>
          <p14:tracePt t="36035" x="1941513" y="3209925"/>
          <p14:tracePt t="36042" x="1951038" y="3173413"/>
          <p14:tracePt t="36051" x="1987550" y="3146425"/>
          <p14:tracePt t="36059" x="2005013" y="3119438"/>
          <p14:tracePt t="36067" x="2014538" y="3082925"/>
          <p14:tracePt t="36075" x="2033588" y="3054350"/>
          <p14:tracePt t="36083" x="2060575" y="3027363"/>
          <p14:tracePt t="36091" x="2087563" y="2990850"/>
          <p14:tracePt t="36100" x="2106613" y="2963863"/>
          <p14:tracePt t="36107" x="2106613" y="2936875"/>
          <p14:tracePt t="36116" x="2133600" y="2890838"/>
          <p14:tracePt t="36122" x="2151063" y="2844800"/>
          <p14:tracePt t="36131" x="2151063" y="2800350"/>
          <p14:tracePt t="36139" x="2187575" y="2754313"/>
          <p14:tracePt t="36150" x="2187575" y="2717800"/>
          <p14:tracePt t="36155" x="2197100" y="2671763"/>
          <p14:tracePt t="36165" x="2197100" y="2635250"/>
          <p14:tracePt t="36170" x="2197100" y="2589213"/>
          <p14:tracePt t="36178" x="2206625" y="2554288"/>
          <p14:tracePt t="36186" x="2214563" y="2508250"/>
          <p14:tracePt t="36196" x="2214563" y="2489200"/>
          <p14:tracePt t="36204" x="2214563" y="2452688"/>
          <p14:tracePt t="36212" x="2214563" y="2435225"/>
          <p14:tracePt t="36221" x="2214563" y="2408238"/>
          <p14:tracePt t="36228" x="2214563" y="2371725"/>
          <p14:tracePt t="36236" x="2214563" y="2343150"/>
          <p14:tracePt t="36244" x="2214563" y="2335213"/>
          <p14:tracePt t="36251" x="2214563" y="2306638"/>
          <p14:tracePt t="36260" x="2214563" y="2298700"/>
          <p14:tracePt t="36270" x="2214563" y="2289175"/>
          <p14:tracePt t="36276" x="2214563" y="2270125"/>
          <p14:tracePt t="36286" x="2214563" y="2252663"/>
          <p14:tracePt t="36292" x="2214563" y="2243138"/>
          <p14:tracePt t="36302" x="2214563" y="2216150"/>
          <p14:tracePt t="36308" x="2214563" y="2197100"/>
          <p14:tracePt t="36319" x="2214563" y="2179638"/>
          <p14:tracePt t="36334" x="2214563" y="2170113"/>
          <p14:tracePt t="36340" x="2214563" y="2160588"/>
          <p14:tracePt t="36354" x="2214563" y="2133600"/>
          <p14:tracePt t="36356" x="2214563" y="2125663"/>
          <p14:tracePt t="36364" x="2214563" y="2089150"/>
          <p14:tracePt t="36371" x="2214563" y="2079625"/>
          <p14:tracePt t="36382" x="2214563" y="2070100"/>
          <p14:tracePt t="36388" x="2233613" y="2060575"/>
          <p14:tracePt t="36396" x="2233613" y="2052638"/>
          <p14:tracePt t="36404" x="2233613" y="2043113"/>
          <p14:tracePt t="36413" x="2233613" y="2033588"/>
          <p14:tracePt t="36418" x="2233613" y="2016125"/>
          <p14:tracePt t="36428" x="2233613" y="2006600"/>
          <p14:tracePt t="36800" x="2214563" y="2060575"/>
          <p14:tracePt t="36803" x="2179638" y="2089150"/>
          <p14:tracePt t="36810" x="2160588" y="2125663"/>
          <p14:tracePt t="36818" x="2151063" y="2160588"/>
          <p14:tracePt t="36826" x="2114550" y="2206625"/>
          <p14:tracePt t="36835" x="2106613" y="2243138"/>
          <p14:tracePt t="36842" x="2087563" y="2279650"/>
          <p14:tracePt t="36850" x="2060575" y="2325688"/>
          <p14:tracePt t="36858" x="2051050" y="2362200"/>
          <p14:tracePt t="36867" x="2033588" y="2408238"/>
          <p14:tracePt t="36874" x="2024063" y="2435225"/>
          <p14:tracePt t="36882" x="2014538" y="2452688"/>
          <p14:tracePt t="36901" x="1997075" y="2508250"/>
          <p14:tracePt t="36906" x="1987550" y="2525713"/>
          <p14:tracePt t="36915" x="1987550" y="2535238"/>
          <p14:tracePt t="36922" x="1987550" y="2554288"/>
          <p14:tracePt t="36930" x="1978025" y="2562225"/>
          <p14:tracePt t="36938" x="1978025" y="2581275"/>
          <p14:tracePt t="36946" x="1978025" y="2608263"/>
          <p14:tracePt t="36954" x="1978025" y="2625725"/>
          <p14:tracePt t="36962" x="1968500" y="2654300"/>
          <p14:tracePt t="36970" x="1968500" y="2671763"/>
          <p14:tracePt t="36978" x="1968500" y="2698750"/>
          <p14:tracePt t="36987" x="1968500" y="2717800"/>
          <p14:tracePt t="36996" x="1968500" y="2744788"/>
          <p14:tracePt t="37004" x="1960563" y="2763838"/>
          <p14:tracePt t="37013" x="1960563" y="2800350"/>
          <p14:tracePt t="37021" x="1960563" y="2808288"/>
          <p14:tracePt t="37037" x="1951038" y="2836863"/>
          <p14:tracePt t="37044" x="1941513" y="2844800"/>
          <p14:tracePt t="37061" x="1941513" y="2854325"/>
          <p14:tracePt t="37076" x="1941513" y="2873375"/>
          <p14:tracePt t="37147" x="1941513" y="2881313"/>
          <p14:tracePt t="37155" x="1941513" y="2890838"/>
          <p14:tracePt t="37163" x="1941513" y="2909888"/>
          <p14:tracePt t="37170" x="1941513" y="2917825"/>
          <p14:tracePt t="37178" x="1941513" y="2927350"/>
          <p14:tracePt t="37186" x="1941513" y="2936875"/>
          <p14:tracePt t="37194" x="1941513" y="2954338"/>
          <p14:tracePt t="37204" x="1941513" y="2963863"/>
          <p14:tracePt t="37212" x="1941513" y="2973388"/>
          <p14:tracePt t="37221" x="1941513" y="2990850"/>
          <p14:tracePt t="37228" x="1941513" y="3000375"/>
          <p14:tracePt t="37235" x="1941513" y="3009900"/>
          <p14:tracePt t="37244" x="1941513" y="3017838"/>
          <p14:tracePt t="37253" x="1941513" y="3036888"/>
          <p14:tracePt t="37260" x="1941513" y="3046413"/>
          <p14:tracePt t="37276" x="1941513" y="3054350"/>
          <p14:tracePt t="37286" x="1931988" y="3063875"/>
          <p14:tracePt t="37291" x="1931988" y="3073400"/>
          <p14:tracePt t="37302" x="1931988" y="3082925"/>
          <p14:tracePt t="37318" x="1931988" y="3090863"/>
          <p14:tracePt t="37332" x="1931988" y="3100388"/>
          <p14:tracePt t="37339" x="1931988" y="3109913"/>
          <p14:tracePt t="37347" x="1931988" y="3119438"/>
          <p14:tracePt t="37354" x="1931988" y="3127375"/>
          <p14:tracePt t="37364" x="1931988" y="3136900"/>
          <p14:tracePt t="37372" x="1931988" y="3155950"/>
          <p14:tracePt t="37392" x="1931988" y="3163888"/>
          <p14:tracePt t="37394" x="1924050" y="3163888"/>
          <p14:tracePt t="37404" x="1924050" y="3173413"/>
          <p14:tracePt t="37414" x="1924050" y="3192463"/>
          <p14:tracePt t="37420" x="1924050" y="3200400"/>
          <p14:tracePt t="37427" x="1924050" y="3209925"/>
          <p14:tracePt t="37435" x="1924050" y="3219450"/>
          <p14:tracePt t="37452" x="1924050" y="3236913"/>
          <p14:tracePt t="38562" x="1931988" y="3246438"/>
          <p14:tracePt t="38570" x="1941513" y="3246438"/>
          <p14:tracePt t="38578" x="1941513" y="3255963"/>
          <p14:tracePt t="38620" x="1960563" y="3255963"/>
          <p14:tracePt t="38684" x="1978025" y="3265488"/>
          <p14:tracePt t="38696" x="1987550" y="3265488"/>
          <p14:tracePt t="38701" x="2005013" y="3265488"/>
          <p14:tracePt t="38748" x="2014538" y="3273425"/>
          <p14:tracePt t="38859" x="2024063" y="3282950"/>
          <p14:tracePt t="38988" x="2033588" y="3282950"/>
          <p14:tracePt t="38994" x="2041525" y="3282950"/>
          <p14:tracePt t="39002" x="2051050" y="3292475"/>
          <p14:tracePt t="39010" x="2060575" y="3292475"/>
          <p14:tracePt t="39018" x="2070100" y="3292475"/>
          <p14:tracePt t="39026" x="2087563" y="3292475"/>
          <p14:tracePt t="39034" x="2097088" y="3292475"/>
          <p14:tracePt t="39051" x="2106613" y="3292475"/>
          <p14:tracePt t="39060" x="2133600" y="3292475"/>
          <p14:tracePt t="39067" x="2187575" y="3292475"/>
          <p14:tracePt t="39076" x="2260600" y="3292475"/>
          <p14:tracePt t="39085" x="2389188" y="3292475"/>
          <p14:tracePt t="39092" x="2533650" y="3292475"/>
          <p14:tracePt t="39101" x="2698750" y="3292475"/>
          <p14:tracePt t="39107" x="2898775" y="3292475"/>
          <p14:tracePt t="39118" x="3100388" y="3292475"/>
          <p14:tracePt t="39123" x="3436938" y="3265488"/>
          <p14:tracePt t="39133" x="3673475" y="3246438"/>
          <p14:tracePt t="39140" x="3965575" y="3163888"/>
          <p14:tracePt t="39148" x="4303713" y="3054350"/>
          <p14:tracePt t="39156" x="4603750" y="2982913"/>
          <p14:tracePt t="39164" x="4905375" y="2881313"/>
          <p14:tracePt t="39172" x="5241925" y="2771775"/>
          <p14:tracePt t="39180" x="5478463" y="2681288"/>
          <p14:tracePt t="39188" x="5653088" y="2608263"/>
          <p14:tracePt t="39194" x="5816600" y="2525713"/>
          <p14:tracePt t="39202" x="5899150" y="2489200"/>
          <p14:tracePt t="39210" x="6016625" y="2425700"/>
          <p14:tracePt t="39218" x="6080125" y="2379663"/>
          <p14:tracePt t="39226" x="6135688" y="2306638"/>
          <p14:tracePt t="39234" x="6162675" y="2289175"/>
          <p14:tracePt t="39243" x="6189663" y="2262188"/>
          <p14:tracePt t="39251" x="6218238" y="2225675"/>
          <p14:tracePt t="39259" x="6226175" y="2206625"/>
          <p14:tracePt t="39269" x="6245225" y="2179638"/>
          <p14:tracePt t="39276" x="6262688" y="2160588"/>
          <p14:tracePt t="39284" x="6262688" y="2152650"/>
          <p14:tracePt t="39292" x="6272213" y="2125663"/>
          <p14:tracePt t="39311" x="6281738" y="2097088"/>
          <p14:tracePt t="39317" x="6291263" y="2089150"/>
          <p14:tracePt t="39325" x="6291263" y="2079625"/>
          <p14:tracePt t="39334" x="6299200" y="2070100"/>
          <p14:tracePt t="39351" x="6308725" y="2060575"/>
          <p14:tracePt t="39798" x="6308725" y="2070100"/>
          <p14:tracePt t="39802" x="6281738" y="2133600"/>
          <p14:tracePt t="39811" x="6262688" y="2160588"/>
          <p14:tracePt t="39818" x="6235700" y="2206625"/>
          <p14:tracePt t="39826" x="6218238" y="2233613"/>
          <p14:tracePt t="39835" x="6199188" y="2270125"/>
          <p14:tracePt t="39846" x="6162675" y="2298700"/>
          <p14:tracePt t="39850" x="6153150" y="2343150"/>
          <p14:tracePt t="39858" x="6135688" y="2389188"/>
          <p14:tracePt t="39866" x="6116638" y="2444750"/>
          <p14:tracePt t="39874" x="6108700" y="2508250"/>
          <p14:tracePt t="39883" x="6099175" y="2562225"/>
          <p14:tracePt t="39891" x="6099175" y="2635250"/>
          <p14:tracePt t="39899" x="6072188" y="2698750"/>
          <p14:tracePt t="39906" x="6062663" y="2763838"/>
          <p14:tracePt t="39915" x="6043613" y="2836863"/>
          <p14:tracePt t="39922" x="6043613" y="2890838"/>
          <p14:tracePt t="39931" x="6035675" y="2936875"/>
          <p14:tracePt t="39939" x="6026150" y="2990850"/>
          <p14:tracePt t="39947" x="6016625" y="3009900"/>
          <p14:tracePt t="39955" x="6007100" y="3046413"/>
          <p14:tracePt t="39963" x="6007100" y="3063875"/>
          <p14:tracePt t="39971" x="6007100" y="3073400"/>
          <p14:tracePt t="39979" x="6007100" y="3082925"/>
          <p14:tracePt t="39995" x="5999163" y="3090863"/>
          <p14:tracePt t="41333" x="5999163" y="3100388"/>
          <p14:tracePt t="41372" x="5999163" y="3127375"/>
          <p14:tracePt t="41684" x="6007100" y="3136900"/>
          <p14:tracePt t="41692" x="6007100" y="3173413"/>
          <p14:tracePt t="41702" x="5989638" y="3219450"/>
          <p14:tracePt t="41709" x="5935663" y="3302000"/>
          <p14:tracePt t="41723" x="5780088" y="3519488"/>
          <p14:tracePt t="41735" x="5688013" y="3621088"/>
          <p14:tracePt t="41740" x="5551488" y="3757613"/>
          <p14:tracePt t="41750" x="5434013" y="3857625"/>
          <p14:tracePt t="41755" x="5341938" y="3976688"/>
          <p14:tracePt t="41763" x="5268913" y="4067175"/>
          <p14:tracePt t="41771" x="5205413" y="4149725"/>
          <p14:tracePt t="41779" x="5151438" y="4232275"/>
          <p14:tracePt t="41787" x="5122863" y="4295775"/>
          <p14:tracePt t="41796" x="5105400" y="4340225"/>
          <p14:tracePt t="41807" x="5078413" y="4386263"/>
          <p14:tracePt t="41812" x="5068888" y="4422775"/>
          <p14:tracePt t="41823" x="5059363" y="4468813"/>
          <p14:tracePt t="41827" x="5032375" y="4532313"/>
          <p14:tracePt t="41836" x="5022850" y="4559300"/>
          <p14:tracePt t="41845" x="5022850" y="4587875"/>
          <p14:tracePt t="41850" x="5005388" y="4632325"/>
          <p14:tracePt t="41858" x="4978400" y="4651375"/>
          <p14:tracePt t="41866" x="4959350" y="4668838"/>
          <p14:tracePt t="41874" x="4932363" y="4705350"/>
          <p14:tracePt t="41885" x="4922838" y="4705350"/>
          <p14:tracePt t="41891" x="4895850" y="4724400"/>
          <p14:tracePt t="41900" x="4876800" y="4724400"/>
          <p14:tracePt t="41910" x="4868863" y="4732338"/>
          <p14:tracePt t="41918" x="4849813" y="4732338"/>
          <p14:tracePt t="42050" x="4832350" y="4732338"/>
          <p14:tracePt t="42058" x="4795838" y="4724400"/>
          <p14:tracePt t="42066" x="4740275" y="4705350"/>
          <p14:tracePt t="42074" x="4686300" y="4687888"/>
          <p14:tracePt t="42083" x="4622800" y="4668838"/>
          <p14:tracePt t="42091" x="4557713" y="4651375"/>
          <p14:tracePt t="42100" x="4503738" y="4641850"/>
          <p14:tracePt t="42107" x="4430713" y="4641850"/>
          <p14:tracePt t="42116" x="4367213" y="4614863"/>
          <p14:tracePt t="42123" x="4275138" y="4614863"/>
          <p14:tracePt t="42133" x="4184650" y="4614863"/>
          <p14:tracePt t="42139" x="4094163" y="4614863"/>
          <p14:tracePt t="42147" x="4002088" y="4614863"/>
          <p14:tracePt t="42155" x="3919538" y="4614863"/>
          <p14:tracePt t="42163" x="3883025" y="4614863"/>
          <p14:tracePt t="42171" x="3865563" y="4614863"/>
          <p14:tracePt t="42279" x="3856038" y="4605338"/>
          <p14:tracePt t="42668" x="3856038" y="4614863"/>
          <p14:tracePt t="42678" x="3856038" y="4624388"/>
          <p14:tracePt t="42683" x="3846513" y="4651375"/>
          <p14:tracePt t="42693" x="3829050" y="4697413"/>
          <p14:tracePt t="42700" x="3819525" y="4724400"/>
          <p14:tracePt t="42710" x="3802063" y="4778375"/>
          <p14:tracePt t="42717" x="3802063" y="4805363"/>
          <p14:tracePt t="42727" x="3792538" y="4851400"/>
          <p14:tracePt t="42734" x="3792538" y="4906963"/>
          <p14:tracePt t="42739" x="3792538" y="4951413"/>
          <p14:tracePt t="42747" x="3792538" y="5016500"/>
          <p14:tracePt t="42755" x="3792538" y="5043488"/>
          <p14:tracePt t="42763" x="3792538" y="5089525"/>
          <p14:tracePt t="42771" x="3792538" y="5116513"/>
          <p14:tracePt t="42779" x="3792538" y="5133975"/>
          <p14:tracePt t="42787" x="3792538" y="5160963"/>
          <p14:tracePt t="42795" x="3792538" y="5180013"/>
          <p14:tracePt t="42803" x="3792538" y="5207000"/>
          <p14:tracePt t="42811" x="3792538" y="5226050"/>
          <p14:tracePt t="42819" x="3792538" y="5243513"/>
          <p14:tracePt t="42827" x="3802063" y="5280025"/>
          <p14:tracePt t="42835" x="3829050" y="5299075"/>
          <p14:tracePt t="42844" x="3846513" y="5326063"/>
          <p14:tracePt t="42850" x="3875088" y="5372100"/>
          <p14:tracePt t="42858" x="3902075" y="5389563"/>
          <p14:tracePt t="42866" x="3919538" y="5435600"/>
          <p14:tracePt t="42875" x="3938588" y="5462588"/>
          <p14:tracePt t="42884" x="3956050" y="5489575"/>
          <p14:tracePt t="42890" x="3984625" y="5508625"/>
          <p14:tracePt t="42898" x="4002088" y="5526088"/>
          <p14:tracePt t="42906" x="4021138" y="5545138"/>
          <p14:tracePt t="43157" x="4029075" y="5545138"/>
          <p14:tracePt t="43165" x="4029075" y="5535613"/>
          <p14:tracePt t="43170" x="4029075" y="5518150"/>
          <p14:tracePt t="43178" x="4011613" y="5489575"/>
          <p14:tracePt t="43186" x="3992563" y="5472113"/>
          <p14:tracePt t="43195" x="3965575" y="5435600"/>
          <p14:tracePt t="43203" x="3929063" y="5408613"/>
          <p14:tracePt t="43211" x="3883025" y="5362575"/>
          <p14:tracePt t="43219" x="3819525" y="5289550"/>
          <p14:tracePt t="43227" x="3729038" y="5226050"/>
          <p14:tracePt t="43236" x="3683000" y="5189538"/>
          <p14:tracePt t="43242" x="3619500" y="5116513"/>
          <p14:tracePt t="43250" x="3582988" y="5089525"/>
          <p14:tracePt t="43258" x="3563938" y="5070475"/>
          <p14:tracePt t="43266" x="3527425" y="5024438"/>
          <p14:tracePt t="43274" x="3519488" y="4987925"/>
          <p14:tracePt t="43283" x="3509963" y="4960938"/>
          <p14:tracePt t="43291" x="3509963" y="4943475"/>
          <p14:tracePt t="43298" x="3509963" y="4914900"/>
          <p14:tracePt t="43306" x="3490913" y="4887913"/>
          <p14:tracePt t="43315" x="3490913" y="4851400"/>
          <p14:tracePt t="43334" x="3490913" y="4824413"/>
          <p14:tracePt t="43341" x="3490913" y="4778375"/>
          <p14:tracePt t="43351" x="3490913" y="4760913"/>
          <p14:tracePt t="43356" x="3490913" y="4724400"/>
          <p14:tracePt t="43368" x="3490913" y="4705350"/>
          <p14:tracePt t="43372" x="3490913" y="4660900"/>
          <p14:tracePt t="43385" x="3500438" y="4624388"/>
          <p14:tracePt t="43387" x="3509963" y="4605338"/>
          <p14:tracePt t="43401" x="3546475" y="4541838"/>
          <p14:tracePt t="43404" x="3556000" y="4514850"/>
          <p14:tracePt t="43411" x="3582988" y="4478338"/>
          <p14:tracePt t="43419" x="3600450" y="4459288"/>
          <p14:tracePt t="43427" x="3609975" y="4422775"/>
          <p14:tracePt t="43435" x="3636963" y="4386263"/>
          <p14:tracePt t="43443" x="3646488" y="4376738"/>
          <p14:tracePt t="43451" x="3665538" y="4368800"/>
          <p14:tracePt t="43459" x="3683000" y="4340225"/>
          <p14:tracePt t="43468" x="3719513" y="4313238"/>
          <p14:tracePt t="43476" x="3738563" y="4303713"/>
          <p14:tracePt t="43485" x="3756025" y="4286250"/>
          <p14:tracePt t="43492" x="3783013" y="4276725"/>
          <p14:tracePt t="43501" x="3802063" y="4259263"/>
          <p14:tracePt t="43508" x="3838575" y="4232275"/>
          <p14:tracePt t="43517" x="3865563" y="4222750"/>
          <p14:tracePt t="43523" x="3892550" y="4203700"/>
          <p14:tracePt t="43535" x="3929063" y="4195763"/>
          <p14:tracePt t="43539" x="3948113" y="4186238"/>
          <p14:tracePt t="43548" x="3975100" y="4167188"/>
          <p14:tracePt t="43555" x="3984625" y="4167188"/>
          <p14:tracePt t="47341" x="3929063" y="4213225"/>
          <p14:tracePt t="47348" x="3775075" y="4286250"/>
          <p14:tracePt t="47358" x="3582988" y="4368800"/>
          <p14:tracePt t="47367" x="3363913" y="4413250"/>
          <p14:tracePt t="47372" x="3100388" y="4486275"/>
          <p14:tracePt t="47378" x="2908300" y="4559300"/>
          <p14:tracePt t="47386" x="2744788" y="4587875"/>
          <p14:tracePt t="47394" x="2552700" y="4651375"/>
          <p14:tracePt t="47402" x="2416175" y="4697413"/>
          <p14:tracePt t="47412" x="2306638" y="4724400"/>
          <p14:tracePt t="47418" x="2197100" y="4732338"/>
          <p14:tracePt t="47426" x="2151063" y="4732338"/>
          <p14:tracePt t="47434" x="2124075" y="4768850"/>
          <p14:tracePt t="47442" x="2106613" y="4768850"/>
          <p14:tracePt t="47484" x="2097088" y="4768850"/>
          <p14:tracePt t="47493" x="2078038" y="4778375"/>
          <p14:tracePt t="47499" x="2024063" y="4778375"/>
          <p14:tracePt t="47509" x="1968500" y="4787900"/>
          <p14:tracePt t="47518" x="1878013" y="4787900"/>
          <p14:tracePt t="47527" x="1795463" y="4787900"/>
          <p14:tracePt t="47531" x="1722438" y="4787900"/>
          <p14:tracePt t="47538" x="1649413" y="4787900"/>
          <p14:tracePt t="47547" x="1558925" y="4787900"/>
          <p14:tracePt t="47554" x="1485900" y="4787900"/>
          <p14:tracePt t="47562" x="1412875" y="4787900"/>
          <p14:tracePt t="47570" x="1366838" y="4787900"/>
          <p14:tracePt t="47578" x="1349375" y="4787900"/>
          <p14:tracePt t="47586" x="1330325" y="4787900"/>
          <p14:tracePt t="47668" x="1349375" y="4787900"/>
          <p14:tracePt t="47676" x="1358900" y="4778375"/>
          <p14:tracePt t="47708" x="1366838" y="4768850"/>
          <p14:tracePt t="47715" x="1376363" y="4768850"/>
          <p14:tracePt t="47731" x="1385888" y="4768850"/>
          <p14:tracePt t="47738" x="1395413" y="4760913"/>
          <p14:tracePt t="47747" x="1412875" y="4751388"/>
          <p14:tracePt t="47754" x="1458913" y="4751388"/>
          <p14:tracePt t="47762" x="1485900" y="4751388"/>
          <p14:tracePt t="47771" x="1531938" y="4724400"/>
          <p14:tracePt t="47780" x="1604963" y="4724400"/>
          <p14:tracePt t="47788" x="1658938" y="4714875"/>
          <p14:tracePt t="47796" x="1722438" y="4705350"/>
          <p14:tracePt t="47804" x="1814513" y="4687888"/>
          <p14:tracePt t="47812" x="1868488" y="4687888"/>
          <p14:tracePt t="47820" x="1931988" y="4668838"/>
          <p14:tracePt t="47832" x="1978025" y="4651375"/>
          <p14:tracePt t="47836" x="2014538" y="4651375"/>
          <p14:tracePt t="47844" x="2033588" y="4651375"/>
          <p14:tracePt t="47851" x="2078038" y="4641850"/>
          <p14:tracePt t="48217" x="2078038" y="4624388"/>
          <p14:tracePt t="48222" x="2078038" y="4614863"/>
          <p14:tracePt t="48229" x="2087563" y="4614863"/>
          <p14:tracePt t="48246" x="2124075" y="4614863"/>
          <p14:tracePt t="48252" x="2179638" y="4614863"/>
          <p14:tracePt t="48261" x="2287588" y="4614863"/>
          <p14:tracePt t="48267" x="2389188" y="4614863"/>
          <p14:tracePt t="48276" x="2516188" y="4614863"/>
          <p14:tracePt t="48285" x="2606675" y="4614863"/>
          <p14:tracePt t="48292" x="2698750" y="4614863"/>
          <p14:tracePt t="48301" x="2752725" y="4614863"/>
          <p14:tracePt t="48308" x="2781300" y="4614863"/>
          <p14:tracePt t="48319" x="2798763" y="4614863"/>
          <p14:tracePt t="48340" x="2808288" y="4605338"/>
          <p14:tracePt t="48562" x="2808288" y="4595813"/>
          <p14:tracePt t="48578" x="2798763" y="4595813"/>
          <p14:tracePt t="48586" x="2771775" y="4595813"/>
          <p14:tracePt t="48594" x="2735263" y="4595813"/>
          <p14:tracePt t="48602" x="2698750" y="4614863"/>
          <p14:tracePt t="48610" x="2671763" y="4651375"/>
          <p14:tracePt t="48618" x="2652713" y="4668838"/>
          <p14:tracePt t="48626" x="2635250" y="4687888"/>
          <p14:tracePt t="48634" x="2625725" y="4705350"/>
          <p14:tracePt t="48643" x="2616200" y="4724400"/>
          <p14:tracePt t="48650" x="2606675" y="4732338"/>
          <p14:tracePt t="48659" x="2606675" y="4760913"/>
          <p14:tracePt t="48667" x="2606675" y="4768850"/>
          <p14:tracePt t="48675" x="2606675" y="4797425"/>
          <p14:tracePt t="48700" x="2606675" y="4805363"/>
          <p14:tracePt t="48706" x="2606675" y="4814888"/>
          <p14:tracePt t="48804" x="2625725" y="4814888"/>
          <p14:tracePt t="48813" x="2643188" y="4814888"/>
          <p14:tracePt t="48820" x="2671763" y="4814888"/>
          <p14:tracePt t="48833" x="2679700" y="4805363"/>
          <p14:tracePt t="48835" x="2679700" y="4797425"/>
          <p14:tracePt t="48846" x="2698750" y="4778375"/>
          <p14:tracePt t="48859" x="2708275" y="4778375"/>
          <p14:tracePt t="48869" x="2716213" y="4768850"/>
          <p14:tracePt t="48876" x="2716213" y="4760913"/>
          <p14:tracePt t="48891" x="2725738" y="4751388"/>
          <p14:tracePt t="49068" x="2735263" y="4741863"/>
          <p14:tracePt t="49093" x="2744788" y="4741863"/>
          <p14:tracePt t="49099" x="2762250" y="4724400"/>
          <p14:tracePt t="49116" x="2762250" y="4714875"/>
          <p14:tracePt t="49133" x="2762250" y="4687888"/>
          <p14:tracePt t="49139" x="2762250" y="4668838"/>
          <p14:tracePt t="49149" x="2762250" y="4641850"/>
          <p14:tracePt t="49155" x="2762250" y="4632325"/>
          <p14:tracePt t="49163" x="2762250" y="4595813"/>
          <p14:tracePt t="49171" x="2762250" y="4578350"/>
          <p14:tracePt t="49179" x="2762250" y="4551363"/>
          <p14:tracePt t="49187" x="2762250" y="4541838"/>
          <p14:tracePt t="49196" x="2752725" y="4505325"/>
          <p14:tracePt t="49204" x="2752725" y="4495800"/>
          <p14:tracePt t="49212" x="2744788" y="4486275"/>
          <p14:tracePt t="49220" x="2744788" y="4459288"/>
          <p14:tracePt t="49228" x="2735263" y="4449763"/>
          <p14:tracePt t="49235" x="2735263" y="4441825"/>
          <p14:tracePt t="49243" x="2725738" y="4432300"/>
          <p14:tracePt t="49251" x="2725738" y="4422775"/>
          <p14:tracePt t="49258" x="2725738" y="4413250"/>
          <p14:tracePt t="49266" x="2708275" y="4395788"/>
          <p14:tracePt t="49274" x="2708275" y="4386263"/>
          <p14:tracePt t="49282" x="2708275" y="4376738"/>
          <p14:tracePt t="49298" x="2708275" y="4368800"/>
          <p14:tracePt t="49316" x="2698750" y="4340225"/>
          <p14:tracePt t="49337" x="2698750" y="4332288"/>
          <p14:tracePt t="49356" x="2698750" y="4322763"/>
          <p14:tracePt t="49460" x="2698750" y="4303713"/>
          <p14:tracePt t="49468" x="2698750" y="4295775"/>
          <p14:tracePt t="49483" x="2698750" y="4276725"/>
          <p14:tracePt t="49492" x="2708275" y="4268788"/>
          <p14:tracePt t="49504" x="2725738" y="4259263"/>
          <p14:tracePt t="49508" x="2735263" y="4249738"/>
          <p14:tracePt t="49523" x="2762250" y="4222750"/>
          <p14:tracePt t="49537" x="2781300" y="4213225"/>
          <p14:tracePt t="49539" x="2789238" y="4203700"/>
          <p14:tracePt t="49548" x="2798763" y="4203700"/>
          <p14:tracePt t="49555" x="2808288" y="4195763"/>
          <p14:tracePt t="49644" x="2808288" y="4203700"/>
          <p14:tracePt t="49652" x="2808288" y="4213225"/>
          <p14:tracePt t="49668" x="2808288" y="4222750"/>
          <p14:tracePt t="49676" x="2789238" y="4240213"/>
          <p14:tracePt t="49692" x="2789238" y="4249738"/>
          <p14:tracePt t="49866" x="2808288" y="4240213"/>
          <p14:tracePt t="49874" x="2835275" y="4213225"/>
          <p14:tracePt t="49882" x="2844800" y="4195763"/>
          <p14:tracePt t="50167" x="2852738" y="4195763"/>
          <p14:tracePt t="50173" x="2852738" y="4203700"/>
          <p14:tracePt t="50180" x="2881313" y="4222750"/>
          <p14:tracePt t="50190" x="2925763" y="4232275"/>
          <p14:tracePt t="50194" x="2944813" y="4249738"/>
          <p14:tracePt t="50202" x="2962275" y="4249738"/>
          <p14:tracePt t="50210" x="2981325" y="4249738"/>
          <p14:tracePt t="50220" x="2990850" y="4249738"/>
          <p14:tracePt t="50228" x="2998788" y="4249738"/>
          <p14:tracePt t="50323" x="3008313" y="4249738"/>
          <p14:tracePt t="50346" x="3017838" y="4249738"/>
          <p14:tracePt t="50362" x="3027363" y="4249738"/>
          <p14:tracePt t="50371" x="3044825" y="4249738"/>
          <p14:tracePt t="50379" x="3054350" y="4249738"/>
          <p14:tracePt t="50970" x="3054350" y="4259263"/>
          <p14:tracePt t="50979" x="3044825" y="4295775"/>
          <p14:tracePt t="50995" x="3044825" y="4322763"/>
          <p14:tracePt t="51004" x="3044825" y="4340225"/>
          <p14:tracePt t="51012" x="3044825" y="4368800"/>
          <p14:tracePt t="51019" x="3044825" y="4386263"/>
          <p14:tracePt t="51028" x="3044825" y="4395788"/>
          <p14:tracePt t="51036" x="3044825" y="4413250"/>
          <p14:tracePt t="51042" x="3044825" y="4422775"/>
          <p14:tracePt t="51051" x="3044825" y="4432300"/>
          <p14:tracePt t="51058" x="3044825" y="4459288"/>
          <p14:tracePt t="51188" x="3044825" y="4468813"/>
          <p14:tracePt t="51244" x="3054350" y="4468813"/>
          <p14:tracePt t="51252" x="3090863" y="4441825"/>
          <p14:tracePt t="51260" x="3117850" y="4422775"/>
          <p14:tracePt t="51267" x="3144838" y="4405313"/>
          <p14:tracePt t="51276" x="3154363" y="4395788"/>
          <p14:tracePt t="51283" x="3190875" y="4368800"/>
          <p14:tracePt t="51293" x="3208338" y="4359275"/>
          <p14:tracePt t="51298" x="3254375" y="4332288"/>
          <p14:tracePt t="51307" x="3300413" y="4313238"/>
          <p14:tracePt t="51315" x="3317875" y="4303713"/>
          <p14:tracePt t="51323" x="3390900" y="4268788"/>
          <p14:tracePt t="51332" x="3419475" y="4259263"/>
          <p14:tracePt t="51339" x="3473450" y="4240213"/>
          <p14:tracePt t="51348" x="3536950" y="4232275"/>
          <p14:tracePt t="51354" x="3609975" y="4232275"/>
          <p14:tracePt t="51362" x="3673475" y="4203700"/>
          <p14:tracePt t="51370" x="3765550" y="4203700"/>
          <p14:tracePt t="51378" x="3838575" y="4203700"/>
          <p14:tracePt t="51386" x="3911600" y="4203700"/>
          <p14:tracePt t="51394" x="4038600" y="4203700"/>
          <p14:tracePt t="51402" x="4148138" y="4203700"/>
          <p14:tracePt t="51410" x="4275138" y="4203700"/>
          <p14:tracePt t="51418" x="4457700" y="4203700"/>
          <p14:tracePt t="51427" x="4622800" y="4203700"/>
          <p14:tracePt t="51435" x="4767263" y="4203700"/>
          <p14:tracePt t="51442" x="4913313" y="4203700"/>
          <p14:tracePt t="51451" x="5022850" y="4203700"/>
          <p14:tracePt t="51460" x="5132388" y="4203700"/>
          <p14:tracePt t="51468" x="5187950" y="4203700"/>
          <p14:tracePt t="51476" x="5241925" y="4203700"/>
          <p14:tracePt t="51483" x="5268913" y="4203700"/>
          <p14:tracePt t="51494" x="5278438" y="4203700"/>
          <p14:tracePt t="51615" x="5268913" y="4203700"/>
          <p14:tracePt t="51709" x="5260975" y="4203700"/>
          <p14:tracePt t="51716" x="5251450" y="4203700"/>
          <p14:tracePt t="51726" x="5241925" y="4203700"/>
          <p14:tracePt t="51732" x="5205413" y="4203700"/>
          <p14:tracePt t="51743" x="5168900" y="4203700"/>
          <p14:tracePt t="51750" x="5114925" y="4203700"/>
          <p14:tracePt t="51756" x="5041900" y="4203700"/>
          <p14:tracePt t="51766" x="4968875" y="4203700"/>
          <p14:tracePt t="51771" x="4905375" y="4222750"/>
          <p14:tracePt t="51779" x="4832350" y="4232275"/>
          <p14:tracePt t="51787" x="4767263" y="4259263"/>
          <p14:tracePt t="51795" x="4703763" y="4268788"/>
          <p14:tracePt t="51803" x="4667250" y="4276725"/>
          <p14:tracePt t="51811" x="4649788" y="4276725"/>
          <p14:tracePt t="51819" x="4630738" y="4286250"/>
          <p14:tracePt t="52399" x="4676775" y="4286250"/>
          <p14:tracePt t="52405" x="4822825" y="4286250"/>
          <p14:tracePt t="52412" x="4986338" y="4286250"/>
          <p14:tracePt t="52420" x="5122863" y="4286250"/>
          <p14:tracePt t="52428" x="5287963" y="4286250"/>
          <p14:tracePt t="52438" x="5434013" y="4286250"/>
          <p14:tracePt t="52442" x="5580063" y="4286250"/>
          <p14:tracePt t="52451" x="5688013" y="4286250"/>
          <p14:tracePt t="52459" x="5797550" y="4286250"/>
          <p14:tracePt t="52468" x="5899150" y="4286250"/>
          <p14:tracePt t="52476" x="5943600" y="4259263"/>
          <p14:tracePt t="52483" x="5972175" y="4249738"/>
          <p14:tracePt t="52492" x="5989638" y="4249738"/>
          <p14:tracePt t="52548" x="5999163" y="4249738"/>
          <p14:tracePt t="52652" x="5999163" y="4240213"/>
          <p14:tracePt t="52660" x="6007100" y="4232275"/>
          <p14:tracePt t="52668" x="6043613" y="4213225"/>
          <p14:tracePt t="52676" x="6053138" y="4213225"/>
          <p14:tracePt t="52683" x="6080125" y="4203700"/>
          <p14:tracePt t="52692" x="6153150" y="4195763"/>
          <p14:tracePt t="52701" x="6181725" y="4195763"/>
          <p14:tracePt t="52708" x="6254750" y="4195763"/>
          <p14:tracePt t="52717" x="6308725" y="4186238"/>
          <p14:tracePt t="52723" x="6372225" y="4186238"/>
          <p14:tracePt t="52733" x="6427788" y="4186238"/>
          <p14:tracePt t="52739" x="6500813" y="4159250"/>
          <p14:tracePt t="52747" x="6545263" y="4159250"/>
          <p14:tracePt t="52756" x="6600825" y="4149725"/>
          <p14:tracePt t="52766" x="6610350" y="4149725"/>
          <p14:tracePt t="52771" x="6637338" y="4149725"/>
          <p14:tracePt t="52939" x="6645275" y="4149725"/>
          <p14:tracePt t="52979" x="6618288" y="4149725"/>
          <p14:tracePt t="52987" x="6581775" y="4149725"/>
          <p14:tracePt t="52995" x="6500813" y="4149725"/>
          <p14:tracePt t="53004" x="6408738" y="4149725"/>
          <p14:tracePt t="53012" x="6299200" y="4149725"/>
          <p14:tracePt t="53019" x="6208713" y="4149725"/>
          <p14:tracePt t="53027" x="6153150" y="4149725"/>
          <p14:tracePt t="53036" x="6043613" y="4149725"/>
          <p14:tracePt t="53043" x="5953125" y="4149725"/>
          <p14:tracePt t="53050" x="5880100" y="4149725"/>
          <p14:tracePt t="53058" x="5816600" y="4149725"/>
          <p14:tracePt t="53066" x="5780088" y="4149725"/>
          <p14:tracePt t="53074" x="5753100" y="4149725"/>
          <p14:tracePt t="53082" x="5734050" y="4149725"/>
          <p14:tracePt t="53090" x="5724525" y="4149725"/>
          <p14:tracePt t="53164" x="5688013" y="4149725"/>
          <p14:tracePt t="53172" x="5634038" y="4149725"/>
          <p14:tracePt t="53180" x="5580063" y="4149725"/>
          <p14:tracePt t="53188" x="5514975" y="4149725"/>
          <p14:tracePt t="53196" x="5461000" y="4149725"/>
          <p14:tracePt t="53204" x="5368925" y="4159250"/>
          <p14:tracePt t="53212" x="5278438" y="4159250"/>
          <p14:tracePt t="53220" x="5205413" y="4159250"/>
          <p14:tracePt t="53228" x="5122863" y="4176713"/>
          <p14:tracePt t="53236" x="5086350" y="4176713"/>
          <p14:tracePt t="53248" x="5041900" y="4176713"/>
          <p14:tracePt t="53252" x="5022850" y="4186238"/>
          <p14:tracePt t="53258" x="4995863" y="4186238"/>
          <p14:tracePt t="53266" x="4978400" y="4203700"/>
          <p14:tracePt t="55045" x="4949825" y="4222750"/>
          <p14:tracePt t="55050" x="4932363" y="4232275"/>
          <p14:tracePt t="55058" x="4905375" y="4249738"/>
          <p14:tracePt t="55066" x="4886325" y="4259263"/>
          <p14:tracePt t="55090" x="4876800" y="4268788"/>
          <p14:tracePt t="55456" x="4876800" y="4276725"/>
          <p14:tracePt t="55834" x="4859338" y="4295775"/>
          <p14:tracePt t="55844" x="4795838" y="4313238"/>
          <p14:tracePt t="55851" x="4667250" y="4376738"/>
          <p14:tracePt t="55858" x="4476750" y="4441825"/>
          <p14:tracePt t="55866" x="4230688" y="4478338"/>
          <p14:tracePt t="55874" x="4002088" y="4541838"/>
          <p14:tracePt t="55882" x="3702050" y="4651375"/>
          <p14:tracePt t="55899" x="2998788" y="4841875"/>
          <p14:tracePt t="55906" x="2744788" y="4897438"/>
          <p14:tracePt t="55914" x="2470150" y="4987925"/>
          <p14:tracePt t="55922" x="2287588" y="5033963"/>
          <p14:tracePt t="55930" x="2124075" y="5097463"/>
          <p14:tracePt t="55938" x="2024063" y="5106988"/>
          <p14:tracePt t="55948" x="1978025" y="5133975"/>
          <p14:tracePt t="55954" x="1951038" y="5153025"/>
          <p14:tracePt t="55963" x="1931988" y="5160963"/>
          <p14:tracePt t="56100" x="1941513" y="5170488"/>
          <p14:tracePt t="56108" x="1960563" y="5170488"/>
          <p14:tracePt t="56115" x="2005013" y="5143500"/>
          <p14:tracePt t="56124" x="2024063" y="5126038"/>
          <p14:tracePt t="56134" x="2070100" y="5097463"/>
          <p14:tracePt t="56139" x="2078038" y="5089525"/>
          <p14:tracePt t="56148" x="2106613" y="5043488"/>
          <p14:tracePt t="56155" x="2114550" y="5006975"/>
          <p14:tracePt t="56166" x="2124075" y="4997450"/>
          <p14:tracePt t="56174" x="2133600" y="4970463"/>
          <p14:tracePt t="56179" x="2151063" y="4943475"/>
          <p14:tracePt t="56187" x="2160588" y="4933950"/>
          <p14:tracePt t="56195" x="2160588" y="4924425"/>
          <p14:tracePt t="56203" x="2160588" y="4914900"/>
          <p14:tracePt t="56292" x="2160588" y="4906963"/>
          <p14:tracePt t="56300" x="2160588" y="4897438"/>
          <p14:tracePt t="56308" x="2160588" y="4887913"/>
          <p14:tracePt t="56323" x="2160588" y="4870450"/>
          <p14:tracePt t="56331" x="2160588" y="4860925"/>
          <p14:tracePt t="56348" x="2160588" y="4841875"/>
          <p14:tracePt t="56363" x="2160588" y="4833938"/>
          <p14:tracePt t="56378" x="2160588" y="4824413"/>
          <p14:tracePt t="56772" x="2151063" y="4814888"/>
          <p14:tracePt t="56780" x="2143125" y="4814888"/>
          <p14:tracePt t="56790" x="2124075" y="4797425"/>
          <p14:tracePt t="56797" x="2106613" y="4787900"/>
          <p14:tracePt t="56804" x="2106613" y="4778375"/>
          <p14:tracePt t="56810" x="2106613" y="4751388"/>
          <p14:tracePt t="56818" x="2078038" y="4732338"/>
          <p14:tracePt t="56826" x="2060575" y="4697413"/>
          <p14:tracePt t="56834" x="2060575" y="4687888"/>
          <p14:tracePt t="56850" x="2060575" y="4668838"/>
          <p14:tracePt t="56859" x="2060575" y="4651375"/>
          <p14:tracePt t="56866" x="2060575" y="4641850"/>
          <p14:tracePt t="56890" x="2060575" y="4624388"/>
          <p14:tracePt t="56898" x="2060575" y="4614863"/>
          <p14:tracePt t="56914" x="2078038" y="4605338"/>
          <p14:tracePt t="56933" x="2106613" y="4605338"/>
          <p14:tracePt t="56938" x="2124075" y="4605338"/>
          <p14:tracePt t="56948" x="2170113" y="4605338"/>
          <p14:tracePt t="56957" x="2206625" y="4605338"/>
          <p14:tracePt t="56962" x="2224088" y="4605338"/>
          <p14:tracePt t="56971" x="2251075" y="4605338"/>
          <p14:tracePt t="56978" x="2270125" y="4605338"/>
          <p14:tracePt t="56986" x="2287588" y="4605338"/>
          <p14:tracePt t="56994" x="2297113" y="4605338"/>
          <p14:tracePt t="57002" x="2306638" y="4605338"/>
          <p14:tracePt t="57076" x="2306638" y="4614863"/>
          <p14:tracePt t="57084" x="2297113" y="4624388"/>
          <p14:tracePt t="57109" x="2287588" y="4641850"/>
          <p14:tracePt t="57115" x="2279650" y="4660900"/>
          <p14:tracePt t="57124" x="2260600" y="4678363"/>
          <p14:tracePt t="57151" x="2251075" y="4687888"/>
          <p14:tracePt t="57165" x="2251075" y="4697413"/>
          <p14:tracePt t="57174" x="2243138" y="4705350"/>
          <p14:tracePt t="57789" x="2251075" y="4687888"/>
          <p14:tracePt t="57796" x="2270125" y="4678363"/>
          <p14:tracePt t="57802" x="2316163" y="4651375"/>
          <p14:tracePt t="57811" x="2324100" y="4641850"/>
          <p14:tracePt t="57818" x="2343150" y="4632325"/>
          <p14:tracePt t="57827" x="2360613" y="4624388"/>
          <p14:tracePt t="57844" x="2370138" y="4624388"/>
          <p14:tracePt t="58162" x="2397125" y="4624388"/>
          <p14:tracePt t="58179" x="2406650" y="4624388"/>
          <p14:tracePt t="58186" x="2425700" y="4624388"/>
          <p14:tracePt t="58195" x="2433638" y="4624388"/>
          <p14:tracePt t="58204" x="2452688" y="4624388"/>
          <p14:tracePt t="58212" x="2489200" y="4624388"/>
          <p14:tracePt t="58220" x="2543175" y="4632325"/>
          <p14:tracePt t="58229" x="2616200" y="4632325"/>
          <p14:tracePt t="58234" x="2679700" y="4632325"/>
          <p14:tracePt t="58242" x="2735263" y="4632325"/>
          <p14:tracePt t="58250" x="2789238" y="4641850"/>
          <p14:tracePt t="58258" x="2825750" y="4651375"/>
          <p14:tracePt t="58266" x="2835275" y="4651375"/>
          <p14:tracePt t="58478" x="2835275" y="4660900"/>
          <p14:tracePt t="58484" x="2844800" y="4668838"/>
          <p14:tracePt t="58492" x="2852738" y="4678363"/>
          <p14:tracePt t="58500" x="2862263" y="4678363"/>
          <p14:tracePt t="58506" x="2871788" y="4697413"/>
          <p14:tracePt t="58515" x="2889250" y="4732338"/>
          <p14:tracePt t="58522" x="2908300" y="4760913"/>
          <p14:tracePt t="58530" x="2935288" y="4787900"/>
          <p14:tracePt t="58538" x="2944813" y="4814888"/>
          <p14:tracePt t="58547" x="2981325" y="4870450"/>
          <p14:tracePt t="58554" x="2990850" y="4887913"/>
          <p14:tracePt t="58563" x="3008313" y="4933950"/>
          <p14:tracePt t="58570" x="3027363" y="4960938"/>
          <p14:tracePt t="58578" x="3035300" y="4987925"/>
          <p14:tracePt t="58586" x="3044825" y="5016500"/>
          <p14:tracePt t="58594" x="3044825" y="5043488"/>
          <p14:tracePt t="58603" x="3063875" y="5060950"/>
          <p14:tracePt t="58611" x="3063875" y="5070475"/>
          <p14:tracePt t="58619" x="3063875" y="5089525"/>
          <p14:tracePt t="58768" x="3063875" y="5097463"/>
          <p14:tracePt t="58773" x="3017838" y="5106988"/>
          <p14:tracePt t="58781" x="2971800" y="5106988"/>
          <p14:tracePt t="58788" x="2935288" y="5106988"/>
          <p14:tracePt t="58797" x="2908300" y="5106988"/>
          <p14:tracePt t="58803" x="2862263" y="5106988"/>
          <p14:tracePt t="58811" x="2835275" y="5106988"/>
          <p14:tracePt t="58819" x="2817813" y="5106988"/>
          <p14:tracePt t="58826" x="2808288" y="5106988"/>
          <p14:tracePt t="58834" x="2798763" y="5106988"/>
          <p14:tracePt t="58948" x="2789238" y="5106988"/>
          <p14:tracePt t="58956" x="2771775" y="5106988"/>
          <p14:tracePt t="58962" x="2725738" y="5097463"/>
          <p14:tracePt t="58970" x="2708275" y="5080000"/>
          <p14:tracePt t="58978" x="2679700" y="5070475"/>
          <p14:tracePt t="58986" x="2643188" y="5053013"/>
          <p14:tracePt t="58994" x="2625725" y="5043488"/>
          <p14:tracePt t="59002" x="2598738" y="5024438"/>
          <p14:tracePt t="59010" x="2552700" y="4997450"/>
          <p14:tracePt t="59018" x="2533650" y="4979988"/>
          <p14:tracePt t="59026" x="2525713" y="4970463"/>
          <p14:tracePt t="59034" x="2506663" y="4951413"/>
          <p14:tracePt t="59043" x="2489200" y="4933950"/>
          <p14:tracePt t="59051" x="2479675" y="4924425"/>
          <p14:tracePt t="59059" x="2479675" y="4906963"/>
          <p14:tracePt t="59066" x="2470150" y="4887913"/>
          <p14:tracePt t="59082" x="2470150" y="4870450"/>
          <p14:tracePt t="59090" x="2462213" y="4851400"/>
          <p14:tracePt t="59107" x="2462213" y="4824413"/>
          <p14:tracePt t="59115" x="2462213" y="4814888"/>
          <p14:tracePt t="59123" x="2462213" y="4797425"/>
          <p14:tracePt t="59130" x="2462213" y="4768850"/>
          <p14:tracePt t="59139" x="2462213" y="4751388"/>
          <p14:tracePt t="59148" x="2462213" y="4732338"/>
          <p14:tracePt t="59155" x="2462213" y="4714875"/>
          <p14:tracePt t="59166" x="2462213" y="4687888"/>
          <p14:tracePt t="59170" x="2462213" y="4668838"/>
          <p14:tracePt t="59179" x="2498725" y="4624388"/>
          <p14:tracePt t="59186" x="2506663" y="4605338"/>
          <p14:tracePt t="59194" x="2525713" y="4595813"/>
          <p14:tracePt t="59202" x="2543175" y="4578350"/>
          <p14:tracePt t="59210" x="2552700" y="4568825"/>
          <p14:tracePt t="59218" x="2570163" y="4559300"/>
          <p14:tracePt t="59227" x="2598738" y="4551363"/>
          <p14:tracePt t="59234" x="2616200" y="4551363"/>
          <p14:tracePt t="59242" x="2635250" y="4532313"/>
          <p14:tracePt t="59250" x="2689225" y="4532313"/>
          <p14:tracePt t="59258" x="2735263" y="4532313"/>
          <p14:tracePt t="59266" x="2798763" y="4532313"/>
          <p14:tracePt t="59274" x="2852738" y="4532313"/>
          <p14:tracePt t="59282" x="2925763" y="4532313"/>
          <p14:tracePt t="59290" x="2990850" y="4541838"/>
          <p14:tracePt t="59299" x="3071813" y="4587875"/>
          <p14:tracePt t="59307" x="3090863" y="4605338"/>
          <p14:tracePt t="59317" x="3127375" y="4641850"/>
          <p14:tracePt t="59324" x="3136900" y="4641850"/>
          <p14:tracePt t="59333" x="3144838" y="4651375"/>
          <p14:tracePt t="59340" x="3154363" y="4660900"/>
          <p14:tracePt t="59356" x="3163888" y="4668838"/>
          <p14:tracePt t="59372" x="3163888" y="4678363"/>
          <p14:tracePt t="59381" x="3171825" y="4697413"/>
          <p14:tracePt t="59395" x="3190875" y="4705350"/>
          <p14:tracePt t="59402" x="3200400" y="4724400"/>
          <p14:tracePt t="59410" x="3208338" y="4741863"/>
          <p14:tracePt t="59418" x="3227388" y="4760913"/>
          <p14:tracePt t="59426" x="3236913" y="4778375"/>
          <p14:tracePt t="59434" x="3244850" y="4824413"/>
          <p14:tracePt t="59450" x="3244850" y="4841875"/>
          <p14:tracePt t="59458" x="3244850" y="4851400"/>
          <p14:tracePt t="59467" x="3244850" y="4860925"/>
          <p14:tracePt t="59474" x="3244850" y="4870450"/>
          <p14:tracePt t="59484" x="3244850" y="4878388"/>
          <p14:tracePt t="59490" x="3244850" y="4887913"/>
          <p14:tracePt t="59506" x="3244850" y="4906963"/>
          <p14:tracePt t="59514" x="3244850" y="4914900"/>
          <p14:tracePt t="59522" x="3227388" y="4924425"/>
          <p14:tracePt t="59538" x="3208338" y="4943475"/>
          <p14:tracePt t="59546" x="3200400" y="4951413"/>
          <p14:tracePt t="59554" x="3181350" y="4960938"/>
          <p14:tracePt t="59570" x="3154363" y="4970463"/>
          <p14:tracePt t="59578" x="3117850" y="4987925"/>
          <p14:tracePt t="59587" x="3090863" y="4997450"/>
          <p14:tracePt t="59595" x="3035300" y="5016500"/>
          <p14:tracePt t="59603" x="2971800" y="5024438"/>
          <p14:tracePt t="59611" x="2898775" y="5024438"/>
          <p14:tracePt t="59620" x="2844800" y="5033963"/>
          <p14:tracePt t="59627" x="2744788" y="5053013"/>
          <p14:tracePt t="59635" x="2689225" y="5053013"/>
          <p14:tracePt t="59643" x="2662238" y="5053013"/>
          <p14:tracePt t="59651" x="2616200" y="5053013"/>
          <p14:tracePt t="59659" x="2579688" y="5060950"/>
          <p14:tracePt t="59666" x="2562225" y="5060950"/>
          <p14:tracePt t="59676" x="2543175" y="5060950"/>
          <p14:tracePt t="59685" x="2533650" y="5060950"/>
          <p14:tracePt t="59692" x="2525713" y="5060950"/>
          <p14:tracePt t="59735" x="2525713" y="5053013"/>
          <p14:tracePt t="59741" x="2516188" y="5043488"/>
          <p14:tracePt t="59749" x="2506663" y="5016500"/>
          <p14:tracePt t="59768" x="2489200" y="4987925"/>
          <p14:tracePt t="59770" x="2489200" y="4979988"/>
          <p14:tracePt t="59778" x="2479675" y="4970463"/>
          <p14:tracePt t="59786" x="2462213" y="4951413"/>
          <p14:tracePt t="59794" x="2443163" y="4914900"/>
          <p14:tracePt t="59802" x="2433638" y="4906963"/>
          <p14:tracePt t="59810" x="2425700" y="4870450"/>
          <p14:tracePt t="59818" x="2416175" y="4860925"/>
          <p14:tracePt t="59826" x="2416175" y="4824413"/>
          <p14:tracePt t="59834" x="2397125" y="4797425"/>
          <p14:tracePt t="59843" x="2397125" y="4778375"/>
          <p14:tracePt t="59850" x="2389188" y="4741863"/>
          <p14:tracePt t="59858" x="2389188" y="4724400"/>
          <p14:tracePt t="59868" x="2389188" y="4697413"/>
          <p14:tracePt t="59877" x="2389188" y="4687888"/>
          <p14:tracePt t="59901" x="2389188" y="4660900"/>
          <p14:tracePt t="59908" x="2389188" y="4651375"/>
          <p14:tracePt t="59924" x="2389188" y="4632325"/>
          <p14:tracePt t="59933" x="2389188" y="4624388"/>
          <p14:tracePt t="59940" x="2406650" y="4605338"/>
          <p14:tracePt t="59955" x="2443163" y="4605338"/>
          <p14:tracePt t="59963" x="2498725" y="4605338"/>
          <p14:tracePt t="59970" x="2570163" y="4605338"/>
          <p14:tracePt t="59978" x="2679700" y="4605338"/>
          <p14:tracePt t="59986" x="2762250" y="4605338"/>
          <p14:tracePt t="59994" x="2871788" y="4605338"/>
          <p14:tracePt t="60002" x="2962275" y="4605338"/>
          <p14:tracePt t="60010" x="3035300" y="4605338"/>
          <p14:tracePt t="60018" x="3071813" y="4605338"/>
          <p14:tracePt t="60027" x="3117850" y="4605338"/>
          <p14:tracePt t="60035" x="3127375" y="4605338"/>
          <p14:tracePt t="60076" x="3127375" y="4624388"/>
          <p14:tracePt t="60084" x="3127375" y="4641850"/>
          <p14:tracePt t="60100" x="3127375" y="4651375"/>
          <p14:tracePt t="60108" x="3127375" y="4660900"/>
          <p14:tracePt t="60115" x="3127375" y="4668838"/>
          <p14:tracePt t="60124" x="3127375" y="4687888"/>
          <p14:tracePt t="60132" x="3127375" y="4714875"/>
          <p14:tracePt t="60148" x="3127375" y="4732338"/>
          <p14:tracePt t="60155" x="3127375" y="4768850"/>
          <p14:tracePt t="60171" x="3127375" y="4787900"/>
          <p14:tracePt t="60180" x="3127375" y="4805363"/>
          <p14:tracePt t="60187" x="3127375" y="4824413"/>
          <p14:tracePt t="60203" x="3127375" y="4841875"/>
          <p14:tracePt t="60211" x="3127375" y="4851400"/>
          <p14:tracePt t="60219" x="3108325" y="4870450"/>
          <p14:tracePt t="60235" x="3100388" y="4878388"/>
          <p14:tracePt t="60243" x="3081338" y="4887913"/>
          <p14:tracePt t="60259" x="3063875" y="4906963"/>
          <p14:tracePt t="60269" x="3044825" y="4924425"/>
          <p14:tracePt t="60274" x="3027363" y="4933950"/>
          <p14:tracePt t="60282" x="2990850" y="4933950"/>
          <p14:tracePt t="60290" x="2962275" y="4933950"/>
          <p14:tracePt t="60298" x="2908300" y="4960938"/>
          <p14:tracePt t="60306" x="2881313" y="4960938"/>
          <p14:tracePt t="60314" x="2835275" y="4960938"/>
          <p14:tracePt t="60322" x="2808288" y="4960938"/>
          <p14:tracePt t="60330" x="2762250" y="4960938"/>
          <p14:tracePt t="60339" x="2725738" y="4960938"/>
          <p14:tracePt t="60348" x="2689225" y="4960938"/>
          <p14:tracePt t="60355" x="2671763" y="4960938"/>
          <p14:tracePt t="60368" x="2662238" y="4960938"/>
          <p14:tracePt t="60394" x="2652713" y="4960938"/>
          <p14:tracePt t="60418" x="2652713" y="4951413"/>
          <p14:tracePt t="60426" x="2652713" y="4924425"/>
          <p14:tracePt t="60434" x="2652713" y="4914900"/>
          <p14:tracePt t="60451" x="2652713" y="4887913"/>
          <p14:tracePt t="60468" x="2652713" y="4878388"/>
          <p14:tracePt t="60676" x="2643188" y="4878388"/>
          <p14:tracePt t="60826" x="2635250" y="4870450"/>
          <p14:tracePt t="60842" x="2635250" y="4851400"/>
          <p14:tracePt t="60850" x="2635250" y="4841875"/>
          <p14:tracePt t="60860" x="2635250" y="4824413"/>
          <p14:tracePt t="60866" x="2643188" y="4797425"/>
          <p14:tracePt t="60874" x="2671763" y="4778375"/>
          <p14:tracePt t="60882" x="2698750" y="4741863"/>
          <p14:tracePt t="60900" x="2752725" y="4678363"/>
          <p14:tracePt t="60906" x="2762250" y="4660900"/>
          <p14:tracePt t="60915" x="2789238" y="4614863"/>
          <p14:tracePt t="60924" x="2817813" y="4587875"/>
          <p14:tracePt t="60933" x="2817813" y="4551363"/>
          <p14:tracePt t="60939" x="2825750" y="4532313"/>
          <p14:tracePt t="60949" x="2835275" y="4522788"/>
          <p14:tracePt t="60966" x="2835275" y="4505325"/>
          <p14:tracePt t="60978" x="2835275" y="4495800"/>
          <p14:tracePt t="60994" x="2835275" y="4486275"/>
          <p14:tracePt t="61202" x="2835275" y="4478338"/>
          <p14:tracePt t="61210" x="2835275" y="4459288"/>
          <p14:tracePt t="61260" x="2835275" y="4449763"/>
          <p14:tracePt t="61290" x="2835275" y="4441825"/>
          <p14:tracePt t="61386" x="2825750" y="4441825"/>
          <p14:tracePt t="61394" x="2808288" y="4449763"/>
          <p14:tracePt t="61402" x="2798763" y="4449763"/>
          <p14:tracePt t="61410" x="2781300" y="4459288"/>
          <p14:tracePt t="61636" x="2752725" y="4459288"/>
          <p14:tracePt t="61644" x="2716213" y="4422775"/>
          <p14:tracePt t="61652" x="2689225" y="4405313"/>
          <p14:tracePt t="61664" x="2643188" y="4386263"/>
          <p14:tracePt t="61668" x="2598738" y="4349750"/>
          <p14:tracePt t="61675" x="2579688" y="4340225"/>
          <p14:tracePt t="61683" x="2570163" y="4332288"/>
          <p14:tracePt t="61691" x="2543175" y="4322763"/>
          <p14:tracePt t="61700" x="2525713" y="4303713"/>
          <p14:tracePt t="61890" x="2525713" y="4295775"/>
          <p14:tracePt t="61898" x="2525713" y="4286250"/>
          <p14:tracePt t="61915" x="2525713" y="4268788"/>
          <p14:tracePt t="61923" x="2525713" y="4249738"/>
          <p14:tracePt t="61931" x="2533650" y="4240213"/>
          <p14:tracePt t="61939" x="2552700" y="4222750"/>
          <p14:tracePt t="61955" x="2562225" y="4203700"/>
          <p14:tracePt t="61964" x="2570163" y="4195763"/>
          <p14:tracePt t="61972" x="2589213" y="4176713"/>
          <p14:tracePt t="61982" x="2589213" y="4167188"/>
          <p14:tracePt t="61988" x="2606675" y="4159250"/>
          <p14:tracePt t="61996" x="2635250" y="4140200"/>
          <p14:tracePt t="62004" x="2635250" y="4130675"/>
          <p14:tracePt t="62011" x="2643188" y="4122738"/>
          <p14:tracePt t="62019" x="2652713" y="4103688"/>
          <p14:tracePt t="62027" x="2671763" y="4086225"/>
          <p14:tracePt t="62035" x="2679700" y="4076700"/>
          <p14:tracePt t="62043" x="2708275" y="4067175"/>
          <p14:tracePt t="62059" x="2716213" y="4067175"/>
          <p14:tracePt t="62069" x="2725738" y="4067175"/>
          <p14:tracePt t="62074" x="2744788" y="4067175"/>
          <p14:tracePt t="62123" x="2781300" y="4067175"/>
          <p14:tracePt t="62131" x="2798763" y="4067175"/>
          <p14:tracePt t="62141" x="2844800" y="4067175"/>
          <p14:tracePt t="62147" x="2889250" y="4103688"/>
          <p14:tracePt t="62157" x="2917825" y="4122738"/>
          <p14:tracePt t="62164" x="2962275" y="4159250"/>
          <p14:tracePt t="62171" x="2998788" y="4176713"/>
          <p14:tracePt t="62181" x="3027363" y="4203700"/>
          <p14:tracePt t="62186" x="3035300" y="4213225"/>
          <p14:tracePt t="62196" x="3044825" y="4222750"/>
          <p14:tracePt t="62202" x="3054350" y="4240213"/>
          <p14:tracePt t="62210" x="3054350" y="4249738"/>
          <p14:tracePt t="62251" x="3054350" y="4259263"/>
          <p14:tracePt t="62290" x="3054350" y="4268788"/>
          <p14:tracePt t="62298" x="3054350" y="4286250"/>
          <p14:tracePt t="62307" x="3054350" y="4295775"/>
          <p14:tracePt t="62315" x="3054350" y="4313238"/>
          <p14:tracePt t="62326" x="3054350" y="4332288"/>
          <p14:tracePt t="62332" x="3044825" y="4349750"/>
          <p14:tracePt t="62340" x="3017838" y="4395788"/>
          <p14:tracePt t="62349" x="3008313" y="4422775"/>
          <p14:tracePt t="62357" x="2998788" y="4441825"/>
          <p14:tracePt t="62365" x="2990850" y="4468813"/>
          <p14:tracePt t="62373" x="2981325" y="4478338"/>
          <p14:tracePt t="62378" x="2962275" y="4495800"/>
          <p14:tracePt t="62386" x="2962275" y="4505325"/>
          <p14:tracePt t="62394" x="2954338" y="4514850"/>
          <p14:tracePt t="62402" x="2944813" y="4522788"/>
          <p14:tracePt t="62411" x="2935288" y="4532313"/>
          <p14:tracePt t="62428" x="2925763" y="4532313"/>
          <p14:tracePt t="62516" x="2917825" y="4532313"/>
          <p14:tracePt t="62526" x="2908300" y="4532313"/>
          <p14:tracePt t="62531" x="2889250" y="4532313"/>
          <p14:tracePt t="62542" x="2871788" y="4532313"/>
          <p14:tracePt t="62549" x="2835275" y="4532313"/>
          <p14:tracePt t="62556" x="2798763" y="4532313"/>
          <p14:tracePt t="62566" x="2771775" y="4532313"/>
          <p14:tracePt t="62574" x="2735263" y="4514850"/>
          <p14:tracePt t="62578" x="2716213" y="4505325"/>
          <p14:tracePt t="62586" x="2689225" y="4495800"/>
          <p14:tracePt t="62602" x="2679700" y="4486275"/>
          <p14:tracePt t="62610" x="2662238" y="4478338"/>
          <p14:tracePt t="62635" x="2662238" y="4468813"/>
          <p14:tracePt t="62643" x="2662238" y="4459288"/>
          <p14:tracePt t="62651" x="2662238" y="4441825"/>
          <p14:tracePt t="62659" x="2662238" y="4422775"/>
          <p14:tracePt t="62667" x="2643188" y="4395788"/>
          <p14:tracePt t="62675" x="2643188" y="4376738"/>
          <p14:tracePt t="62683" x="2643188" y="4349750"/>
          <p14:tracePt t="62691" x="2643188" y="4332288"/>
          <p14:tracePt t="62700" x="2643188" y="4295775"/>
          <p14:tracePt t="62707" x="2643188" y="4286250"/>
          <p14:tracePt t="62716" x="2643188" y="4249738"/>
          <p14:tracePt t="62731" x="2643188" y="4240213"/>
          <p14:tracePt t="62739" x="2643188" y="4232275"/>
          <p14:tracePt t="62757" x="2643188" y="4213225"/>
          <p14:tracePt t="62765" x="2643188" y="4203700"/>
          <p14:tracePt t="62773" x="2652713" y="4195763"/>
          <p14:tracePt t="62778" x="2662238" y="4186238"/>
          <p14:tracePt t="62794" x="2679700" y="4167188"/>
          <p14:tracePt t="62802" x="2725738" y="4159250"/>
          <p14:tracePt t="62810" x="2744788" y="4140200"/>
          <p14:tracePt t="62818" x="2771775" y="4130675"/>
          <p14:tracePt t="62827" x="2817813" y="4130675"/>
          <p14:tracePt t="62835" x="2889250" y="4113213"/>
          <p14:tracePt t="62843" x="2962275" y="4094163"/>
          <p14:tracePt t="62850" x="3035300" y="4094163"/>
          <p14:tracePt t="62859" x="3127375" y="4094163"/>
          <p14:tracePt t="62866" x="3208338" y="4086225"/>
          <p14:tracePt t="62874" x="3263900" y="4086225"/>
          <p14:tracePt t="62883" x="3281363" y="4086225"/>
          <p14:tracePt t="62890" x="3300413" y="4086225"/>
          <p14:tracePt t="62956" x="3309938" y="4094163"/>
          <p14:tracePt t="62965" x="3309938" y="4103688"/>
          <p14:tracePt t="62973" x="3300413" y="4113213"/>
          <p14:tracePt t="62978" x="3290888" y="4140200"/>
          <p14:tracePt t="62994" x="3273425" y="4159250"/>
          <p14:tracePt t="63002" x="3263900" y="4176713"/>
          <p14:tracePt t="63010" x="3263900" y="4186238"/>
          <p14:tracePt t="63018" x="3254375" y="4195763"/>
          <p14:tracePt t="63027" x="3244850" y="4213225"/>
          <p14:tracePt t="63034" x="3227388" y="4232275"/>
          <p14:tracePt t="63051" x="3217863" y="4240213"/>
          <p14:tracePt t="63059" x="3217863" y="4249738"/>
          <p14:tracePt t="63075" x="3208338" y="4259263"/>
          <p14:tracePt t="63091" x="3200400" y="4268788"/>
          <p14:tracePt t="63115" x="3190875" y="4268788"/>
          <p14:tracePt t="63140" x="3181350" y="4268788"/>
          <p14:tracePt t="63148" x="3163888" y="4276725"/>
          <p14:tracePt t="63157" x="3136900" y="4286250"/>
          <p14:tracePt t="63165" x="3117850" y="4286250"/>
          <p14:tracePt t="63172" x="3071813" y="4313238"/>
          <p14:tracePt t="63183" x="3044825" y="4313238"/>
          <p14:tracePt t="63187" x="2990850" y="4322763"/>
          <p14:tracePt t="63198" x="2935288" y="4322763"/>
          <p14:tracePt t="63204" x="2889250" y="4332288"/>
          <p14:tracePt t="63212" x="2862263" y="4332288"/>
          <p14:tracePt t="63220" x="2835275" y="4332288"/>
          <p14:tracePt t="63229" x="2825750" y="4332288"/>
          <p14:tracePt t="63348" x="2817813" y="4340225"/>
          <p14:tracePt t="63402" x="2817813" y="4349750"/>
          <p14:tracePt t="63420" x="2817813" y="4359275"/>
          <p14:tracePt t="63429" x="2817813" y="4395788"/>
          <p14:tracePt t="63435" x="2817813" y="4432300"/>
          <p14:tracePt t="63445" x="2817813" y="4478338"/>
          <p14:tracePt t="63450" x="2817813" y="4532313"/>
          <p14:tracePt t="63458" x="2835275" y="4605338"/>
          <p14:tracePt t="63466" x="2844800" y="4668838"/>
          <p14:tracePt t="63475" x="2844800" y="4697413"/>
          <p14:tracePt t="63484" x="2852738" y="4751388"/>
          <p14:tracePt t="63492" x="2862263" y="4797425"/>
          <p14:tracePt t="63501" x="2889250" y="4860925"/>
          <p14:tracePt t="63508" x="2898775" y="4878388"/>
          <p14:tracePt t="63515" x="2898775" y="4914900"/>
          <p14:tracePt t="63524" x="2908300" y="4933950"/>
          <p14:tracePt t="63532" x="2908300" y="4943475"/>
          <p14:tracePt t="63540" x="2908300" y="4951413"/>
          <p14:tracePt t="63660" x="2908300" y="4943475"/>
          <p14:tracePt t="63668" x="2908300" y="4887913"/>
          <p14:tracePt t="63676" x="2944813" y="4824413"/>
          <p14:tracePt t="63685" x="2962275" y="4787900"/>
          <p14:tracePt t="63692" x="2971800" y="4705350"/>
          <p14:tracePt t="63700" x="2981325" y="4660900"/>
          <p14:tracePt t="63707" x="3008313" y="4624388"/>
          <p14:tracePt t="63715" x="3017838" y="4578350"/>
          <p14:tracePt t="63723" x="3017838" y="4559300"/>
          <p14:tracePt t="63731" x="3027363" y="4514850"/>
          <p14:tracePt t="63747" x="3027363" y="4505325"/>
          <p14:tracePt t="63755" x="3035300" y="4478338"/>
          <p14:tracePt t="63846" x="3035300" y="4468813"/>
          <p14:tracePt t="63858" x="3035300" y="4459288"/>
          <p14:tracePt t="63874" x="3017838" y="4441825"/>
          <p14:tracePt t="63883" x="3017838" y="4432300"/>
          <p14:tracePt t="63890" x="3017838" y="4413250"/>
          <p14:tracePt t="63898" x="3008313" y="4395788"/>
          <p14:tracePt t="63906" x="2998788" y="4376738"/>
          <p14:tracePt t="63914" x="2990850" y="4368800"/>
          <p14:tracePt t="63923" x="2981325" y="4349750"/>
          <p14:tracePt t="63931" x="2971800" y="4340225"/>
          <p14:tracePt t="63938" x="2962275" y="4332288"/>
          <p14:tracePt t="63947" x="2962275" y="4322763"/>
          <p14:tracePt t="64243" x="2962275" y="4332288"/>
          <p14:tracePt t="64252" x="2962275" y="4349750"/>
          <p14:tracePt t="64260" x="2962275" y="4386263"/>
          <p14:tracePt t="64268" x="2962275" y="4413250"/>
          <p14:tracePt t="64276" x="2962275" y="4449763"/>
          <p14:tracePt t="64286" x="2962275" y="4478338"/>
          <p14:tracePt t="64292" x="2962275" y="4495800"/>
          <p14:tracePt t="64299" x="2962275" y="4522788"/>
          <p14:tracePt t="64307" x="2962275" y="4551363"/>
          <p14:tracePt t="64315" x="2962275" y="4568825"/>
          <p14:tracePt t="64323" x="2962275" y="4587875"/>
          <p14:tracePt t="64330" x="2962275" y="4595813"/>
          <p14:tracePt t="64339" x="2962275" y="4614863"/>
          <p14:tracePt t="64420" x="2962275" y="4624388"/>
          <p14:tracePt t="64428" x="2954338" y="4632325"/>
          <p14:tracePt t="64838" x="2954338" y="4624388"/>
          <p14:tracePt t="64850" x="2954338" y="4595813"/>
          <p14:tracePt t="64858" x="2954338" y="4587875"/>
          <p14:tracePt t="64866" x="2954338" y="4578350"/>
          <p14:tracePt t="64875" x="2954338" y="4541838"/>
          <p14:tracePt t="64897" x="2954338" y="4522788"/>
          <p14:tracePt t="64898" x="2954338" y="4505325"/>
          <p14:tracePt t="64914" x="2954338" y="4495800"/>
          <p14:tracePt t="64922" x="2954338" y="4486275"/>
          <p14:tracePt t="64930" x="2954338" y="4468813"/>
          <p14:tracePt t="64964" x="2954338" y="4459288"/>
          <p14:tracePt t="65990" x="2954338" y="4449763"/>
          <p14:tracePt t="68516" x="2954338" y="4441825"/>
          <p14:tracePt t="68550" x="2935288" y="4441825"/>
          <p14:tracePt t="68554" x="2917825" y="4468813"/>
          <p14:tracePt t="68563" x="2871788" y="4486275"/>
          <p14:tracePt t="68570" x="2844800" y="4505325"/>
          <p14:tracePt t="68580" x="2825750" y="4514850"/>
          <p14:tracePt t="68586" x="2781300" y="4541838"/>
          <p14:tracePt t="68597" x="2735263" y="4559300"/>
          <p14:tracePt t="68602" x="2652713" y="4568825"/>
          <p14:tracePt t="68612" x="2562225" y="4587875"/>
          <p14:tracePt t="68618" x="2452688" y="4595813"/>
          <p14:tracePt t="68626" x="2352675" y="4624388"/>
          <p14:tracePt t="68634" x="2224088" y="4624388"/>
          <p14:tracePt t="68642" x="2170113" y="4641850"/>
          <p14:tracePt t="68650" x="2124075" y="4641850"/>
          <p14:tracePt t="68658" x="2087563" y="4641850"/>
          <p14:tracePt t="68666" x="2070100" y="4641850"/>
          <p14:tracePt t="68674" x="2060575" y="4641850"/>
          <p14:tracePt t="68730" x="2041525" y="4641850"/>
          <p14:tracePt t="68739" x="2024063" y="4641850"/>
          <p14:tracePt t="68747" x="2014538" y="4632325"/>
          <p14:tracePt t="68755" x="2014538" y="4624388"/>
          <p14:tracePt t="68763" x="1997075" y="4614863"/>
          <p14:tracePt t="68771" x="1960563" y="4587875"/>
          <p14:tracePt t="68780" x="1931988" y="4578350"/>
          <p14:tracePt t="68787" x="1895475" y="4541838"/>
          <p14:tracePt t="68796" x="1868488" y="4532313"/>
          <p14:tracePt t="68803" x="1851025" y="4522788"/>
          <p14:tracePt t="68810" x="1824038" y="4495800"/>
          <p14:tracePt t="68818" x="1814513" y="4486275"/>
          <p14:tracePt t="68844" x="1804988" y="4478338"/>
          <p14:tracePt t="68989" x="1795463" y="4468813"/>
          <p14:tracePt t="68997" x="1795463" y="4449763"/>
          <p14:tracePt t="69002" x="1804988" y="4432300"/>
          <p14:tracePt t="69010" x="1841500" y="4422775"/>
          <p14:tracePt t="69018" x="1895475" y="4386263"/>
          <p14:tracePt t="69026" x="1941513" y="4376738"/>
          <p14:tracePt t="69034" x="2014538" y="4359275"/>
          <p14:tracePt t="69042" x="2060575" y="4349750"/>
          <p14:tracePt t="69050" x="2114550" y="4332288"/>
          <p14:tracePt t="69058" x="2197100" y="4313238"/>
          <p14:tracePt t="69066" x="2243138" y="4303713"/>
          <p14:tracePt t="69075" x="2297113" y="4303713"/>
          <p14:tracePt t="69083" x="2324100" y="4295775"/>
          <p14:tracePt t="69091" x="2343150" y="4286250"/>
          <p14:tracePt t="69100" x="2352675" y="4286250"/>
          <p14:tracePt t="69108" x="2360613" y="4286250"/>
          <p14:tracePt t="69188" x="2370138" y="4286250"/>
          <p14:tracePt t="69196" x="2379663" y="4286250"/>
          <p14:tracePt t="69206" x="2397125" y="4286250"/>
          <p14:tracePt t="69220" x="2406650" y="4286250"/>
          <p14:tracePt t="69228" x="2433638" y="4286250"/>
          <p14:tracePt t="69235" x="2452688" y="4295775"/>
          <p14:tracePt t="69243" x="2462213" y="4313238"/>
          <p14:tracePt t="69251" x="2479675" y="4332288"/>
          <p14:tracePt t="69259" x="2489200" y="4340225"/>
          <p14:tracePt t="69267" x="2506663" y="4359275"/>
          <p14:tracePt t="69275" x="2506663" y="4368800"/>
          <p14:tracePt t="69291" x="2525713" y="4386263"/>
          <p14:tracePt t="69347" x="2525713" y="4405313"/>
          <p14:tracePt t="69362" x="2525713" y="4413250"/>
          <p14:tracePt t="69380" x="2525713" y="4422775"/>
          <p14:tracePt t="69388" x="2525713" y="4441825"/>
          <p14:tracePt t="69396" x="2525713" y="4449763"/>
          <p14:tracePt t="69418" x="2525713" y="4468813"/>
          <p14:tracePt t="69426" x="2525713" y="4486275"/>
          <p14:tracePt t="69442" x="2525713" y="4495800"/>
          <p14:tracePt t="69458" x="2525713" y="4505325"/>
          <p14:tracePt t="69466" x="2525713" y="4522788"/>
          <p14:tracePt t="69871" x="2579688" y="4522788"/>
          <p14:tracePt t="69878" x="2679700" y="4505325"/>
          <p14:tracePt t="69884" x="2808288" y="4478338"/>
          <p14:tracePt t="69893" x="2990850" y="4468813"/>
          <p14:tracePt t="69898" x="3190875" y="4449763"/>
          <p14:tracePt t="69906" x="3373438" y="4405313"/>
          <p14:tracePt t="69914" x="3600450" y="4368800"/>
          <p14:tracePt t="69922" x="3892550" y="4313238"/>
          <p14:tracePt t="69930" x="4129088" y="4295775"/>
          <p14:tracePt t="69938" x="4376738" y="4259263"/>
          <p14:tracePt t="69948" x="4540250" y="4213225"/>
          <p14:tracePt t="69956" x="4749800" y="4186238"/>
          <p14:tracePt t="69965" x="4859338" y="4140200"/>
          <p14:tracePt t="69972" x="4959350" y="4113213"/>
          <p14:tracePt t="69981" x="5032375" y="4086225"/>
          <p14:tracePt t="69988" x="5059363" y="4076700"/>
          <p14:tracePt t="69998" x="5095875" y="4067175"/>
          <p14:tracePt t="70010" x="5105400" y="4057650"/>
          <p14:tracePt t="70034" x="5114925" y="4040188"/>
          <p14:tracePt t="70050" x="5122863" y="4030663"/>
          <p14:tracePt t="72524" x="5122863" y="4040188"/>
          <p14:tracePt t="72538" x="5122863" y="4049713"/>
          <p14:tracePt t="72547" x="5122863" y="4067175"/>
          <p14:tracePt t="72564" x="5122863" y="4076700"/>
          <p14:tracePt t="72596" x="5114925" y="4076700"/>
          <p14:tracePt t="72628" x="5105400" y="4086225"/>
          <p14:tracePt t="72635" x="5095875" y="4094163"/>
          <p14:tracePt t="72894" x="5086350" y="4094163"/>
          <p14:tracePt t="72900" x="5086350" y="4076700"/>
          <p14:tracePt t="72910" x="5068888" y="4049713"/>
          <p14:tracePt t="72917" x="5068888" y="4030663"/>
          <p14:tracePt t="72923" x="5049838" y="3984625"/>
          <p14:tracePt t="72930" x="5049838" y="3967163"/>
          <p14:tracePt t="72938" x="5041900" y="3940175"/>
          <p14:tracePt t="72946" x="5032375" y="3921125"/>
          <p14:tracePt t="72954" x="5032375" y="3894138"/>
          <p14:tracePt t="72962" x="5032375" y="3875088"/>
          <p14:tracePt t="72970" x="5032375" y="3848100"/>
          <p14:tracePt t="72978" x="5022850" y="3830638"/>
          <p14:tracePt t="72996" x="5022850" y="3821113"/>
          <p14:tracePt t="73003" x="5022850" y="3803650"/>
          <p14:tracePt t="73018" x="5022850" y="3794125"/>
          <p14:tracePt t="73398" x="5014913" y="3784600"/>
          <p14:tracePt t="73404" x="4949825" y="3784600"/>
          <p14:tracePt t="73417" x="4822825" y="3803650"/>
          <p14:tracePt t="73422" x="4695825" y="3803650"/>
          <p14:tracePt t="73427" x="4513263" y="3803650"/>
          <p14:tracePt t="73435" x="4367213" y="3821113"/>
          <p14:tracePt t="73443" x="4238625" y="3830638"/>
          <p14:tracePt t="73451" x="4111625" y="3830638"/>
          <p14:tracePt t="73459" x="4002088" y="3830638"/>
          <p14:tracePt t="73467" x="3929063" y="3830638"/>
          <p14:tracePt t="73475" x="3875088" y="3830638"/>
          <p14:tracePt t="73483" x="3838575" y="3830638"/>
          <p14:tracePt t="73541" x="3829050" y="3830638"/>
          <p14:tracePt t="73547" x="3802063" y="3848100"/>
          <p14:tracePt t="73556" x="3729038" y="3848100"/>
          <p14:tracePt t="73566" x="3619500" y="3848100"/>
          <p14:tracePt t="73572" x="3473450" y="3848100"/>
          <p14:tracePt t="73582" x="3327400" y="3848100"/>
          <p14:tracePt t="73588" x="3163888" y="3848100"/>
          <p14:tracePt t="73599" x="3017838" y="3848100"/>
          <p14:tracePt t="73603" x="2908300" y="3848100"/>
          <p14:tracePt t="73616" x="2817813" y="3848100"/>
          <p14:tracePt t="73619" x="2744788" y="3867150"/>
          <p14:tracePt t="73627" x="2716213" y="3867150"/>
          <p14:tracePt t="73635" x="2708275" y="3867150"/>
          <p14:tracePt t="76830" x="2708275" y="3894138"/>
          <p14:tracePt t="76836" x="2708275" y="3967163"/>
          <p14:tracePt t="76847" x="2716213" y="4021138"/>
          <p14:tracePt t="76853" x="2744788" y="4086225"/>
          <p14:tracePt t="76861" x="2762250" y="4103688"/>
          <p14:tracePt t="76867" x="2808288" y="4149725"/>
          <p14:tracePt t="76875" x="2871788" y="4203700"/>
          <p14:tracePt t="76896" x="2954338" y="4259263"/>
          <p14:tracePt t="76899" x="2981325" y="4276725"/>
          <p14:tracePt t="76906" x="3017838" y="4303713"/>
          <p14:tracePt t="76914" x="3054350" y="4322763"/>
          <p14:tracePt t="76923" x="3071813" y="4322763"/>
          <p14:tracePt t="76931" x="3108325" y="4322763"/>
          <p14:tracePt t="76938" x="3117850" y="4322763"/>
          <p14:tracePt t="76954" x="3127375" y="4322763"/>
          <p14:tracePt t="76971" x="3136900" y="4332288"/>
          <p14:tracePt t="76980" x="3144838" y="4332288"/>
          <p14:tracePt t="76987" x="3163888" y="4332288"/>
          <p14:tracePt t="76997" x="3190875" y="4332288"/>
          <p14:tracePt t="77003" x="3244850" y="4332288"/>
          <p14:tracePt t="77013" x="3354388" y="4332288"/>
          <p14:tracePt t="77019" x="3482975" y="4332288"/>
          <p14:tracePt t="77026" x="3646488" y="4376738"/>
          <p14:tracePt t="77034" x="3810000" y="4376738"/>
          <p14:tracePt t="77042" x="3975100" y="4395788"/>
          <p14:tracePt t="77050" x="4148138" y="4441825"/>
          <p14:tracePt t="77058" x="4330700" y="4449763"/>
          <p14:tracePt t="77066" x="4457700" y="4449763"/>
          <p14:tracePt t="77074" x="4586288" y="4449763"/>
          <p14:tracePt t="77082" x="4695825" y="4449763"/>
          <p14:tracePt t="77090" x="4749800" y="4449763"/>
          <p14:tracePt t="77099" x="4803775" y="4449763"/>
          <p14:tracePt t="77107" x="4832350" y="4449763"/>
          <p14:tracePt t="77114" x="4840288" y="4449763"/>
          <p14:tracePt t="77138" x="4849813" y="4449763"/>
          <p14:tracePt t="77429" x="4840288" y="4449763"/>
          <p14:tracePt t="77444" x="4832350" y="4449763"/>
          <p14:tracePt t="77851" x="4849813" y="4449763"/>
          <p14:tracePt t="77859" x="4968875" y="4449763"/>
          <p14:tracePt t="77866" x="5114925" y="4449763"/>
          <p14:tracePt t="77874" x="5251450" y="4449763"/>
          <p14:tracePt t="77882" x="5405438" y="4441825"/>
          <p14:tracePt t="77890" x="5497513" y="4413250"/>
          <p14:tracePt t="77898" x="5597525" y="4386263"/>
          <p14:tracePt t="77906" x="5761038" y="4349750"/>
          <p14:tracePt t="77914" x="5889625" y="4340225"/>
          <p14:tracePt t="77922" x="6016625" y="4322763"/>
          <p14:tracePt t="77930" x="6135688" y="4295775"/>
          <p14:tracePt t="77938" x="6245225" y="4286250"/>
          <p14:tracePt t="77946" x="6299200" y="4286250"/>
          <p14:tracePt t="77955" x="6326188" y="4276725"/>
          <p14:tracePt t="77963" x="6345238" y="4276725"/>
          <p14:tracePt t="77970" x="6354763" y="4276725"/>
          <p14:tracePt t="77995" x="6362700" y="4276725"/>
          <p14:tracePt t="78124" x="6372225" y="4276725"/>
          <p14:tracePt t="78131" x="6391275" y="4276725"/>
          <p14:tracePt t="78139" x="6391275" y="4268788"/>
          <p14:tracePt t="78147" x="6408738" y="4249738"/>
          <p14:tracePt t="78300" x="6308725" y="4249738"/>
          <p14:tracePt t="78308" x="6162675" y="4268788"/>
          <p14:tracePt t="78315" x="5962650" y="4286250"/>
          <p14:tracePt t="78322" x="5761038" y="4286250"/>
          <p14:tracePt t="78330" x="5561013" y="4286250"/>
          <p14:tracePt t="78340" x="5360988" y="4286250"/>
          <p14:tracePt t="78348" x="5205413" y="4286250"/>
          <p14:tracePt t="78356" x="5059363" y="4286250"/>
          <p14:tracePt t="78365" x="4968875" y="4286250"/>
          <p14:tracePt t="78372" x="4868863" y="4295775"/>
          <p14:tracePt t="78382" x="4849813" y="4295775"/>
          <p14:tracePt t="78388" x="4840288" y="4303713"/>
          <p14:tracePt t="78612" x="4868863" y="4313238"/>
          <p14:tracePt t="78618" x="5014913" y="4313238"/>
          <p14:tracePt t="78629" x="5195888" y="4313238"/>
          <p14:tracePt t="78634" x="5424488" y="4313238"/>
          <p14:tracePt t="78642" x="5616575" y="4313238"/>
          <p14:tracePt t="78650" x="5843588" y="4313238"/>
          <p14:tracePt t="78658" x="6016625" y="4313238"/>
          <p14:tracePt t="78666" x="6162675" y="4313238"/>
          <p14:tracePt t="78675" x="6308725" y="4313238"/>
          <p14:tracePt t="78682" x="6408738" y="4303713"/>
          <p14:tracePt t="78690" x="6435725" y="4295775"/>
          <p14:tracePt t="78698" x="6464300" y="4295775"/>
          <p14:tracePt t="78706" x="6472238" y="4295775"/>
          <p14:tracePt t="79004" x="6454775" y="4295775"/>
          <p14:tracePt t="79013" x="6427788" y="4295775"/>
          <p14:tracePt t="79019" x="6408738" y="4295775"/>
          <p14:tracePt t="79028" x="6391275" y="4295775"/>
          <p14:tracePt t="79036" x="6372225" y="4295775"/>
          <p14:tracePt t="79261" x="6362700" y="4295775"/>
          <p14:tracePt t="79276" x="6345238" y="4295775"/>
          <p14:tracePt t="79287" x="6335713" y="4295775"/>
          <p14:tracePt t="79292" x="6326188" y="4295775"/>
          <p14:tracePt t="79300" x="6308725" y="4295775"/>
          <p14:tracePt t="79308" x="6299200" y="4295775"/>
          <p14:tracePt t="79317" x="6291263" y="4286250"/>
          <p14:tracePt t="79324" x="6281738" y="4286250"/>
          <p14:tracePt t="79334" x="6262688" y="4268788"/>
          <p14:tracePt t="79359" x="6254750" y="4268788"/>
          <p14:tracePt t="79525" x="6245225" y="4268788"/>
          <p14:tracePt t="79546" x="6226175" y="4268788"/>
          <p14:tracePt t="79554" x="6199188" y="4268788"/>
          <p14:tracePt t="79562" x="6153150" y="4268788"/>
          <p14:tracePt t="79571" x="6099175" y="4268788"/>
          <p14:tracePt t="79580" x="6043613" y="4268788"/>
          <p14:tracePt t="79588" x="5972175" y="4268788"/>
          <p14:tracePt t="79597" x="5935663" y="4268788"/>
          <p14:tracePt t="79603" x="5889625" y="4268788"/>
          <p14:tracePt t="79614" x="5870575" y="4268788"/>
          <p14:tracePt t="79619" x="5816600" y="4268788"/>
          <p14:tracePt t="79629" x="5807075" y="4268788"/>
          <p14:tracePt t="79634" x="5797550" y="4268788"/>
          <p14:tracePt t="79988" x="5770563" y="4268788"/>
          <p14:tracePt t="79997" x="5734050" y="4268788"/>
          <p14:tracePt t="80004" x="5680075" y="4286250"/>
          <p14:tracePt t="80013" x="5653088" y="4286250"/>
          <p14:tracePt t="80020" x="5634038" y="4295775"/>
          <p14:tracePt t="80031" x="5607050" y="4313238"/>
          <p14:tracePt t="80039" x="5588000" y="4313238"/>
          <p14:tracePt t="80045" x="5551488" y="4322763"/>
          <p14:tracePt t="80050" x="5543550" y="4322763"/>
          <p14:tracePt t="80066" x="5514975" y="4340225"/>
          <p14:tracePt t="80083" x="5478463" y="4368800"/>
          <p14:tracePt t="80098" x="5451475" y="4376738"/>
          <p14:tracePt t="80131" x="5441950" y="4376738"/>
          <p14:tracePt t="80156" x="5434013" y="4376738"/>
          <p14:tracePt t="80258" x="5405438" y="4386263"/>
          <p14:tracePt t="80266" x="5368925" y="4395788"/>
          <p14:tracePt t="80274" x="5287963" y="4432300"/>
          <p14:tracePt t="80282" x="5214938" y="4449763"/>
          <p14:tracePt t="80291" x="5114925" y="4486275"/>
          <p14:tracePt t="80299" x="4978400" y="4514850"/>
          <p14:tracePt t="80307" x="4849813" y="4532313"/>
          <p14:tracePt t="80315" x="4722813" y="4559300"/>
          <p14:tracePt t="80323" x="4557713" y="4578350"/>
          <p14:tracePt t="80333" x="4394200" y="4605338"/>
          <p14:tracePt t="80338" x="4184650" y="4641850"/>
          <p14:tracePt t="80346" x="4002088" y="4651375"/>
          <p14:tracePt t="80354" x="3856038" y="4668838"/>
          <p14:tracePt t="80363" x="3709988" y="4678363"/>
          <p14:tracePt t="80370" x="3573463" y="4724400"/>
          <p14:tracePt t="80378" x="3500438" y="4724400"/>
          <p14:tracePt t="80386" x="3409950" y="4751388"/>
          <p14:tracePt t="80394" x="3354388" y="4751388"/>
          <p14:tracePt t="80402" x="3336925" y="4751388"/>
          <p14:tracePt t="80412" x="3290888" y="4751388"/>
          <p14:tracePt t="80419" x="3273425" y="4751388"/>
          <p14:tracePt t="80429" x="3254375" y="4751388"/>
          <p14:tracePt t="80450" x="3244850" y="4760913"/>
          <p14:tracePt t="80484" x="3236913" y="4768850"/>
          <p14:tracePt t="80629" x="3208338" y="4768850"/>
          <p14:tracePt t="80641" x="3163888" y="4768850"/>
          <p14:tracePt t="80645" x="3108325" y="4778375"/>
          <p14:tracePt t="80650" x="3035300" y="4797425"/>
          <p14:tracePt t="80658" x="2981325" y="4797425"/>
          <p14:tracePt t="80667" x="2925763" y="4797425"/>
          <p14:tracePt t="80674" x="2862263" y="4797425"/>
          <p14:tracePt t="80682" x="2789238" y="4805363"/>
          <p14:tracePt t="80690" x="2744788" y="4805363"/>
          <p14:tracePt t="80698" x="2716213" y="4824413"/>
          <p14:tracePt t="80706" x="2689225" y="4824413"/>
          <p14:tracePt t="80714" x="2679700" y="4824413"/>
          <p14:tracePt t="80723" x="2662238" y="4824413"/>
          <p14:tracePt t="80731" x="2652713" y="4833938"/>
          <p14:tracePt t="81124" x="2643188" y="4841875"/>
          <p14:tracePt t="81142" x="2643188" y="4851400"/>
          <p14:tracePt t="81196" x="2625725" y="4851400"/>
          <p14:tracePt t="81213" x="2616200" y="4860925"/>
          <p14:tracePt t="81221" x="2606675" y="4870450"/>
          <p14:tracePt t="81308" x="2598738" y="4870450"/>
          <p14:tracePt t="81316" x="2562225" y="4878388"/>
          <p14:tracePt t="81324" x="2533650" y="4878388"/>
          <p14:tracePt t="81333" x="2479675" y="4878388"/>
          <p14:tracePt t="81340" x="2425700" y="4887913"/>
          <p14:tracePt t="81347" x="2343150" y="4887913"/>
          <p14:tracePt t="81356" x="2270125" y="4897438"/>
          <p14:tracePt t="81363" x="2187575" y="4924425"/>
          <p14:tracePt t="81371" x="2078038" y="4943475"/>
          <p14:tracePt t="81380" x="1987550" y="4951413"/>
          <p14:tracePt t="81387" x="1931988" y="4951413"/>
          <p14:tracePt t="81396" x="1851025" y="4970463"/>
          <p14:tracePt t="81403" x="1824038" y="4970463"/>
          <p14:tracePt t="81414" x="1778000" y="4987925"/>
          <p14:tracePt t="81546" x="1741488" y="4987925"/>
          <p14:tracePt t="81554" x="1731963" y="4987925"/>
          <p14:tracePt t="81562" x="1714500" y="4987925"/>
          <p14:tracePt t="81572" x="1685925" y="4970463"/>
          <p14:tracePt t="81578" x="1658938" y="4933950"/>
          <p14:tracePt t="81602" x="1658938" y="4914900"/>
          <p14:tracePt t="81612" x="1641475" y="4878388"/>
          <p14:tracePt t="81619" x="1631950" y="4870450"/>
          <p14:tracePt t="81636" x="1631950" y="4860925"/>
          <p14:tracePt t="81645" x="1631950" y="4841875"/>
          <p14:tracePt t="81652" x="1631950" y="4824413"/>
          <p14:tracePt t="81660" x="1631950" y="4797425"/>
          <p14:tracePt t="81668" x="1622425" y="4778375"/>
          <p14:tracePt t="81676" x="1622425" y="4760913"/>
          <p14:tracePt t="81684" x="1622425" y="4732338"/>
          <p14:tracePt t="81694" x="1612900" y="4714875"/>
          <p14:tracePt t="81700" x="1612900" y="4678363"/>
          <p14:tracePt t="81707" x="1612900" y="4660900"/>
          <p14:tracePt t="81715" x="1612900" y="4651375"/>
          <p14:tracePt t="81725" x="1595438" y="4614863"/>
          <p14:tracePt t="81740" x="1595438" y="4587875"/>
          <p14:tracePt t="81746" x="1595438" y="4578350"/>
          <p14:tracePt t="81755" x="1595438" y="4568825"/>
          <p14:tracePt t="81763" x="1595438" y="4559300"/>
          <p14:tracePt t="81771" x="1595438" y="4551363"/>
          <p14:tracePt t="81788" x="1595438" y="4541838"/>
          <p14:tracePt t="81797" x="1595438" y="4522788"/>
          <p14:tracePt t="81804" x="1595438" y="4505325"/>
          <p14:tracePt t="81813" x="1595438" y="4495800"/>
          <p14:tracePt t="81820" x="1595438" y="4478338"/>
          <p14:tracePt t="81829" x="1595438" y="4468813"/>
          <p14:tracePt t="81835" x="1604963" y="4459288"/>
          <p14:tracePt t="81848" x="1622425" y="4432300"/>
          <p14:tracePt t="81850" x="1631950" y="4432300"/>
          <p14:tracePt t="81859" x="1641475" y="4422775"/>
          <p14:tracePt t="81866" x="1649413" y="4413250"/>
          <p14:tracePt t="81874" x="1658938" y="4405313"/>
          <p14:tracePt t="81896" x="1677988" y="4395788"/>
          <p14:tracePt t="81898" x="1685925" y="4386263"/>
          <p14:tracePt t="81914" x="1704975" y="4386263"/>
          <p14:tracePt t="81924" x="1731963" y="4368800"/>
          <p14:tracePt t="81933" x="1751013" y="4368800"/>
          <p14:tracePt t="81940" x="1778000" y="4368800"/>
          <p14:tracePt t="81948" x="1814513" y="4368800"/>
          <p14:tracePt t="81956" x="1868488" y="4368800"/>
          <p14:tracePt t="81963" x="1914525" y="4368800"/>
          <p14:tracePt t="81972" x="1978025" y="4368800"/>
          <p14:tracePt t="81981" x="2033588" y="4368800"/>
          <p14:tracePt t="81988" x="2097088" y="4368800"/>
          <p14:tracePt t="81998" x="2133600" y="4368800"/>
          <p14:tracePt t="82004" x="2187575" y="4368800"/>
          <p14:tracePt t="82013" x="2206625" y="4368800"/>
          <p14:tracePt t="82019" x="2233613" y="4368800"/>
          <p14:tracePt t="82029" x="2243138" y="4368800"/>
          <p14:tracePt t="82091" x="2251075" y="4368800"/>
          <p14:tracePt t="82158" x="2270125" y="4368800"/>
          <p14:tracePt t="82163" x="2287588" y="4376738"/>
          <p14:tracePt t="82172" x="2306638" y="4395788"/>
          <p14:tracePt t="82181" x="2324100" y="4422775"/>
          <p14:tracePt t="82188" x="2333625" y="4422775"/>
          <p14:tracePt t="82198" x="2352675" y="4432300"/>
          <p14:tracePt t="82204" x="2360613" y="4432300"/>
          <p14:tracePt t="82300" x="2370138" y="4441825"/>
          <p14:tracePt t="82404" x="2370138" y="4449763"/>
          <p14:tracePt t="82414" x="2370138" y="4459288"/>
          <p14:tracePt t="82418" x="2370138" y="4486275"/>
          <p14:tracePt t="82426" x="2370138" y="4495800"/>
          <p14:tracePt t="82434" x="2370138" y="4505325"/>
          <p14:tracePt t="82444" x="2370138" y="4522788"/>
          <p14:tracePt t="82450" x="2370138" y="4541838"/>
          <p14:tracePt t="82458" x="2370138" y="4587875"/>
          <p14:tracePt t="82466" x="2360613" y="4605338"/>
          <p14:tracePt t="82474" x="2352675" y="4632325"/>
          <p14:tracePt t="82483" x="2333625" y="4660900"/>
          <p14:tracePt t="82491" x="2324100" y="4678363"/>
          <p14:tracePt t="82501" x="2316163" y="4705350"/>
          <p14:tracePt t="82508" x="2306638" y="4732338"/>
          <p14:tracePt t="82517" x="2297113" y="4751388"/>
          <p14:tracePt t="82524" x="2270125" y="4797425"/>
          <p14:tracePt t="82568" x="2251075" y="4824413"/>
          <p14:tracePt t="82682" x="2243138" y="4833938"/>
          <p14:tracePt t="84244" x="2243138" y="4870450"/>
          <p14:tracePt t="84252" x="2270125" y="4943475"/>
          <p14:tracePt t="84261" x="2306638" y="4987925"/>
          <p14:tracePt t="84269" x="2333625" y="5024438"/>
          <p14:tracePt t="84278" x="2389188" y="5089525"/>
          <p14:tracePt t="84285" x="2443163" y="5143500"/>
          <p14:tracePt t="84290" x="2470150" y="5189538"/>
          <p14:tracePt t="84298" x="2498725" y="5233988"/>
          <p14:tracePt t="84306" x="2533650" y="5280025"/>
          <p14:tracePt t="84315" x="2552700" y="5307013"/>
          <p14:tracePt t="84322" x="2562225" y="5343525"/>
          <p14:tracePt t="84330" x="2579688" y="5362575"/>
          <p14:tracePt t="84338" x="2579688" y="5380038"/>
          <p14:tracePt t="84348" x="2589213" y="5399088"/>
          <p14:tracePt t="84355" x="2589213" y="5416550"/>
          <p14:tracePt t="84362" x="2589213" y="5435600"/>
          <p14:tracePt t="84371" x="2598738" y="5453063"/>
          <p14:tracePt t="84380" x="2598738" y="5462588"/>
          <p14:tracePt t="84387" x="2598738" y="5472113"/>
          <p14:tracePt t="84397" x="2598738" y="5481638"/>
          <p14:tracePt t="84502" x="2598738" y="5489575"/>
          <p14:tracePt t="84508" x="2606675" y="5518150"/>
          <p14:tracePt t="84518" x="2616200" y="5526088"/>
          <p14:tracePt t="84532" x="2625725" y="5535613"/>
          <p14:tracePt t="84538" x="2635250" y="5545138"/>
          <p14:tracePt t="84547" x="2652713" y="5554663"/>
          <p14:tracePt t="84556" x="2662238" y="5562600"/>
          <p14:tracePt t="84565" x="2662238" y="5572125"/>
          <p14:tracePt t="84572" x="2671763" y="5581650"/>
          <p14:tracePt t="84581" x="2679700" y="5599113"/>
          <p14:tracePt t="84598" x="2689225" y="5608638"/>
          <p14:tracePt t="84604" x="2698750" y="5618163"/>
          <p14:tracePt t="84620" x="2708275" y="5618163"/>
          <p14:tracePt t="84636" x="2716213" y="5626100"/>
          <p14:tracePt t="84649" x="2725738" y="5635625"/>
          <p14:tracePt t="85036" x="2725738" y="5654675"/>
          <p14:tracePt t="85045" x="2689225" y="5662613"/>
          <p14:tracePt t="85054" x="2662238" y="5681663"/>
          <p14:tracePt t="85062" x="2635250" y="5691188"/>
          <p14:tracePt t="85069" x="2598738" y="5708650"/>
          <p14:tracePt t="85074" x="2525713" y="5745163"/>
          <p14:tracePt t="85083" x="2498725" y="5754688"/>
          <p14:tracePt t="85090" x="2470150" y="5754688"/>
          <p14:tracePt t="85098" x="2425700" y="5764213"/>
          <p14:tracePt t="85106" x="2389188" y="5772150"/>
          <p14:tracePt t="85114" x="2379663" y="5772150"/>
          <p14:tracePt t="85122" x="2360613" y="5781675"/>
          <p14:tracePt t="85130" x="2352675" y="5791200"/>
          <p14:tracePt t="85258" x="2343150" y="5791200"/>
          <p14:tracePt t="85306" x="2333625" y="5791200"/>
          <p14:tracePt t="86004" x="2343150" y="5791200"/>
          <p14:tracePt t="86019" x="2406650" y="5791200"/>
          <p14:tracePt t="86030" x="2443163" y="5772150"/>
          <p14:tracePt t="86035" x="2452688" y="5772150"/>
          <p14:tracePt t="86051" x="2489200" y="5745163"/>
          <p14:tracePt t="86059" x="2498725" y="5727700"/>
          <p14:tracePt t="86066" x="2506663" y="5727700"/>
          <p14:tracePt t="86074" x="2525713" y="5708650"/>
          <p14:tracePt t="86082" x="2533650" y="5699125"/>
          <p14:tracePt t="86098" x="2543175" y="5691188"/>
          <p14:tracePt t="86106" x="2552700" y="5681663"/>
          <p14:tracePt t="86123" x="2579688" y="5654675"/>
          <p14:tracePt t="86140" x="2589213" y="5645150"/>
          <p14:tracePt t="86146" x="2616200" y="5635625"/>
          <p14:tracePt t="86154" x="2652713" y="5618163"/>
          <p14:tracePt t="86162" x="2671763" y="5608638"/>
          <p14:tracePt t="86170" x="2716213" y="5599113"/>
          <p14:tracePt t="86179" x="2725738" y="5599113"/>
          <p14:tracePt t="86188" x="2744788" y="5589588"/>
          <p14:tracePt t="86196" x="2762250" y="5589588"/>
          <p14:tracePt t="86204" x="2781300" y="5572125"/>
          <p14:tracePt t="86340" x="2798763" y="5572125"/>
          <p14:tracePt t="86348" x="2808288" y="5572125"/>
          <p14:tracePt t="86378" x="2817813" y="5581650"/>
          <p14:tracePt t="86386" x="2825750" y="5618163"/>
          <p14:tracePt t="86394" x="2835275" y="5618163"/>
          <p14:tracePt t="86404" x="2852738" y="5645150"/>
          <p14:tracePt t="86411" x="2871788" y="5672138"/>
          <p14:tracePt t="86419" x="2881313" y="5672138"/>
          <p14:tracePt t="86427" x="2898775" y="5691188"/>
          <p14:tracePt t="86443" x="2898775" y="5708650"/>
          <p14:tracePt t="86451" x="2908300" y="5727700"/>
          <p14:tracePt t="86460" x="2917825" y="5735638"/>
          <p14:tracePt t="86516" x="2917825" y="5745163"/>
          <p14:tracePt t="86556" x="2917825" y="5772150"/>
          <p14:tracePt t="86564" x="2917825" y="5781675"/>
          <p14:tracePt t="86572" x="2917825" y="5791200"/>
          <p14:tracePt t="86579" x="2917825" y="5808663"/>
          <p14:tracePt t="86588" x="2917825" y="5827713"/>
          <p14:tracePt t="86597" x="2917825" y="5837238"/>
          <p14:tracePt t="86605" x="2917825" y="5864225"/>
          <p14:tracePt t="86614" x="2917825" y="5873750"/>
          <p14:tracePt t="86622" x="2917825" y="5910263"/>
          <p14:tracePt t="86629" x="2917825" y="5918200"/>
          <p14:tracePt t="86636" x="2917825" y="5927725"/>
          <p14:tracePt t="86646" x="2917825" y="5937250"/>
          <p14:tracePt t="86654" x="2917825" y="5946775"/>
          <p14:tracePt t="86658" x="2917825" y="5954713"/>
          <p14:tracePt t="86674" x="2917825" y="5964238"/>
          <p14:tracePt t="87060" x="2917825" y="5973763"/>
          <p14:tracePt t="87093" x="2908300" y="5973763"/>
          <p14:tracePt t="87108" x="2898775" y="5964238"/>
          <p14:tracePt t="87116" x="2898775" y="5954713"/>
          <p14:tracePt t="87124" x="2898775" y="5946775"/>
          <p14:tracePt t="87141" x="2898775" y="5937250"/>
          <p14:tracePt t="87151" x="2898775" y="5927725"/>
          <p14:tracePt t="87155" x="2898775" y="5918200"/>
          <p14:tracePt t="87164" x="2889250" y="5900738"/>
          <p14:tracePt t="87172" x="2889250" y="5881688"/>
          <p14:tracePt t="87179" x="2889250" y="5864225"/>
          <p14:tracePt t="87187" x="2889250" y="5837238"/>
          <p14:tracePt t="87196" x="2881313" y="5808663"/>
          <p14:tracePt t="87204" x="2862263" y="5781675"/>
          <p14:tracePt t="87212" x="2852738" y="5754688"/>
          <p14:tracePt t="87219" x="2844800" y="5718175"/>
          <p14:tracePt t="87227" x="2844800" y="5691188"/>
          <p14:tracePt t="87235" x="2844800" y="5654675"/>
          <p14:tracePt t="87245" x="2835275" y="5626100"/>
          <p14:tracePt t="87253" x="2835275" y="5608638"/>
          <p14:tracePt t="87258" x="2835275" y="5572125"/>
          <p14:tracePt t="87268" x="2835275" y="5545138"/>
          <p14:tracePt t="87276" x="2825750" y="5526088"/>
          <p14:tracePt t="87284" x="2825750" y="5481638"/>
          <p14:tracePt t="87292" x="2808288" y="5462588"/>
          <p14:tracePt t="87300" x="2808288" y="5435600"/>
          <p14:tracePt t="87308" x="2808288" y="5416550"/>
          <p14:tracePt t="87316" x="2808288" y="5389563"/>
          <p14:tracePt t="87324" x="2808288" y="5372100"/>
          <p14:tracePt t="87332" x="2808288" y="5353050"/>
          <p14:tracePt t="87340" x="2808288" y="5343525"/>
          <p14:tracePt t="87348" x="2808288" y="5335588"/>
          <p14:tracePt t="87362" x="2808288" y="5326063"/>
          <p14:tracePt t="88802" x="2825750" y="5343525"/>
          <p14:tracePt t="88810" x="2852738" y="5389563"/>
          <p14:tracePt t="88819" x="2881313" y="5426075"/>
          <p14:tracePt t="88828" x="2925763" y="5472113"/>
          <p14:tracePt t="88834" x="2935288" y="5481638"/>
          <p14:tracePt t="88845" x="2962275" y="5499100"/>
          <p14:tracePt t="88850" x="2981325" y="5518150"/>
          <p14:tracePt t="89196" x="2981325" y="5508625"/>
          <p14:tracePt t="89380" x="2981325" y="5499100"/>
          <p14:tracePt t="89453" x="2981325" y="5481638"/>
          <p14:tracePt t="89476" x="2981325" y="5472113"/>
          <p14:tracePt t="89492" x="2981325" y="5462588"/>
          <p14:tracePt t="89531" x="2981325" y="5453063"/>
          <p14:tracePt t="89572" x="2981325" y="5435600"/>
          <p14:tracePt t="89622" x="2981325" y="5426075"/>
          <p14:tracePt t="89644" x="2981325" y="5416550"/>
          <p14:tracePt t="89652" x="2981325" y="5399088"/>
          <p14:tracePt t="89676" x="2981325" y="5389563"/>
          <p14:tracePt t="90821" x="2998788" y="5399088"/>
          <p14:tracePt t="90827" x="3008313" y="5426075"/>
          <p14:tracePt t="90834" x="3035300" y="5489575"/>
          <p14:tracePt t="90845" x="3071813" y="5554663"/>
          <p14:tracePt t="90850" x="3081338" y="5589588"/>
          <p14:tracePt t="90859" x="3090863" y="5626100"/>
          <p14:tracePt t="90866" x="3090863" y="5662613"/>
          <p14:tracePt t="90874" x="3117850" y="5699125"/>
          <p14:tracePt t="90890" x="3117850" y="5708650"/>
          <p14:tracePt t="90899" x="3117850" y="5718175"/>
          <p14:tracePt t="91212" x="3117850" y="5699125"/>
          <p14:tracePt t="91286" x="3117850" y="5681663"/>
          <p14:tracePt t="91316" x="3117850" y="5672138"/>
          <p14:tracePt t="91324" x="3117850" y="5654675"/>
          <p14:tracePt t="91332" x="3117850" y="5626100"/>
          <p14:tracePt t="91340" x="3117850" y="5608638"/>
          <p14:tracePt t="91348" x="3117850" y="5562600"/>
          <p14:tracePt t="91356" x="3117850" y="5535613"/>
          <p14:tracePt t="91363" x="3117850" y="5508625"/>
          <p14:tracePt t="91372" x="3117850" y="5462588"/>
          <p14:tracePt t="91380" x="3108325" y="5435600"/>
          <p14:tracePt t="91387" x="3108325" y="5416550"/>
          <p14:tracePt t="91395" x="3108325" y="5389563"/>
          <p14:tracePt t="91403" x="3108325" y="5372100"/>
          <p14:tracePt t="91412" x="3100388" y="5362575"/>
          <p14:tracePt t="92100" x="3100388" y="5380038"/>
          <p14:tracePt t="92124" x="3071813" y="5408613"/>
          <p14:tracePt t="92130" x="3071813" y="5416550"/>
          <p14:tracePt t="92139" x="3071813" y="5435600"/>
          <p14:tracePt t="92146" x="3063875" y="5453063"/>
          <p14:tracePt t="92154" x="3054350" y="5472113"/>
          <p14:tracePt t="92162" x="3044825" y="5499100"/>
          <p14:tracePt t="92170" x="3027363" y="5526088"/>
          <p14:tracePt t="92180" x="3017838" y="5554663"/>
          <p14:tracePt t="92188" x="3017838" y="5572125"/>
          <p14:tracePt t="92198" x="3017838" y="5599113"/>
          <p14:tracePt t="92204" x="3008313" y="5618163"/>
          <p14:tracePt t="92213" x="2998788" y="5645150"/>
          <p14:tracePt t="92220" x="2998788" y="5654675"/>
          <p14:tracePt t="92230" x="2981325" y="5672138"/>
          <p14:tracePt t="92500" x="2971800" y="5681663"/>
          <p14:tracePt t="92556" x="2971800" y="5691188"/>
          <p14:tracePt t="92564" x="2971800" y="5708650"/>
          <p14:tracePt t="92580" x="2971800" y="5735638"/>
          <p14:tracePt t="92589" x="2971800" y="5745163"/>
          <p14:tracePt t="92604" x="2971800" y="5754688"/>
          <p14:tracePt t="93390" x="2962275" y="5781675"/>
          <p14:tracePt t="93420" x="2962275" y="5791200"/>
          <p14:tracePt t="93434" x="2962275" y="5800725"/>
          <p14:tracePt t="93442" x="2962275" y="5818188"/>
          <p14:tracePt t="93482" x="2962275" y="5827713"/>
          <p14:tracePt t="93516" x="2954338" y="5837238"/>
          <p14:tracePt t="93666" x="2935288" y="5854700"/>
          <p14:tracePt t="93700" x="2925763" y="5864225"/>
          <p14:tracePt t="94212" x="2917825" y="5827713"/>
          <p14:tracePt t="94220" x="2917825" y="5791200"/>
          <p14:tracePt t="94229" x="2908300" y="5745163"/>
          <p14:tracePt t="94235" x="2908300" y="5708650"/>
          <p14:tracePt t="94246" x="2889250" y="5645150"/>
          <p14:tracePt t="94252" x="2889250" y="5608638"/>
          <p14:tracePt t="94261" x="2881313" y="5581650"/>
          <p14:tracePt t="94268" x="2881313" y="5562600"/>
          <p14:tracePt t="94274" x="2881313" y="5535613"/>
          <p14:tracePt t="94282" x="2881313" y="5526088"/>
          <p14:tracePt t="94290" x="2881313" y="5518150"/>
          <p14:tracePt t="94434" x="2871788" y="5508625"/>
          <p14:tracePt t="97837" x="2871788" y="5489575"/>
          <p14:tracePt t="97848" x="2871788" y="5481638"/>
          <p14:tracePt t="97853" x="2871788" y="5472113"/>
          <p14:tracePt t="97863" x="2889250" y="5462588"/>
          <p14:tracePt t="97869" x="2925763" y="5435600"/>
          <p14:tracePt t="97875" x="2935288" y="5426075"/>
          <p14:tracePt t="102252" x="2925763" y="5435600"/>
          <p14:tracePt t="102264" x="2881313" y="5462588"/>
          <p14:tracePt t="102268" x="2862263" y="5481638"/>
          <p14:tracePt t="102278" x="2844800" y="5489575"/>
          <p14:tracePt t="102285" x="2808288" y="5508625"/>
          <p14:tracePt t="102297" x="2798763" y="5518150"/>
          <p14:tracePt t="102298" x="2789238" y="5535613"/>
          <p14:tracePt t="102306" x="2781300" y="5535613"/>
          <p14:tracePt t="102314" x="2771775" y="5545138"/>
          <p14:tracePt t="105236" x="2744788" y="5554663"/>
          <p14:tracePt t="105247" x="2698750" y="5599113"/>
          <p14:tracePt t="105253" x="2662238" y="5626100"/>
          <p14:tracePt t="105262" x="2616200" y="5662613"/>
          <p14:tracePt t="105270" x="2570163" y="5699125"/>
          <p14:tracePt t="105278" x="2562225" y="5708650"/>
          <p14:tracePt t="105283" x="2543175" y="5727700"/>
          <p14:tracePt t="105293" x="2516188" y="5745163"/>
          <p14:tracePt t="105396" x="2498725" y="5754688"/>
          <p14:tracePt t="105404" x="2462213" y="5791200"/>
          <p14:tracePt t="105411" x="2425700" y="5800725"/>
          <p14:tracePt t="105418" x="2343150" y="5827713"/>
          <p14:tracePt t="105426" x="2260600" y="5864225"/>
          <p14:tracePt t="105434" x="2151063" y="5891213"/>
          <p14:tracePt t="105442" x="2087563" y="5918200"/>
          <p14:tracePt t="105451" x="2024063" y="5927725"/>
          <p14:tracePt t="105460" x="1997075" y="5937250"/>
          <p14:tracePt t="105467" x="1987550" y="5937250"/>
          <p14:tracePt t="105479" x="1978025" y="5937250"/>
          <p14:tracePt t="105678" x="1968500" y="5927725"/>
          <p14:tracePt t="105694" x="1968500" y="5918200"/>
          <p14:tracePt t="105700" x="1968500" y="5891213"/>
          <p14:tracePt t="105711" x="1968500" y="5881688"/>
          <p14:tracePt t="105724" x="1968500" y="5873750"/>
          <p14:tracePt t="105730" x="1968500" y="5854700"/>
          <p14:tracePt t="105762" x="1968500" y="5845175"/>
          <p14:tracePt t="105859" x="1968500" y="5818188"/>
          <p14:tracePt t="105866" x="1968500" y="5808663"/>
          <p14:tracePt t="105875" x="1968500" y="5791200"/>
          <p14:tracePt t="105882" x="1968500" y="5764213"/>
          <p14:tracePt t="105890" x="1968500" y="5745163"/>
          <p14:tracePt t="105898" x="1968500" y="5718175"/>
          <p14:tracePt t="105907" x="1978025" y="5681663"/>
          <p14:tracePt t="105915" x="1987550" y="5654675"/>
          <p14:tracePt t="105923" x="1997075" y="5626100"/>
          <p14:tracePt t="105931" x="2014538" y="5589588"/>
          <p14:tracePt t="105940" x="2041525" y="5562600"/>
          <p14:tracePt t="105947" x="2041525" y="5554663"/>
          <p14:tracePt t="105955" x="2070100" y="5526088"/>
          <p14:tracePt t="105963" x="2097088" y="5508625"/>
          <p14:tracePt t="105971" x="2097088" y="5499100"/>
          <p14:tracePt t="105979" x="2114550" y="5481638"/>
          <p14:tracePt t="105987" x="2124075" y="5472113"/>
          <p14:tracePt t="106012" x="2133600" y="5472113"/>
          <p14:tracePt t="106179" x="2133600" y="5499100"/>
          <p14:tracePt t="106189" x="2133600" y="5518150"/>
          <p14:tracePt t="106194" x="2133600" y="5545138"/>
          <p14:tracePt t="106202" x="2143125" y="5562600"/>
          <p14:tracePt t="106218" x="2143125" y="5572125"/>
          <p14:tracePt t="106235" x="2143125" y="5589588"/>
          <p14:tracePt t="106740" x="2143125" y="5608638"/>
          <p14:tracePt t="106748" x="2143125" y="5626100"/>
          <p14:tracePt t="106756" x="2187575" y="5662613"/>
          <p14:tracePt t="106764" x="2287588" y="5718175"/>
          <p14:tracePt t="106772" x="2379663" y="5727700"/>
          <p14:tracePt t="106782" x="2498725" y="5745163"/>
          <p14:tracePt t="106786" x="2606675" y="5754688"/>
          <p14:tracePt t="106794" x="2735263" y="5791200"/>
          <p14:tracePt t="106802" x="2817813" y="5800725"/>
          <p14:tracePt t="106812" x="2925763" y="5818188"/>
          <p14:tracePt t="106820" x="2998788" y="5818188"/>
          <p14:tracePt t="106831" x="3044825" y="5827713"/>
          <p14:tracePt t="106837" x="3054350" y="5827713"/>
          <p14:tracePt t="106845" x="3071813" y="5827713"/>
          <p14:tracePt t="106851" x="3081338" y="5837238"/>
          <p14:tracePt t="107034" x="3071813" y="5837238"/>
          <p14:tracePt t="107042" x="3017838" y="5818188"/>
          <p14:tracePt t="107051" x="2925763" y="5791200"/>
          <p14:tracePt t="107059" x="2817813" y="5791200"/>
          <p14:tracePt t="107066" x="2708275" y="5791200"/>
          <p14:tracePt t="107075" x="2625725" y="5791200"/>
          <p14:tracePt t="107082" x="2570163" y="5781675"/>
          <p14:tracePt t="107090" x="2525713" y="5781675"/>
          <p14:tracePt t="107098" x="2506663" y="5772150"/>
          <p14:tracePt t="107227" x="2498725" y="5754688"/>
          <p14:tracePt t="107234" x="2498725" y="5745163"/>
          <p14:tracePt t="107242" x="2498725" y="5727700"/>
          <p14:tracePt t="107250" x="2498725" y="5691188"/>
          <p14:tracePt t="107259" x="2498725" y="5645150"/>
          <p14:tracePt t="107266" x="2533650" y="5599113"/>
          <p14:tracePt t="107276" x="2552700" y="5572125"/>
          <p14:tracePt t="107283" x="2579688" y="5508625"/>
          <p14:tracePt t="107292" x="2589213" y="5481638"/>
          <p14:tracePt t="107301" x="2616200" y="5435600"/>
          <p14:tracePt t="107308" x="2635250" y="5416550"/>
          <p14:tracePt t="107318" x="2652713" y="5389563"/>
          <p14:tracePt t="107324" x="2671763" y="5353050"/>
          <p14:tracePt t="107333" x="2679700" y="5353050"/>
          <p14:tracePt t="107524" x="2689225" y="5353050"/>
          <p14:tracePt t="107533" x="2735263" y="5380038"/>
          <p14:tracePt t="107538" x="2752725" y="5399088"/>
          <p14:tracePt t="107546" x="2781300" y="5435600"/>
          <p14:tracePt t="107554" x="2798763" y="5453063"/>
          <p14:tracePt t="107562" x="2825750" y="5481638"/>
          <p14:tracePt t="107570" x="2844800" y="5499100"/>
          <p14:tracePt t="107578" x="2852738" y="5518150"/>
          <p14:tracePt t="107586" x="2862263" y="5526088"/>
          <p14:tracePt t="107594" x="2871788" y="5545138"/>
          <p14:tracePt t="107602" x="2871788" y="5554663"/>
          <p14:tracePt t="107611" x="2871788" y="5562600"/>
          <p14:tracePt t="107626" x="2881313" y="5562600"/>
          <p14:tracePt t="107634" x="2889250" y="5572125"/>
          <p14:tracePt t="107667" x="2889250" y="5589588"/>
          <p14:tracePt t="107676" x="2889250" y="5599113"/>
          <p14:tracePt t="107690" x="2889250" y="5608638"/>
          <p14:tracePt t="107706" x="2889250" y="5618163"/>
          <p14:tracePt t="107722" x="2889250" y="5635625"/>
          <p14:tracePt t="108194" x="2898775" y="5645150"/>
          <p14:tracePt t="108202" x="2944813" y="5654675"/>
          <p14:tracePt t="108210" x="2990850" y="5654675"/>
          <p14:tracePt t="108218" x="3027363" y="5654675"/>
          <p14:tracePt t="108226" x="3071813" y="5654675"/>
          <p14:tracePt t="108234" x="3090863" y="5654675"/>
          <p14:tracePt t="108242" x="3117850" y="5662613"/>
          <p14:tracePt t="108260" x="3136900" y="5662613"/>
          <p14:tracePt t="108266" x="3154363" y="5662613"/>
          <p14:tracePt t="110802" x="3136900" y="5708650"/>
          <p14:tracePt t="110811" x="3117850" y="5727700"/>
          <p14:tracePt t="110818" x="3100388" y="5745163"/>
          <p14:tracePt t="110828" x="3090863" y="5754688"/>
          <p14:tracePt t="110834" x="3071813" y="5791200"/>
          <p14:tracePt t="110845" x="3054350" y="5818188"/>
          <p14:tracePt t="110850" x="3044825" y="5818188"/>
          <p14:tracePt t="110860" x="3027363" y="5845175"/>
          <p14:tracePt t="110866" x="2998788" y="5881688"/>
          <p14:tracePt t="110880" x="2990850" y="5891213"/>
          <p14:tracePt t="110882" x="2971800" y="5900738"/>
          <p14:tracePt t="110891" x="2962275" y="5910263"/>
          <p14:tracePt t="110898" x="2944813" y="5918200"/>
          <p14:tracePt t="110907" x="2935288" y="5918200"/>
          <p14:tracePt t="111098" x="2908300" y="5918200"/>
          <p14:tracePt t="111106" x="2898775" y="5918200"/>
          <p14:tracePt t="111114" x="2889250" y="5918200"/>
          <p14:tracePt t="111122" x="2881313" y="5918200"/>
          <p14:tracePt t="111162" x="2862263" y="5918200"/>
          <p14:tracePt t="111170" x="2852738" y="5918200"/>
          <p14:tracePt t="111194" x="2844800" y="5910263"/>
          <p14:tracePt t="111202" x="2835275" y="5900738"/>
          <p14:tracePt t="111218" x="2817813" y="5881688"/>
          <p14:tracePt t="111226" x="2808288" y="5873750"/>
          <p14:tracePt t="111242" x="2798763" y="5864225"/>
          <p14:tracePt t="111540" x="2798763" y="5854700"/>
          <p14:tracePt t="111762" x="2798763" y="5845175"/>
          <p14:tracePt t="111771" x="2798763" y="5827713"/>
          <p14:tracePt t="111779" x="2798763" y="5808663"/>
          <p14:tracePt t="111788" x="2798763" y="5781675"/>
          <p14:tracePt t="111796" x="2817813" y="5754688"/>
          <p14:tracePt t="111804" x="2844800" y="5735638"/>
          <p14:tracePt t="111811" x="2889250" y="5691188"/>
          <p14:tracePt t="111818" x="2917825" y="5672138"/>
          <p14:tracePt t="111826" x="2981325" y="5635625"/>
          <p14:tracePt t="111834" x="3054350" y="5608638"/>
          <p14:tracePt t="111844" x="3154363" y="5572125"/>
          <p14:tracePt t="111850" x="3281363" y="5535613"/>
          <p14:tracePt t="111859" x="3419475" y="5499100"/>
          <p14:tracePt t="111866" x="3527425" y="5481638"/>
          <p14:tracePt t="111875" x="3656013" y="5453063"/>
          <p14:tracePt t="111882" x="3792538" y="5408613"/>
          <p14:tracePt t="111893" x="3902075" y="5399088"/>
          <p14:tracePt t="111898" x="4002088" y="5353050"/>
          <p14:tracePt t="111906" x="4111625" y="5326063"/>
          <p14:tracePt t="111914" x="4175125" y="5299075"/>
          <p14:tracePt t="111922" x="4238625" y="5289550"/>
          <p14:tracePt t="111930" x="4294188" y="5270500"/>
          <p14:tracePt t="111938" x="4340225" y="5262563"/>
          <p14:tracePt t="111946" x="4357688" y="5243513"/>
          <p14:tracePt t="111954" x="4413250" y="5233988"/>
          <p14:tracePt t="111962" x="4457700" y="5226050"/>
          <p14:tracePt t="111970" x="4494213" y="5226050"/>
          <p14:tracePt t="111978" x="4521200" y="5226050"/>
          <p14:tracePt t="111986" x="4613275" y="5207000"/>
          <p14:tracePt t="111994" x="4667250" y="5189538"/>
          <p14:tracePt t="112002" x="4749800" y="5189538"/>
          <p14:tracePt t="112010" x="4803775" y="5170488"/>
          <p14:tracePt t="112018" x="4868863" y="5160963"/>
          <p14:tracePt t="112027" x="4941888" y="5160963"/>
          <p14:tracePt t="112034" x="5014913" y="5153025"/>
          <p14:tracePt t="112043" x="5114925" y="5126038"/>
          <p14:tracePt t="112050" x="5187950" y="5097463"/>
          <p14:tracePt t="112058" x="5232400" y="5089525"/>
          <p14:tracePt t="112066" x="5260975" y="5089525"/>
          <p14:tracePt t="112075" x="5351463" y="5060950"/>
          <p14:tracePt t="112082" x="5424488" y="5033963"/>
          <p14:tracePt t="112091" x="5470525" y="5024438"/>
          <p14:tracePt t="112098" x="5534025" y="4997450"/>
          <p14:tracePt t="112106" x="5624513" y="4987925"/>
          <p14:tracePt t="112115" x="5707063" y="4960938"/>
          <p14:tracePt t="112123" x="5797550" y="4933950"/>
          <p14:tracePt t="112131" x="5862638" y="4906963"/>
          <p14:tracePt t="112138" x="5953125" y="4897438"/>
          <p14:tracePt t="112146" x="6108700" y="4860925"/>
          <p14:tracePt t="112156" x="6308725" y="4833938"/>
          <p14:tracePt t="112162" x="6472238" y="4814888"/>
          <p14:tracePt t="112170" x="6654800" y="4787900"/>
          <p14:tracePt t="112178" x="6892925" y="4751388"/>
          <p14:tracePt t="112187" x="7056438" y="4741863"/>
          <p14:tracePt t="112194" x="7319963" y="4687888"/>
          <p14:tracePt t="112202" x="7512050" y="4668838"/>
          <p14:tracePt t="112210" x="7748588" y="4624388"/>
          <p14:tracePt t="112219" x="8096250" y="4595813"/>
          <p14:tracePt t="112226" x="8296275" y="4587875"/>
          <p14:tracePt t="112235" x="8478838" y="4541838"/>
          <p14:tracePt t="112244" x="8642350" y="4522788"/>
          <p14:tracePt t="112252" x="8807450" y="4505325"/>
          <p14:tracePt t="112260" x="8943975" y="4468813"/>
          <p14:tracePt t="112267" x="9034463" y="4449763"/>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altLang="ja-JP" sz="4000"/>
              <a:t>h</a:t>
            </a:r>
            <a:r>
              <a:rPr lang="ja-JP" altLang="en-US" sz="4000"/>
              <a:t>パラメータによる</a:t>
            </a:r>
            <a:br>
              <a:rPr lang="ja-JP" altLang="en-US" sz="4000"/>
            </a:br>
            <a:r>
              <a:rPr lang="ja-JP" altLang="en-US" sz="4000"/>
              <a:t>トランジスタの小信号等価回路</a:t>
            </a:r>
          </a:p>
        </p:txBody>
      </p:sp>
      <p:pic>
        <p:nvPicPr>
          <p:cNvPr id="91139" name="Picture 4" descr="図04_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338" y="2038350"/>
            <a:ext cx="7907337" cy="337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オーディオ 1">
            <a:hlinkClick r:id="" action="ppaction://media"/>
            <a:extLst>
              <a:ext uri="{FF2B5EF4-FFF2-40B4-BE49-F238E27FC236}">
                <a16:creationId xmlns:a16="http://schemas.microsoft.com/office/drawing/2014/main" id="{0B5EE2DB-4A72-4095-8043-156F15E071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283486335"/>
      </p:ext>
    </p:extLst>
  </p:cSld>
  <p:clrMapOvr>
    <a:masterClrMapping/>
  </p:clrMapOvr>
  <mc:AlternateContent xmlns:mc="http://schemas.openxmlformats.org/markup-compatibility/2006" xmlns:p14="http://schemas.microsoft.com/office/powerpoint/2010/main">
    <mc:Choice Requires="p14">
      <p:transition spd="slow" p14:dur="2000" advTm="110539"/>
    </mc:Choice>
    <mc:Fallback xmlns="">
      <p:transition spd="slow" advTm="110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755" x="9061450" y="3309938"/>
          <p14:tracePt t="763" x="9017000" y="3309938"/>
          <p14:tracePt t="845" x="8997950" y="3309938"/>
          <p14:tracePt t="852" x="8980488" y="3309938"/>
          <p14:tracePt t="861" x="8934450" y="3273425"/>
          <p14:tracePt t="866" x="8870950" y="3265488"/>
          <p14:tracePt t="875" x="8778875" y="3228975"/>
          <p14:tracePt t="882" x="8678863" y="3209925"/>
          <p14:tracePt t="892" x="8605838" y="3200400"/>
          <p14:tracePt t="898" x="8488363" y="3136900"/>
          <p14:tracePt t="907" x="8396288" y="3127375"/>
          <p14:tracePt t="925" x="8186738" y="3054350"/>
          <p14:tracePt t="930" x="8086725" y="3046413"/>
          <p14:tracePt t="938" x="8023225" y="3000375"/>
          <p14:tracePt t="946" x="7967663" y="2990850"/>
          <p14:tracePt t="954" x="7904163" y="2982913"/>
          <p14:tracePt t="962" x="7858125" y="2946400"/>
          <p14:tracePt t="971" x="7850188" y="2936875"/>
          <p14:tracePt t="980" x="7831138" y="2909888"/>
          <p14:tracePt t="987" x="7821613" y="2900363"/>
          <p14:tracePt t="1003" x="7821613" y="2890838"/>
          <p14:tracePt t="1011" x="7794625" y="2863850"/>
          <p14:tracePt t="1070" x="7785100" y="2863850"/>
          <p14:tracePt t="1074" x="7777163" y="2854325"/>
          <p14:tracePt t="1148" x="7767638" y="2854325"/>
          <p14:tracePt t="1156" x="7758113" y="2836863"/>
          <p14:tracePt t="1164" x="7740650" y="2817813"/>
          <p14:tracePt t="1177" x="7731125" y="2808288"/>
          <p14:tracePt t="1179" x="7712075" y="2781300"/>
          <p14:tracePt t="1186" x="7685088" y="2763838"/>
          <p14:tracePt t="1195" x="7675563" y="2754313"/>
          <p14:tracePt t="1202" x="7658100" y="2735263"/>
          <p14:tracePt t="1210" x="7648575" y="2727325"/>
          <p14:tracePt t="1218" x="7639050" y="2717800"/>
          <p14:tracePt t="1226" x="7631113" y="2698750"/>
          <p14:tracePt t="1234" x="7621588" y="2690813"/>
          <p14:tracePt t="1250" x="7612063" y="2671763"/>
          <p14:tracePt t="1267" x="7602538" y="2671763"/>
          <p14:tracePt t="1283" x="7594600" y="2671763"/>
          <p14:tracePt t="1292" x="7567613" y="2662238"/>
          <p14:tracePt t="1299" x="7558088" y="2654300"/>
          <p14:tracePt t="1315" x="7539038" y="2635250"/>
          <p14:tracePt t="1331" x="7512050" y="2598738"/>
          <p14:tracePt t="1340" x="7494588" y="2581275"/>
          <p14:tracePt t="1347" x="7466013" y="2562225"/>
          <p14:tracePt t="1355" x="7439025" y="2535238"/>
          <p14:tracePt t="1363" x="7429500" y="2525713"/>
          <p14:tracePt t="1371" x="7402513" y="2498725"/>
          <p14:tracePt t="1379" x="7385050" y="2489200"/>
          <p14:tracePt t="1387" x="7356475" y="2471738"/>
          <p14:tracePt t="1396" x="7348538" y="2462213"/>
          <p14:tracePt t="1403" x="7329488" y="2452688"/>
          <p14:tracePt t="1411" x="7319963" y="2444750"/>
          <p14:tracePt t="1427" x="7312025" y="2444750"/>
          <p14:tracePt t="1442" x="7292975" y="2435225"/>
          <p14:tracePt t="1450" x="7275513" y="2416175"/>
          <p14:tracePt t="1474" x="7265988" y="2408238"/>
          <p14:tracePt t="1490" x="7265988" y="2398713"/>
          <p14:tracePt t="1514" x="7248525" y="2379663"/>
          <p14:tracePt t="1523" x="7248525" y="2371725"/>
          <p14:tracePt t="1531" x="7239000" y="2352675"/>
          <p14:tracePt t="1539" x="7229475" y="2352675"/>
          <p14:tracePt t="1547" x="7229475" y="2343150"/>
          <p14:tracePt t="1563" x="7229475" y="2335213"/>
          <p14:tracePt t="1571" x="7219950" y="2325688"/>
          <p14:tracePt t="1602" x="7219950" y="2316163"/>
          <p14:tracePt t="1618" x="7212013" y="2289175"/>
          <p14:tracePt t="1636" x="7202488" y="2279650"/>
          <p14:tracePt t="1661" x="7192963" y="2279650"/>
          <p14:tracePt t="1691" x="7175500" y="2270125"/>
          <p14:tracePt t="1708" x="7175500" y="2262188"/>
          <p14:tracePt t="1724" x="7175500" y="2252663"/>
          <p14:tracePt t="1732" x="7156450" y="2233613"/>
          <p14:tracePt t="1748" x="7156450" y="2225675"/>
          <p14:tracePt t="1763" x="7146925" y="2216150"/>
          <p14:tracePt t="1786" x="7138988" y="2206625"/>
          <p14:tracePt t="4204" x="7129463" y="2197100"/>
          <p14:tracePt t="4235" x="7119938" y="2189163"/>
          <p14:tracePt t="4259" x="7119938" y="2160588"/>
          <p14:tracePt t="4267" x="7119938" y="2133600"/>
          <p14:tracePt t="4275" x="7119938" y="2116138"/>
          <p14:tracePt t="4283" x="7119938" y="2106613"/>
          <p14:tracePt t="4291" x="7129463" y="2089150"/>
          <p14:tracePt t="4300" x="7129463" y="2079625"/>
          <p14:tracePt t="4310" x="7129463" y="2060575"/>
          <p14:tracePt t="4316" x="7129463" y="2043113"/>
          <p14:tracePt t="4326" x="7138988" y="2033588"/>
          <p14:tracePt t="4547" x="7138988" y="2024063"/>
          <p14:tracePt t="4554" x="7138988" y="2006600"/>
          <p14:tracePt t="4562" x="7138988" y="1997075"/>
          <p14:tracePt t="4570" x="7138988" y="1987550"/>
          <p14:tracePt t="4578" x="7138988" y="1979613"/>
          <p14:tracePt t="4586" x="7110413" y="1951038"/>
          <p14:tracePt t="4594" x="7092950" y="1933575"/>
          <p14:tracePt t="4602" x="7065963" y="1914525"/>
          <p14:tracePt t="4610" x="7037388" y="1897063"/>
          <p14:tracePt t="4618" x="7010400" y="1878013"/>
          <p14:tracePt t="4626" x="6964363" y="1851025"/>
          <p14:tracePt t="4634" x="6929438" y="1851025"/>
          <p14:tracePt t="4642" x="6883400" y="1841500"/>
          <p14:tracePt t="4650" x="6856413" y="1841500"/>
          <p14:tracePt t="4658" x="6800850" y="1841500"/>
          <p14:tracePt t="4666" x="6737350" y="1833563"/>
          <p14:tracePt t="4674" x="6681788" y="1833563"/>
          <p14:tracePt t="4682" x="6627813" y="1833563"/>
          <p14:tracePt t="4691" x="6573838" y="1833563"/>
          <p14:tracePt t="4699" x="6527800" y="1833563"/>
          <p14:tracePt t="4707" x="6518275" y="1833563"/>
          <p14:tracePt t="4715" x="6472238" y="1833563"/>
          <p14:tracePt t="4724" x="6464300" y="1833563"/>
          <p14:tracePt t="4731" x="6435725" y="1833563"/>
          <p14:tracePt t="4739" x="6418263" y="1833563"/>
          <p14:tracePt t="4747" x="6399213" y="1833563"/>
          <p14:tracePt t="4754" x="6391275" y="1833563"/>
          <p14:tracePt t="4763" x="6381750" y="1833563"/>
          <p14:tracePt t="4770" x="6362700" y="1833563"/>
          <p14:tracePt t="4818" x="6354763" y="1824038"/>
          <p14:tracePt t="4827" x="6354763" y="1814513"/>
          <p14:tracePt t="4835" x="6354763" y="1797050"/>
          <p14:tracePt t="4843" x="6345238" y="1787525"/>
          <p14:tracePt t="4866" x="6335713" y="1787525"/>
          <p14:tracePt t="4877" x="6308725" y="1778000"/>
          <p14:tracePt t="4964" x="6308725" y="1768475"/>
          <p14:tracePt t="4989" x="6308725" y="1760538"/>
          <p14:tracePt t="4995" x="6308725" y="1731963"/>
          <p14:tracePt t="5003" x="6308725" y="1724025"/>
          <p14:tracePt t="5011" x="6308725" y="1704975"/>
          <p14:tracePt t="5019" x="6308725" y="1687513"/>
          <p14:tracePt t="5027" x="6308725" y="1668463"/>
          <p14:tracePt t="5035" x="6308725" y="1641475"/>
          <p14:tracePt t="5043" x="6308725" y="1624013"/>
          <p14:tracePt t="5051" x="6308725" y="1614488"/>
          <p14:tracePt t="5059" x="6308725" y="1595438"/>
          <p14:tracePt t="5067" x="6318250" y="1568450"/>
          <p14:tracePt t="5075" x="6318250" y="1541463"/>
          <p14:tracePt t="5082" x="6318250" y="1531938"/>
          <p14:tracePt t="5091" x="6326188" y="1504950"/>
          <p14:tracePt t="5100" x="6345238" y="1477963"/>
          <p14:tracePt t="5110" x="6362700" y="1458913"/>
          <p14:tracePt t="5116" x="6362700" y="1449388"/>
          <p14:tracePt t="5125" x="6362700" y="1431925"/>
          <p14:tracePt t="5132" x="6381750" y="1395413"/>
          <p14:tracePt t="5148" x="6391275" y="1376363"/>
          <p14:tracePt t="5156" x="6391275" y="1368425"/>
          <p14:tracePt t="5164" x="6399213" y="1358900"/>
          <p14:tracePt t="5175" x="6399213" y="1349375"/>
          <p14:tracePt t="5211" x="6399213" y="1339850"/>
          <p14:tracePt t="5294" x="6408738" y="1331913"/>
          <p14:tracePt t="5878" x="6391275" y="1331913"/>
          <p14:tracePt t="5882" x="6335713" y="1358900"/>
          <p14:tracePt t="5891" x="6272213" y="1368425"/>
          <p14:tracePt t="5898" x="6218238" y="1385888"/>
          <p14:tracePt t="5906" x="6153150" y="1404938"/>
          <p14:tracePt t="5914" x="6089650" y="1431925"/>
          <p14:tracePt t="5923" x="5980113" y="1441450"/>
          <p14:tracePt t="5930" x="5899150" y="1485900"/>
          <p14:tracePt t="5941" x="5807075" y="1514475"/>
          <p14:tracePt t="5946" x="5724525" y="1522413"/>
          <p14:tracePt t="5954" x="5653088" y="1522413"/>
          <p14:tracePt t="5962" x="5561013" y="1550988"/>
          <p14:tracePt t="5970" x="5514975" y="1550988"/>
          <p14:tracePt t="5978" x="5478463" y="1550988"/>
          <p14:tracePt t="5986" x="5405438" y="1550988"/>
          <p14:tracePt t="5994" x="5351463" y="1550988"/>
          <p14:tracePt t="6002" x="5297488" y="1550988"/>
          <p14:tracePt t="6010" x="5224463" y="1550988"/>
          <p14:tracePt t="6018" x="5159375" y="1550988"/>
          <p14:tracePt t="6026" x="5086350" y="1550988"/>
          <p14:tracePt t="6034" x="5032375" y="1550988"/>
          <p14:tracePt t="6042" x="4959350" y="1550988"/>
          <p14:tracePt t="6050" x="4886325" y="1550988"/>
          <p14:tracePt t="6059" x="4832350" y="1550988"/>
          <p14:tracePt t="6067" x="4767263" y="1550988"/>
          <p14:tracePt t="6075" x="4695825" y="1550988"/>
          <p14:tracePt t="6083" x="4622800" y="1550988"/>
          <p14:tracePt t="6091" x="4549775" y="1550988"/>
          <p14:tracePt t="6099" x="4457700" y="1550988"/>
          <p14:tracePt t="6107" x="4384675" y="1550988"/>
          <p14:tracePt t="6115" x="4330700" y="1550988"/>
          <p14:tracePt t="6124" x="4248150" y="1550988"/>
          <p14:tracePt t="6130" x="4175125" y="1550988"/>
          <p14:tracePt t="6140" x="4121150" y="1550988"/>
          <p14:tracePt t="6147" x="4065588" y="1550988"/>
          <p14:tracePt t="6154" x="3975100" y="1550988"/>
          <p14:tracePt t="6163" x="3902075" y="1550988"/>
          <p14:tracePt t="6172" x="3838575" y="1550988"/>
          <p14:tracePt t="6179" x="3783013" y="1550988"/>
          <p14:tracePt t="6188" x="3729038" y="1550988"/>
          <p14:tracePt t="6194" x="3673475" y="1550988"/>
          <p14:tracePt t="6202" x="3619500" y="1550988"/>
          <p14:tracePt t="6210" x="3573463" y="1550988"/>
          <p14:tracePt t="6218" x="3546475" y="1550988"/>
          <p14:tracePt t="6226" x="3509963" y="1550988"/>
          <p14:tracePt t="6234" x="3455988" y="1550988"/>
          <p14:tracePt t="6242" x="3409950" y="1550988"/>
          <p14:tracePt t="6250" x="3373438" y="1550988"/>
          <p14:tracePt t="6259" x="3309938" y="1568450"/>
          <p14:tracePt t="6266" x="3281363" y="1568450"/>
          <p14:tracePt t="6275" x="3200400" y="1577975"/>
          <p14:tracePt t="6282" x="3136900" y="1587500"/>
          <p14:tracePt t="6293" x="3081338" y="1587500"/>
          <p14:tracePt t="6299" x="3008313" y="1604963"/>
          <p14:tracePt t="6308" x="2962275" y="1614488"/>
          <p14:tracePt t="6315" x="2935288" y="1624013"/>
          <p14:tracePt t="6325" x="2889250" y="1624013"/>
          <p14:tracePt t="6331" x="2862263" y="1631950"/>
          <p14:tracePt t="6340" x="2852738" y="1631950"/>
          <p14:tracePt t="6347" x="2835275" y="1631950"/>
          <p14:tracePt t="6356" x="2817813" y="1631950"/>
          <p14:tracePt t="6764" x="2954338" y="1631950"/>
          <p14:tracePt t="6772" x="3171825" y="1631950"/>
          <p14:tracePt t="6780" x="3354388" y="1631950"/>
          <p14:tracePt t="6788" x="3573463" y="1631950"/>
          <p14:tracePt t="6797" x="3738563" y="1631950"/>
          <p14:tracePt t="6803" x="3919538" y="1631950"/>
          <p14:tracePt t="6811" x="4065588" y="1631950"/>
          <p14:tracePt t="6819" x="4175125" y="1631950"/>
          <p14:tracePt t="6827" x="4267200" y="1631950"/>
          <p14:tracePt t="6835" x="4321175" y="1631950"/>
          <p14:tracePt t="6843" x="4340225" y="1631950"/>
          <p14:tracePt t="6851" x="4357688" y="1631950"/>
          <p14:tracePt t="6922" x="4367213" y="1631950"/>
          <p14:tracePt t="6955" x="4376738" y="1631950"/>
          <p14:tracePt t="6964" x="4384675" y="1624013"/>
          <p14:tracePt t="6972" x="4394200" y="1614488"/>
          <p14:tracePt t="6980" x="4403725" y="1614488"/>
          <p14:tracePt t="7388" x="4430713" y="1604963"/>
          <p14:tracePt t="7395" x="4476750" y="1604963"/>
          <p14:tracePt t="7402" x="4603750" y="1604963"/>
          <p14:tracePt t="7410" x="4749800" y="1604963"/>
          <p14:tracePt t="7418" x="4949825" y="1604963"/>
          <p14:tracePt t="7426" x="5122863" y="1604963"/>
          <p14:tracePt t="7434" x="5268913" y="1604963"/>
          <p14:tracePt t="7442" x="5414963" y="1595438"/>
          <p14:tracePt t="7450" x="5534025" y="1568450"/>
          <p14:tracePt t="7458" x="5588000" y="1568450"/>
          <p14:tracePt t="7467" x="5634038" y="1568450"/>
          <p14:tracePt t="7476" x="5661025" y="1541463"/>
          <p14:tracePt t="7492" x="5680075" y="1541463"/>
          <p14:tracePt t="8058" x="5688013" y="1568450"/>
          <p14:tracePt t="8066" x="5697538" y="1604963"/>
          <p14:tracePt t="8074" x="5697538" y="1668463"/>
          <p14:tracePt t="8082" x="5697538" y="1724025"/>
          <p14:tracePt t="8090" x="5697538" y="1760538"/>
          <p14:tracePt t="8098" x="5697538" y="1833563"/>
          <p14:tracePt t="8106" x="5697538" y="1887538"/>
          <p14:tracePt t="8114" x="5697538" y="1943100"/>
          <p14:tracePt t="8123" x="5697538" y="1997075"/>
          <p14:tracePt t="8130" x="5697538" y="2060575"/>
          <p14:tracePt t="8139" x="5697538" y="2097088"/>
          <p14:tracePt t="8146" x="5697538" y="2125663"/>
          <p14:tracePt t="8154" x="5697538" y="2160588"/>
          <p14:tracePt t="8162" x="5697538" y="2170113"/>
          <p14:tracePt t="8170" x="5688013" y="2206625"/>
          <p14:tracePt t="8179" x="5688013" y="2216150"/>
          <p14:tracePt t="8203" x="5688013" y="2233613"/>
          <p14:tracePt t="8219" x="5680075" y="2252663"/>
          <p14:tracePt t="8252" x="5680075" y="2298700"/>
          <p14:tracePt t="8260" x="5680075" y="2316163"/>
          <p14:tracePt t="8268" x="5670550" y="2343150"/>
          <p14:tracePt t="8274" x="5653088" y="2362200"/>
          <p14:tracePt t="8284" x="5643563" y="2379663"/>
          <p14:tracePt t="8292" x="5643563" y="2398713"/>
          <p14:tracePt t="8298" x="5643563" y="2425700"/>
          <p14:tracePt t="8309" x="5616575" y="2462213"/>
          <p14:tracePt t="8318" x="5607050" y="2498725"/>
          <p14:tracePt t="8325" x="5597525" y="2508250"/>
          <p14:tracePt t="8332" x="5588000" y="2535238"/>
          <p14:tracePt t="8342" x="5580063" y="2562225"/>
          <p14:tracePt t="8348" x="5580063" y="2581275"/>
          <p14:tracePt t="8358" x="5580063" y="2598738"/>
          <p14:tracePt t="8365" x="5580063" y="2644775"/>
          <p14:tracePt t="8371" x="5580063" y="2671763"/>
          <p14:tracePt t="8379" x="5580063" y="2698750"/>
          <p14:tracePt t="8386" x="5580063" y="2744788"/>
          <p14:tracePt t="8396" x="5580063" y="2771775"/>
          <p14:tracePt t="8403" x="5580063" y="2800350"/>
          <p14:tracePt t="8412" x="5580063" y="2844800"/>
          <p14:tracePt t="8419" x="5580063" y="2881313"/>
          <p14:tracePt t="8429" x="5580063" y="2900363"/>
          <p14:tracePt t="8435" x="5580063" y="2936875"/>
          <p14:tracePt t="8443" x="5580063" y="2982913"/>
          <p14:tracePt t="8451" x="5580063" y="3000375"/>
          <p14:tracePt t="8459" x="5580063" y="3036888"/>
          <p14:tracePt t="8467" x="5580063" y="3063875"/>
          <p14:tracePt t="8475" x="5580063" y="3073400"/>
          <p14:tracePt t="8483" x="5580063" y="3090863"/>
          <p14:tracePt t="8498" x="5580063" y="3109913"/>
          <p14:tracePt t="8660" x="5597525" y="3046413"/>
          <p14:tracePt t="8667" x="5624513" y="3017838"/>
          <p14:tracePt t="8675" x="5688013" y="2946400"/>
          <p14:tracePt t="8683" x="5789613" y="2917825"/>
          <p14:tracePt t="8691" x="5870575" y="2863850"/>
          <p14:tracePt t="8702" x="5989638" y="2827338"/>
          <p14:tracePt t="8709" x="6099175" y="2800350"/>
          <p14:tracePt t="8715" x="6218238" y="2754313"/>
          <p14:tracePt t="8723" x="6326188" y="2735263"/>
          <p14:tracePt t="8730" x="6418263" y="2735263"/>
          <p14:tracePt t="8740" x="6491288" y="2735263"/>
          <p14:tracePt t="8746" x="6545263" y="2735263"/>
          <p14:tracePt t="8755" x="6591300" y="2735263"/>
          <p14:tracePt t="8762" x="6610350" y="2754313"/>
          <p14:tracePt t="8770" x="6637338" y="2771775"/>
          <p14:tracePt t="8778" x="6645275" y="2800350"/>
          <p14:tracePt t="8786" x="6664325" y="2844800"/>
          <p14:tracePt t="8795" x="6664325" y="2881313"/>
          <p14:tracePt t="8802" x="6673850" y="2927350"/>
          <p14:tracePt t="8810" x="6691313" y="2954338"/>
          <p14:tracePt t="8818" x="6691313" y="2982913"/>
          <p14:tracePt t="8834" x="6691313" y="3000375"/>
          <p14:tracePt t="8842" x="6700838" y="3036888"/>
          <p14:tracePt t="8858" x="6710363" y="3036888"/>
          <p14:tracePt t="8867" x="6710363" y="3046413"/>
          <p14:tracePt t="8884" x="6718300" y="3054350"/>
          <p14:tracePt t="8899" x="6737350" y="3073400"/>
          <p14:tracePt t="8906" x="6746875" y="3082925"/>
          <p14:tracePt t="8914" x="6746875" y="3090863"/>
          <p14:tracePt t="8924" x="6754813" y="3119438"/>
          <p14:tracePt t="8930" x="6773863" y="3136900"/>
          <p14:tracePt t="8940" x="6791325" y="3163888"/>
          <p14:tracePt t="8946" x="6800850" y="3192463"/>
          <p14:tracePt t="8954" x="6810375" y="3228975"/>
          <p14:tracePt t="8962" x="6846888" y="3282950"/>
          <p14:tracePt t="8970" x="6856413" y="3302000"/>
          <p14:tracePt t="8978" x="6892925" y="3365500"/>
          <p14:tracePt t="8986" x="6900863" y="3402013"/>
          <p14:tracePt t="8994" x="6929438" y="3465513"/>
          <p14:tracePt t="9002" x="6937375" y="3511550"/>
          <p14:tracePt t="9010" x="6956425" y="3538538"/>
          <p14:tracePt t="9018" x="6983413" y="3611563"/>
          <p14:tracePt t="9027" x="7000875" y="3638550"/>
          <p14:tracePt t="9035" x="7010400" y="3702050"/>
          <p14:tracePt t="9043" x="7019925" y="3738563"/>
          <p14:tracePt t="9051" x="7037388" y="3803650"/>
          <p14:tracePt t="9059" x="7056438" y="3848100"/>
          <p14:tracePt t="9067" x="7056438" y="3884613"/>
          <p14:tracePt t="9076" x="7065963" y="3911600"/>
          <p14:tracePt t="9083" x="7065963" y="3948113"/>
          <p14:tracePt t="9091" x="7065963" y="3976688"/>
          <p14:tracePt t="9098" x="7073900" y="3994150"/>
          <p14:tracePt t="9106" x="7073900" y="4003675"/>
          <p14:tracePt t="9114" x="7073900" y="4013200"/>
          <p14:tracePt t="9123" x="7073900" y="4021138"/>
          <p14:tracePt t="9130" x="7073900" y="4030663"/>
          <p14:tracePt t="9194" x="7073900" y="4049713"/>
          <p14:tracePt t="9203" x="7073900" y="4057650"/>
          <p14:tracePt t="9221" x="7065963" y="4067175"/>
          <p14:tracePt t="9227" x="7056438" y="4076700"/>
          <p14:tracePt t="9251" x="7046913" y="4094163"/>
          <p14:tracePt t="9292" x="7037388" y="4094163"/>
          <p14:tracePt t="9303" x="7029450" y="4094163"/>
          <p14:tracePt t="9314" x="7019925" y="4103688"/>
          <p14:tracePt t="9330" x="7019925" y="4113213"/>
          <p14:tracePt t="9339" x="7010400" y="4122738"/>
          <p14:tracePt t="9346" x="7010400" y="4130675"/>
          <p14:tracePt t="9354" x="6992938" y="4140200"/>
          <p14:tracePt t="9363" x="6983413" y="4140200"/>
          <p14:tracePt t="9372" x="6956425" y="4159250"/>
          <p14:tracePt t="9379" x="6946900" y="4159250"/>
          <p14:tracePt t="9387" x="6937375" y="4167188"/>
          <p14:tracePt t="9395" x="6929438" y="4167188"/>
          <p14:tracePt t="9402" x="6900863" y="4167188"/>
          <p14:tracePt t="9418" x="6892925" y="4167188"/>
          <p14:tracePt t="9426" x="6864350" y="4176713"/>
          <p14:tracePt t="9434" x="6856413" y="4176713"/>
          <p14:tracePt t="9442" x="6819900" y="4203700"/>
          <p14:tracePt t="9450" x="6773863" y="4213225"/>
          <p14:tracePt t="9459" x="6718300" y="4222750"/>
          <p14:tracePt t="9467" x="6654800" y="4222750"/>
          <p14:tracePt t="9477" x="6581775" y="4232275"/>
          <p14:tracePt t="9484" x="6491288" y="4259263"/>
          <p14:tracePt t="9490" x="6372225" y="4276725"/>
          <p14:tracePt t="9499" x="6281738" y="4286250"/>
          <p14:tracePt t="9507" x="6153150" y="4303713"/>
          <p14:tracePt t="9515" x="6043613" y="4303713"/>
          <p14:tracePt t="9524" x="5943600" y="4332288"/>
          <p14:tracePt t="9531" x="5870575" y="4340225"/>
          <p14:tracePt t="9541" x="5826125" y="4340225"/>
          <p14:tracePt t="9547" x="5789613" y="4359275"/>
          <p14:tracePt t="9557" x="5780088" y="4359275"/>
          <p14:tracePt t="9611" x="5770563" y="4359275"/>
          <p14:tracePt t="9618" x="5761038" y="4340225"/>
          <p14:tracePt t="9626" x="5761038" y="4332288"/>
          <p14:tracePt t="9634" x="5761038" y="4313238"/>
          <p14:tracePt t="9642" x="5761038" y="4295775"/>
          <p14:tracePt t="9650" x="5761038" y="4268788"/>
          <p14:tracePt t="9658" x="5761038" y="4249738"/>
          <p14:tracePt t="9667" x="5761038" y="4240213"/>
          <p14:tracePt t="9674" x="5761038" y="4213225"/>
          <p14:tracePt t="9691" x="5761038" y="4203700"/>
          <p14:tracePt t="9853" x="5753100" y="4195763"/>
          <p14:tracePt t="9860" x="5643563" y="4195763"/>
          <p14:tracePt t="9869" x="5424488" y="4195763"/>
          <p14:tracePt t="9875" x="5049838" y="4195763"/>
          <p14:tracePt t="9882" x="4567238" y="4195763"/>
          <p14:tracePt t="9893" x="4121150" y="4195763"/>
          <p14:tracePt t="9898" x="3665538" y="4149725"/>
          <p14:tracePt t="9906" x="3236913" y="4103688"/>
          <p14:tracePt t="9914" x="2944813" y="4049713"/>
          <p14:tracePt t="9923" x="2708275" y="4013200"/>
          <p14:tracePt t="9933" x="2570163" y="3994150"/>
          <p14:tracePt t="9942" x="2462213" y="3940175"/>
          <p14:tracePt t="9948" x="2406650" y="3903663"/>
          <p14:tracePt t="9957" x="2406650" y="3894138"/>
          <p14:tracePt t="9964" x="2406650" y="3857625"/>
          <p14:tracePt t="9974" x="2406650" y="3803650"/>
          <p14:tracePt t="9979" x="2425700" y="3738563"/>
          <p14:tracePt t="9987" x="2452688" y="3684588"/>
          <p14:tracePt t="9995" x="2489200" y="3611563"/>
          <p14:tracePt t="10002" x="2489200" y="3602038"/>
          <p14:tracePt t="10010" x="2489200" y="3548063"/>
          <p14:tracePt t="10018" x="2489200" y="3482975"/>
          <p14:tracePt t="10026" x="2489200" y="3429000"/>
          <p14:tracePt t="10034" x="2462213" y="3382963"/>
          <p14:tracePt t="10042" x="2406650" y="3319463"/>
          <p14:tracePt t="10050" x="2389188" y="3255963"/>
          <p14:tracePt t="10058" x="2352675" y="3192463"/>
          <p14:tracePt t="10066" x="2297113" y="3109913"/>
          <p14:tracePt t="10075" x="2270125" y="3063875"/>
          <p14:tracePt t="10083" x="2260600" y="3036888"/>
          <p14:tracePt t="10092" x="2243138" y="3000375"/>
          <p14:tracePt t="10098" x="2214563" y="2963863"/>
          <p14:tracePt t="10105" x="2206625" y="2900363"/>
          <p14:tracePt t="10114" x="2206625" y="2890838"/>
          <p14:tracePt t="10123" x="2206625" y="2873375"/>
          <p14:tracePt t="10130" x="2206625" y="2863850"/>
          <p14:tracePt t="10139" x="2197100" y="2854325"/>
          <p14:tracePt t="10146" x="2187575" y="2844800"/>
          <p14:tracePt t="10226" x="2179638" y="2836863"/>
          <p14:tracePt t="10234" x="2179638" y="2827338"/>
          <p14:tracePt t="10243" x="2179638" y="2817813"/>
          <p14:tracePt t="10251" x="2160588" y="2790825"/>
          <p14:tracePt t="10258" x="2133600" y="2771775"/>
          <p14:tracePt t="10267" x="2078038" y="2744788"/>
          <p14:tracePt t="10275" x="2060575" y="2727325"/>
          <p14:tracePt t="10282" x="2033588" y="2708275"/>
          <p14:tracePt t="10290" x="2024063" y="2690813"/>
          <p14:tracePt t="10298" x="2024063" y="2671763"/>
          <p14:tracePt t="10307" x="2014538" y="2644775"/>
          <p14:tracePt t="10315" x="2014538" y="2625725"/>
          <p14:tracePt t="10325" x="2014538" y="2589213"/>
          <p14:tracePt t="10334" x="2014538" y="2544763"/>
          <p14:tracePt t="10342" x="2014538" y="2525713"/>
          <p14:tracePt t="10348" x="2014538" y="2489200"/>
          <p14:tracePt t="10358" x="2014538" y="2444750"/>
          <p14:tracePt t="10364" x="2014538" y="2425700"/>
          <p14:tracePt t="10374" x="2014538" y="2389188"/>
          <p14:tracePt t="10379" x="2024063" y="2371725"/>
          <p14:tracePt t="10387" x="2041525" y="2335213"/>
          <p14:tracePt t="10395" x="2051050" y="2316163"/>
          <p14:tracePt t="10402" x="2051050" y="2289175"/>
          <p14:tracePt t="10410" x="2060575" y="2270125"/>
          <p14:tracePt t="10418" x="2078038" y="2252663"/>
          <p14:tracePt t="10426" x="2078038" y="2243138"/>
          <p14:tracePt t="10434" x="2087563" y="2233613"/>
          <p14:tracePt t="10450" x="2087563" y="2225675"/>
          <p14:tracePt t="10466" x="2087563" y="2206625"/>
          <p14:tracePt t="10474" x="2097088" y="2206625"/>
          <p14:tracePt t="10490" x="2097088" y="2197100"/>
          <p14:tracePt t="10500" x="2106613" y="2179638"/>
          <p14:tracePt t="10506" x="2114550" y="2170113"/>
          <p14:tracePt t="10514" x="2114550" y="2160588"/>
          <p14:tracePt t="10523" x="2124075" y="2152650"/>
          <p14:tracePt t="10540" x="2124075" y="2143125"/>
          <p14:tracePt t="10674" x="2124075" y="2152650"/>
          <p14:tracePt t="10682" x="2124075" y="2206625"/>
          <p14:tracePt t="10690" x="2124075" y="2225675"/>
          <p14:tracePt t="10698" x="2106613" y="2289175"/>
          <p14:tracePt t="10707" x="2097088" y="2316163"/>
          <p14:tracePt t="10714" x="2097088" y="2352675"/>
          <p14:tracePt t="10723" x="2087563" y="2389188"/>
          <p14:tracePt t="10730" x="2070100" y="2444750"/>
          <p14:tracePt t="10739" x="2051050" y="2498725"/>
          <p14:tracePt t="10746" x="2051050" y="2562225"/>
          <p14:tracePt t="10754" x="2041525" y="2617788"/>
          <p14:tracePt t="10762" x="2033588" y="2698750"/>
          <p14:tracePt t="10772" x="2033588" y="2771775"/>
          <p14:tracePt t="10780" x="2033588" y="2800350"/>
          <p14:tracePt t="10788" x="2033588" y="2836863"/>
          <p14:tracePt t="10796" x="2033588" y="2881313"/>
          <p14:tracePt t="10808" x="2033588" y="2900363"/>
          <p14:tracePt t="10810" x="2033588" y="2927350"/>
          <p14:tracePt t="10820" x="2033588" y="2936875"/>
          <p14:tracePt t="10828" x="2033588" y="2946400"/>
          <p14:tracePt t="10836" x="2033588" y="2954338"/>
          <p14:tracePt t="10884" x="2033588" y="2963863"/>
          <p14:tracePt t="10891" x="2033588" y="2973388"/>
          <p14:tracePt t="10898" x="2033588" y="3000375"/>
          <p14:tracePt t="10906" x="2033588" y="3017838"/>
          <p14:tracePt t="10914" x="2033588" y="3046413"/>
          <p14:tracePt t="10923" x="2033588" y="3090863"/>
          <p14:tracePt t="10930" x="2033588" y="3127375"/>
          <p14:tracePt t="10939" x="2033588" y="3182938"/>
          <p14:tracePt t="10946" x="2033588" y="3236913"/>
          <p14:tracePt t="10955" x="2033588" y="3302000"/>
          <p14:tracePt t="10962" x="2033588" y="3355975"/>
          <p14:tracePt t="10970" x="2033588" y="3465513"/>
          <p14:tracePt t="10978" x="2033588" y="3502025"/>
          <p14:tracePt t="10987" x="2033588" y="3575050"/>
          <p14:tracePt t="10994" x="2033588" y="3629025"/>
          <p14:tracePt t="11003" x="2033588" y="3675063"/>
          <p14:tracePt t="11010" x="2060575" y="3730625"/>
          <p14:tracePt t="11018" x="2070100" y="3775075"/>
          <p14:tracePt t="11026" x="2070100" y="3811588"/>
          <p14:tracePt t="11034" x="2070100" y="3857625"/>
          <p14:tracePt t="11042" x="2078038" y="3894138"/>
          <p14:tracePt t="11050" x="2078038" y="3940175"/>
          <p14:tracePt t="11059" x="2078038" y="3994150"/>
          <p14:tracePt t="11067" x="2078038" y="4049713"/>
          <p14:tracePt t="11075" x="2078038" y="4103688"/>
          <p14:tracePt t="11083" x="2078038" y="4130675"/>
          <p14:tracePt t="11091" x="2078038" y="4186238"/>
          <p14:tracePt t="11099" x="2078038" y="4232275"/>
          <p14:tracePt t="11106" x="2078038" y="4286250"/>
          <p14:tracePt t="11115" x="2078038" y="4322763"/>
          <p14:tracePt t="11123" x="2078038" y="4376738"/>
          <p14:tracePt t="11131" x="2078038" y="4395788"/>
          <p14:tracePt t="11143" x="2078038" y="4449763"/>
          <p14:tracePt t="11148" x="2078038" y="4495800"/>
          <p14:tracePt t="11157" x="2078038" y="4551363"/>
          <p14:tracePt t="11164" x="2078038" y="4587875"/>
          <p14:tracePt t="11174" x="2078038" y="4641850"/>
          <p14:tracePt t="11180" x="2078038" y="4660900"/>
          <p14:tracePt t="11188" x="2078038" y="4705350"/>
          <p14:tracePt t="11195" x="2078038" y="4741863"/>
          <p14:tracePt t="11208" x="2078038" y="4760913"/>
          <p14:tracePt t="11210" x="2078038" y="4787900"/>
          <p14:tracePt t="11219" x="2078038" y="4833938"/>
          <p14:tracePt t="11226" x="2078038" y="4860925"/>
          <p14:tracePt t="11234" x="2078038" y="4897438"/>
          <p14:tracePt t="11243" x="2078038" y="4943475"/>
          <p14:tracePt t="11250" x="2078038" y="4970463"/>
          <p14:tracePt t="11258" x="2078038" y="5016500"/>
          <p14:tracePt t="11266" x="2078038" y="5043488"/>
          <p14:tracePt t="11274" x="2078038" y="5080000"/>
          <p14:tracePt t="11284" x="2078038" y="5106988"/>
          <p14:tracePt t="11291" x="2078038" y="5143500"/>
          <p14:tracePt t="11300" x="2078038" y="5160963"/>
          <p14:tracePt t="11311" x="2078038" y="5189538"/>
          <p14:tracePt t="11315" x="2078038" y="5197475"/>
          <p14:tracePt t="11325" x="2078038" y="5207000"/>
          <p14:tracePt t="11331" x="2078038" y="5216525"/>
          <p14:tracePt t="11340" x="2078038" y="5226050"/>
          <p14:tracePt t="11347" x="2078038" y="5233988"/>
          <p14:tracePt t="11371" x="2078038" y="5243513"/>
          <p14:tracePt t="11396" x="2078038" y="5262563"/>
          <p14:tracePt t="11412" x="2078038" y="5270500"/>
          <p14:tracePt t="11452" x="2078038" y="5280025"/>
          <p14:tracePt t="11468" x="2078038" y="5299075"/>
          <p14:tracePt t="11484" x="2078038" y="5307013"/>
          <p14:tracePt t="11491" x="2078038" y="5316538"/>
          <p14:tracePt t="11500" x="2078038" y="5326063"/>
          <p14:tracePt t="11509" x="2078038" y="5335588"/>
          <p14:tracePt t="11515" x="2078038" y="5343525"/>
          <p14:tracePt t="11524" x="2078038" y="5353050"/>
          <p14:tracePt t="11532" x="2078038" y="5362575"/>
          <p14:tracePt t="11541" x="2078038" y="5380038"/>
          <p14:tracePt t="11548" x="2078038" y="5389563"/>
          <p14:tracePt t="11564" x="2078038" y="5416550"/>
          <p14:tracePt t="11572" x="2078038" y="5435600"/>
          <p14:tracePt t="11580" x="2087563" y="5453063"/>
          <p14:tracePt t="11588" x="2106613" y="5489575"/>
          <p14:tracePt t="11595" x="2151063" y="5508625"/>
          <p14:tracePt t="11604" x="2197100" y="5545138"/>
          <p14:tracePt t="11612" x="2260600" y="5554663"/>
          <p14:tracePt t="11620" x="2352675" y="5572125"/>
          <p14:tracePt t="11627" x="2498725" y="5572125"/>
          <p14:tracePt t="11635" x="2643188" y="5572125"/>
          <p14:tracePt t="11642" x="2808288" y="5572125"/>
          <p14:tracePt t="11651" x="2990850" y="5572125"/>
          <p14:tracePt t="11659" x="3163888" y="5572125"/>
          <p14:tracePt t="11667" x="3327400" y="5572125"/>
          <p14:tracePt t="11676" x="3509963" y="5572125"/>
          <p14:tracePt t="11682" x="3636963" y="5562600"/>
          <p14:tracePt t="11690" x="3792538" y="5535613"/>
          <p14:tracePt t="11698" x="3919538" y="5518150"/>
          <p14:tracePt t="11709" x="4048125" y="5508625"/>
          <p14:tracePt t="11714" x="4138613" y="5489575"/>
          <p14:tracePt t="11722" x="4230688" y="5489575"/>
          <p14:tracePt t="11730" x="4303713" y="5489575"/>
          <p14:tracePt t="11740" x="4384675" y="5489575"/>
          <p14:tracePt t="11746" x="4457700" y="5489575"/>
          <p14:tracePt t="11756" x="4513263" y="5489575"/>
          <p14:tracePt t="11762" x="4603750" y="5489575"/>
          <p14:tracePt t="11770" x="4676775" y="5489575"/>
          <p14:tracePt t="11778" x="4749800" y="5489575"/>
          <p14:tracePt t="11786" x="4868863" y="5499100"/>
          <p14:tracePt t="11794" x="4941888" y="5499100"/>
          <p14:tracePt t="11802" x="5014913" y="5526088"/>
          <p14:tracePt t="11810" x="5095875" y="5554663"/>
          <p14:tracePt t="11818" x="5122863" y="5562600"/>
          <p14:tracePt t="11826" x="5141913" y="5562600"/>
          <p14:tracePt t="11834" x="5187950" y="5562600"/>
          <p14:tracePt t="11842" x="5241925" y="5581650"/>
          <p14:tracePt t="11850" x="5268913" y="5581650"/>
          <p14:tracePt t="11859" x="5297488" y="5581650"/>
          <p14:tracePt t="11867" x="5360988" y="5589588"/>
          <p14:tracePt t="11877" x="5397500" y="5589588"/>
          <p14:tracePt t="11882" x="5451475" y="5589588"/>
          <p14:tracePt t="11908" x="5707063" y="5589588"/>
          <p14:tracePt t="11914" x="5780088" y="5589588"/>
          <p14:tracePt t="11923" x="5880100" y="5562600"/>
          <p14:tracePt t="11930" x="5999163" y="5535613"/>
          <p14:tracePt t="11940" x="6108700" y="5489575"/>
          <p14:tracePt t="11946" x="6189663" y="5462588"/>
          <p14:tracePt t="11955" x="6272213" y="5426075"/>
          <p14:tracePt t="11962" x="6362700" y="5380038"/>
          <p14:tracePt t="11970" x="6427788" y="5353050"/>
          <p14:tracePt t="11978" x="6454775" y="5343525"/>
          <p14:tracePt t="11987" x="6491288" y="5343525"/>
          <p14:tracePt t="11994" x="6500813" y="5343525"/>
          <p14:tracePt t="12052" x="6527800" y="5343525"/>
          <p14:tracePt t="12060" x="6573838" y="5343525"/>
          <p14:tracePt t="12068" x="6637338" y="5343525"/>
          <p14:tracePt t="12076" x="6727825" y="5343525"/>
          <p14:tracePt t="12084" x="6864350" y="5353050"/>
          <p14:tracePt t="12091" x="7010400" y="5353050"/>
          <p14:tracePt t="12100" x="7119938" y="5353050"/>
          <p14:tracePt t="12108" x="7212013" y="5353050"/>
          <p14:tracePt t="12115" x="7283450" y="5353050"/>
          <p14:tracePt t="12123" x="7339013" y="5353050"/>
          <p14:tracePt t="12131" x="7366000" y="5353050"/>
          <p14:tracePt t="12162" x="7375525" y="5353050"/>
          <p14:tracePt t="12171" x="7375525" y="5335588"/>
          <p14:tracePt t="12179" x="7366000" y="5307013"/>
          <p14:tracePt t="12187" x="7356475" y="5280025"/>
          <p14:tracePt t="12195" x="7319963" y="5243513"/>
          <p14:tracePt t="12204" x="7302500" y="5226050"/>
          <p14:tracePt t="12211" x="7239000" y="5160963"/>
          <p14:tracePt t="12219" x="7212013" y="5153025"/>
          <p14:tracePt t="12227" x="7165975" y="5126038"/>
          <p14:tracePt t="12235" x="7138988" y="5106988"/>
          <p14:tracePt t="12243" x="7110413" y="5106988"/>
          <p14:tracePt t="12252" x="7073900" y="5097463"/>
          <p14:tracePt t="12267" x="7065963" y="5097463"/>
          <p14:tracePt t="12283" x="7046913" y="5089525"/>
          <p14:tracePt t="12356" x="7037388" y="5070475"/>
          <p14:tracePt t="12372" x="7029450" y="5060950"/>
          <p14:tracePt t="12380" x="7019925" y="5053013"/>
          <p14:tracePt t="12388" x="7010400" y="5033963"/>
          <p14:tracePt t="12397" x="7000875" y="5024438"/>
          <p14:tracePt t="12404" x="7000875" y="5016500"/>
          <p14:tracePt t="12412" x="6983413" y="4997450"/>
          <p14:tracePt t="12420" x="6973888" y="4997450"/>
          <p14:tracePt t="12428" x="6973888" y="4979988"/>
          <p14:tracePt t="12435" x="6929438" y="4914900"/>
          <p14:tracePt t="12443" x="6919913" y="4897438"/>
          <p14:tracePt t="12451" x="6900863" y="4860925"/>
          <p14:tracePt t="12459" x="6892925" y="4814888"/>
          <p14:tracePt t="12467" x="6892925" y="4768850"/>
          <p14:tracePt t="12477" x="6883400" y="4705350"/>
          <p14:tracePt t="12484" x="6873875" y="4641850"/>
          <p14:tracePt t="12492" x="6873875" y="4532313"/>
          <p14:tracePt t="12500" x="6873875" y="4441825"/>
          <p14:tracePt t="12514" x="6873875" y="4240213"/>
          <p14:tracePt t="12523" x="6873875" y="4130675"/>
          <p14:tracePt t="12530" x="6900863" y="4030663"/>
          <p14:tracePt t="12539" x="6946900" y="3903663"/>
          <p14:tracePt t="12546" x="6973888" y="3767138"/>
          <p14:tracePt t="12555" x="7000875" y="3675063"/>
          <p14:tracePt t="12562" x="7029450" y="3556000"/>
          <p14:tracePt t="12570" x="7029450" y="3465513"/>
          <p14:tracePt t="12578" x="7029450" y="3355975"/>
          <p14:tracePt t="12586" x="7029450" y="3246438"/>
          <p14:tracePt t="12594" x="7029450" y="3155950"/>
          <p14:tracePt t="12603" x="7029450" y="3063875"/>
          <p14:tracePt t="12610" x="7029450" y="2973388"/>
          <p14:tracePt t="12618" x="7029450" y="2917825"/>
          <p14:tracePt t="12626" x="7029450" y="2817813"/>
          <p14:tracePt t="12634" x="7019925" y="2781300"/>
          <p14:tracePt t="12642" x="7019925" y="2735263"/>
          <p14:tracePt t="12650" x="7019925" y="2708275"/>
          <p14:tracePt t="12658" x="7019925" y="2671763"/>
          <p14:tracePt t="12667" x="7019925" y="2635250"/>
          <p14:tracePt t="12675" x="7019925" y="2617788"/>
          <p14:tracePt t="12682" x="7019925" y="2589213"/>
          <p14:tracePt t="12692" x="7019925" y="2571750"/>
          <p14:tracePt t="12698" x="7019925" y="2544763"/>
          <p14:tracePt t="12708" x="7019925" y="2525713"/>
          <p14:tracePt t="12714" x="7019925" y="2489200"/>
          <p14:tracePt t="12723" x="7019925" y="2444750"/>
          <p14:tracePt t="12730" x="7029450" y="2408238"/>
          <p14:tracePt t="12739" x="7056438" y="2306638"/>
          <p14:tracePt t="12746" x="7073900" y="2279650"/>
          <p14:tracePt t="12755" x="7083425" y="2233613"/>
          <p14:tracePt t="12762" x="7102475" y="2189163"/>
          <p14:tracePt t="12770" x="7102475" y="2160588"/>
          <p14:tracePt t="12778" x="7102475" y="2133600"/>
          <p14:tracePt t="12786" x="7102475" y="2116138"/>
          <p14:tracePt t="12794" x="7102475" y="2106613"/>
          <p14:tracePt t="12802" x="7110413" y="2089150"/>
          <p14:tracePt t="13076" x="7046913" y="2089150"/>
          <p14:tracePt t="13084" x="6746875" y="2089150"/>
          <p14:tracePt t="13092" x="6408738" y="2089150"/>
          <p14:tracePt t="13100" x="5962650" y="2089150"/>
          <p14:tracePt t="13109" x="5624513" y="2089150"/>
          <p14:tracePt t="13115" x="5168900" y="2070100"/>
          <p14:tracePt t="13126" x="4759325" y="2070100"/>
          <p14:tracePt t="13130" x="4567238" y="2070100"/>
          <p14:tracePt t="13139" x="4340225" y="2070100"/>
          <p14:tracePt t="13146" x="4165600" y="2070100"/>
          <p14:tracePt t="13155" x="4021138" y="2070100"/>
          <p14:tracePt t="13162" x="3929063" y="2070100"/>
          <p14:tracePt t="13170" x="3892550" y="2070100"/>
          <p14:tracePt t="13178" x="3865563" y="2070100"/>
          <p14:tracePt t="13236" x="3846513" y="2070100"/>
          <p14:tracePt t="13244" x="3810000" y="2070100"/>
          <p14:tracePt t="13252" x="3738563" y="2070100"/>
          <p14:tracePt t="13260" x="3609975" y="2070100"/>
          <p14:tracePt t="13268" x="3463925" y="2070100"/>
          <p14:tracePt t="13277" x="3317875" y="2070100"/>
          <p14:tracePt t="13284" x="3171825" y="2070100"/>
          <p14:tracePt t="13291" x="3008313" y="2070100"/>
          <p14:tracePt t="13300" x="2871788" y="2070100"/>
          <p14:tracePt t="13312" x="2744788" y="2070100"/>
          <p14:tracePt t="13314" x="2643188" y="2070100"/>
          <p14:tracePt t="13322" x="2552700" y="2070100"/>
          <p14:tracePt t="13330" x="2479675" y="2070100"/>
          <p14:tracePt t="13339" x="2452688" y="2070100"/>
          <p14:tracePt t="13346" x="2433638" y="2070100"/>
          <p14:tracePt t="13652" x="2443163" y="2070100"/>
          <p14:tracePt t="13660" x="2443163" y="2089150"/>
          <p14:tracePt t="13683" x="2443163" y="2097088"/>
          <p14:tracePt t="14588" x="2416175" y="2152650"/>
          <p14:tracePt t="14596" x="2370138" y="2216150"/>
          <p14:tracePt t="14604" x="2343150" y="2262188"/>
          <p14:tracePt t="14612" x="2297113" y="2306638"/>
          <p14:tracePt t="14618" x="2270125" y="2371725"/>
          <p14:tracePt t="14626" x="2233613" y="2435225"/>
          <p14:tracePt t="14634" x="2187575" y="2517775"/>
          <p14:tracePt t="14642" x="2151063" y="2598738"/>
          <p14:tracePt t="14650" x="2114550" y="2681288"/>
          <p14:tracePt t="14658" x="2087563" y="2771775"/>
          <p14:tracePt t="14666" x="2033588" y="2854325"/>
          <p14:tracePt t="14674" x="2005013" y="2917825"/>
          <p14:tracePt t="14682" x="1968500" y="2982913"/>
          <p14:tracePt t="14692" x="1951038" y="3046413"/>
          <p14:tracePt t="14699" x="1951038" y="3073400"/>
          <p14:tracePt t="14706" x="1941513" y="3090863"/>
          <p14:tracePt t="14715" x="1924050" y="3109913"/>
          <p14:tracePt t="14721" x="1924050" y="3119438"/>
          <p14:tracePt t="14739" x="1924050" y="3127375"/>
          <p14:tracePt t="14906" x="1924050" y="3119438"/>
          <p14:tracePt t="14914" x="1931988" y="3090863"/>
          <p14:tracePt t="14922" x="1941513" y="3082925"/>
          <p14:tracePt t="14930" x="1951038" y="3073400"/>
          <p14:tracePt t="14939" x="1968500" y="3063875"/>
          <p14:tracePt t="14955" x="1968500" y="3054350"/>
          <p14:tracePt t="14962" x="1978025" y="3046413"/>
          <p14:tracePt t="14971" x="1978025" y="3036888"/>
          <p14:tracePt t="14979" x="1987550" y="3009900"/>
          <p14:tracePt t="14988" x="1997075" y="3000375"/>
          <p14:tracePt t="14995" x="2005013" y="2963863"/>
          <p14:tracePt t="15003" x="2005013" y="2927350"/>
          <p14:tracePt t="15011" x="2014538" y="2890838"/>
          <p14:tracePt t="15022" x="2014538" y="2836863"/>
          <p14:tracePt t="15026" x="2014538" y="2800350"/>
          <p14:tracePt t="15034" x="2014538" y="2763838"/>
          <p14:tracePt t="15042" x="2014538" y="2717800"/>
          <p14:tracePt t="15050" x="2014538" y="2708275"/>
          <p14:tracePt t="15058" x="2005013" y="2681288"/>
          <p14:tracePt t="15066" x="1997075" y="2662238"/>
          <p14:tracePt t="15074" x="1987550" y="2654300"/>
          <p14:tracePt t="15082" x="1987550" y="2644775"/>
          <p14:tracePt t="15090" x="1987550" y="2635250"/>
          <p14:tracePt t="15099" x="1978025" y="2625725"/>
          <p14:tracePt t="15115" x="1968500" y="2625725"/>
          <p14:tracePt t="15138" x="1960563" y="2625725"/>
          <p14:tracePt t="15205" x="1951038" y="2625725"/>
          <p14:tracePt t="15212" x="1931988" y="2625725"/>
          <p14:tracePt t="15223" x="1924050" y="2625725"/>
          <p14:tracePt t="15236" x="1914525" y="2625725"/>
          <p14:tracePt t="15540" x="1887538" y="2625725"/>
          <p14:tracePt t="15550" x="1841500" y="2625725"/>
          <p14:tracePt t="15557" x="1814513" y="2608263"/>
          <p14:tracePt t="15565" x="1714500" y="2589213"/>
          <p14:tracePt t="15573" x="1612900" y="2544763"/>
          <p14:tracePt t="15580" x="1541463" y="2544763"/>
          <p14:tracePt t="15587" x="1449388" y="2535238"/>
          <p14:tracePt t="15595" x="1366838" y="2517775"/>
          <p14:tracePt t="15603" x="1293813" y="2517775"/>
          <p14:tracePt t="15611" x="1230313" y="2489200"/>
          <p14:tracePt t="15619" x="1203325" y="2489200"/>
          <p14:tracePt t="15627" x="1185863" y="2489200"/>
          <p14:tracePt t="15915" x="1212850" y="2489200"/>
          <p14:tracePt t="15926" x="1322388" y="2489200"/>
          <p14:tracePt t="15930" x="1485900" y="2489200"/>
          <p14:tracePt t="15938" x="1649413" y="2489200"/>
          <p14:tracePt t="15946" x="1831975" y="2498725"/>
          <p14:tracePt t="15955" x="1997075" y="2517775"/>
          <p14:tracePt t="15962" x="2143125" y="2525713"/>
          <p14:tracePt t="15970" x="2233613" y="2554288"/>
          <p14:tracePt t="15978" x="2297113" y="2571750"/>
          <p14:tracePt t="15986" x="2324100" y="2571750"/>
          <p14:tracePt t="15995" x="2333625" y="2571750"/>
          <p14:tracePt t="16070" x="2343150" y="2571750"/>
          <p14:tracePt t="16075" x="2370138" y="2571750"/>
          <p14:tracePt t="16084" x="2425700" y="2571750"/>
          <p14:tracePt t="16091" x="2462213" y="2571750"/>
          <p14:tracePt t="16100" x="2516188" y="2562225"/>
          <p14:tracePt t="16108" x="2598738" y="2554288"/>
          <p14:tracePt t="16116" x="2652713" y="2554288"/>
          <p14:tracePt t="16126" x="2708275" y="2544763"/>
          <p14:tracePt t="16130" x="2725738" y="2544763"/>
          <p14:tracePt t="16139" x="2762250" y="2544763"/>
          <p14:tracePt t="16146" x="2762250" y="2535238"/>
          <p14:tracePt t="16268" x="2798763" y="2535238"/>
          <p14:tracePt t="16276" x="2862263" y="2562225"/>
          <p14:tracePt t="16284" x="2962275" y="2589213"/>
          <p14:tracePt t="16293" x="3108325" y="2635250"/>
          <p14:tracePt t="16300" x="3217863" y="2644775"/>
          <p14:tracePt t="16307" x="3354388" y="2671763"/>
          <p14:tracePt t="16316" x="3463925" y="2698750"/>
          <p14:tracePt t="16325" x="3573463" y="2717800"/>
          <p14:tracePt t="16332" x="3656013" y="2744788"/>
          <p14:tracePt t="16339" x="3729038" y="2744788"/>
          <p14:tracePt t="16346" x="3792538" y="2763838"/>
          <p14:tracePt t="16362" x="3810000" y="2763838"/>
          <p14:tracePt t="16644" x="3802063" y="2744788"/>
          <p14:tracePt t="16652" x="3792538" y="2727325"/>
          <p14:tracePt t="16660" x="3783013" y="2717800"/>
          <p14:tracePt t="16675" x="3775075" y="2708275"/>
          <p14:tracePt t="16690" x="3775075" y="2698750"/>
          <p14:tracePt t="16700" x="3765550" y="2690813"/>
          <p14:tracePt t="16724" x="3756025" y="2681288"/>
          <p14:tracePt t="16732" x="3746500" y="2671763"/>
          <p14:tracePt t="16778" x="3746500" y="2662238"/>
          <p14:tracePt t="17044" x="3738563" y="2654300"/>
          <p14:tracePt t="17052" x="3729038" y="2671763"/>
          <p14:tracePt t="17059" x="3719513" y="2717800"/>
          <p14:tracePt t="17068" x="3719513" y="2744788"/>
          <p14:tracePt t="17076" x="3709988" y="2771775"/>
          <p14:tracePt t="17083" x="3702050" y="2790825"/>
          <p14:tracePt t="17090" x="3702050" y="2836863"/>
          <p14:tracePt t="17098" x="3692525" y="2863850"/>
          <p14:tracePt t="17106" x="3683000" y="2890838"/>
          <p14:tracePt t="17114" x="3683000" y="2900363"/>
          <p14:tracePt t="17130" x="3683000" y="2909888"/>
          <p14:tracePt t="17476" x="3673475" y="2917825"/>
          <p14:tracePt t="17492" x="3665538" y="2917825"/>
          <p14:tracePt t="17507" x="3656013" y="2909888"/>
          <p14:tracePt t="17524" x="3646488" y="2900363"/>
          <p14:tracePt t="17834" x="3646488" y="2909888"/>
          <p14:tracePt t="17842" x="3646488" y="2927350"/>
          <p14:tracePt t="17850" x="3646488" y="2946400"/>
          <p14:tracePt t="17858" x="3665538" y="2963863"/>
          <p14:tracePt t="17866" x="3702050" y="2963863"/>
          <p14:tracePt t="17876" x="3702050" y="2973388"/>
          <p14:tracePt t="17882" x="3709988" y="2990850"/>
          <p14:tracePt t="17891" x="3719513" y="2990850"/>
          <p14:tracePt t="17906" x="3729038" y="2990850"/>
          <p14:tracePt t="17954" x="3738563" y="3000375"/>
          <p14:tracePt t="18116" x="3729038" y="3017838"/>
          <p14:tracePt t="18136" x="3719513" y="3027363"/>
          <p14:tracePt t="18143" x="3692525" y="3036888"/>
          <p14:tracePt t="18156" x="3656013" y="3046413"/>
          <p14:tracePt t="18163" x="3636963" y="3054350"/>
          <p14:tracePt t="18172" x="3629025" y="3063875"/>
          <p14:tracePt t="18178" x="3619500" y="3073400"/>
          <p14:tracePt t="18186" x="3600450" y="3082925"/>
          <p14:tracePt t="18194" x="3592513" y="3090863"/>
          <p14:tracePt t="18210" x="3563938" y="3100388"/>
          <p14:tracePt t="18219" x="3556000" y="3109913"/>
          <p14:tracePt t="18250" x="3546475" y="3109913"/>
          <p14:tracePt t="18269" x="3546475" y="3119438"/>
          <p14:tracePt t="18300" x="3536950" y="3146425"/>
          <p14:tracePt t="18324" x="3519488" y="3155950"/>
          <p14:tracePt t="18362" x="3509963" y="3163888"/>
          <p14:tracePt t="18508" x="3509963" y="3182938"/>
          <p14:tracePt t="18516" x="3509963" y="3192463"/>
          <p14:tracePt t="18524" x="3509963" y="3200400"/>
          <p14:tracePt t="18532" x="3509963" y="3219450"/>
          <p14:tracePt t="18541" x="3509963" y="3228975"/>
          <p14:tracePt t="18548" x="3519488" y="3246438"/>
          <p14:tracePt t="18558" x="3527425" y="3255963"/>
          <p14:tracePt t="18564" x="3527425" y="3265488"/>
          <p14:tracePt t="18574" x="3536950" y="3273425"/>
          <p14:tracePt t="18580" x="3546475" y="3282950"/>
          <p14:tracePt t="18850" x="3556000" y="3282950"/>
          <p14:tracePt t="18883" x="3556000" y="3309938"/>
          <p14:tracePt t="18891" x="3546475" y="3319463"/>
          <p14:tracePt t="18898" x="3527425" y="3319463"/>
          <p14:tracePt t="18906" x="3519488" y="3328988"/>
          <p14:tracePt t="18914" x="3519488" y="3338513"/>
          <p14:tracePt t="18941" x="3509963" y="3346450"/>
          <p14:tracePt t="19036" x="3500438" y="3365500"/>
          <p14:tracePt t="19060" x="3490913" y="3375025"/>
          <p14:tracePt t="19084" x="3482975" y="3375025"/>
          <p14:tracePt t="19092" x="3473450" y="3382963"/>
          <p14:tracePt t="19189" x="3473450" y="3392488"/>
          <p14:tracePt t="19348" x="3473450" y="3402013"/>
          <p14:tracePt t="19380" x="3490913" y="3411538"/>
          <p14:tracePt t="19802" x="3490913" y="3429000"/>
          <p14:tracePt t="19810" x="3490913" y="3438525"/>
          <p14:tracePt t="19818" x="3490913" y="3455988"/>
          <p14:tracePt t="19826" x="3490913" y="3465513"/>
          <p14:tracePt t="19837" x="3490913" y="3482975"/>
          <p14:tracePt t="19842" x="3490913" y="3492500"/>
          <p14:tracePt t="19851" x="3490913" y="3519488"/>
          <p14:tracePt t="19858" x="3490913" y="3529013"/>
          <p14:tracePt t="19866" x="3490913" y="3556000"/>
          <p14:tracePt t="19876" x="3490913" y="3575050"/>
          <p14:tracePt t="19897" x="3490913" y="3621088"/>
          <p14:tracePt t="19900" x="3490913" y="3648075"/>
          <p14:tracePt t="19907" x="3490913" y="3665538"/>
          <p14:tracePt t="19914" x="3490913" y="3694113"/>
          <p14:tracePt t="19922" x="3490913" y="3711575"/>
          <p14:tracePt t="19930" x="3490913" y="3738563"/>
          <p14:tracePt t="19939" x="3490913" y="3748088"/>
          <p14:tracePt t="19955" x="3490913" y="3757613"/>
          <p14:tracePt t="19987" x="3490913" y="3767138"/>
          <p14:tracePt t="20136" x="3490913" y="3757613"/>
          <p14:tracePt t="20141" x="3500438" y="3711575"/>
          <p14:tracePt t="20147" x="3500438" y="3684588"/>
          <p14:tracePt t="20158" x="3500438" y="3648075"/>
          <p14:tracePt t="20164" x="3500438" y="3602038"/>
          <p14:tracePt t="20176" x="3500438" y="3575050"/>
          <p14:tracePt t="20178" x="3500438" y="3548063"/>
          <p14:tracePt t="20187" x="3500438" y="3502025"/>
          <p14:tracePt t="20203" x="3500438" y="3492500"/>
          <p14:tracePt t="20211" x="3500438" y="3465513"/>
          <p14:tracePt t="20220" x="3500438" y="3455988"/>
          <p14:tracePt t="20227" x="3500438" y="3446463"/>
          <p14:tracePt t="20378" x="3482975" y="3446463"/>
          <p14:tracePt t="20386" x="3446463" y="3446463"/>
          <p14:tracePt t="20394" x="3436938" y="3446463"/>
          <p14:tracePt t="20402" x="3409950" y="3455988"/>
          <p14:tracePt t="20410" x="3400425" y="3455988"/>
          <p14:tracePt t="20427" x="3382963" y="3455988"/>
          <p14:tracePt t="20435" x="3363913" y="3465513"/>
          <p14:tracePt t="20452" x="3354388" y="3465513"/>
          <p14:tracePt t="20460" x="3346450" y="3465513"/>
          <p14:tracePt t="20476" x="3336925" y="3475038"/>
          <p14:tracePt t="20532" x="3327400" y="3475038"/>
          <p14:tracePt t="20542" x="3309938" y="3455988"/>
          <p14:tracePt t="20548" x="3309938" y="3429000"/>
          <p14:tracePt t="20557" x="3309938" y="3402013"/>
          <p14:tracePt t="20564" x="3290888" y="3355975"/>
          <p14:tracePt t="20574" x="3281363" y="3292475"/>
          <p14:tracePt t="20580" x="3254375" y="3255963"/>
          <p14:tracePt t="20589" x="3227388" y="3192463"/>
          <p14:tracePt t="20596" x="3217863" y="3146425"/>
          <p14:tracePt t="20604" x="3200400" y="3119438"/>
          <p14:tracePt t="20613" x="3190875" y="3046413"/>
          <p14:tracePt t="20618" x="3181350" y="3017838"/>
          <p14:tracePt t="20626" x="3163888" y="2982913"/>
          <p14:tracePt t="20634" x="3154363" y="2954338"/>
          <p14:tracePt t="20642" x="3144838" y="2936875"/>
          <p14:tracePt t="20732" x="3144838" y="2927350"/>
          <p14:tracePt t="20743" x="3144838" y="2917825"/>
          <p14:tracePt t="20746" x="3144838" y="2900363"/>
          <p14:tracePt t="20754" x="3181350" y="2881313"/>
          <p14:tracePt t="20762" x="3208338" y="2881313"/>
          <p14:tracePt t="20772" x="3244850" y="2881313"/>
          <p14:tracePt t="20778" x="3290888" y="2881313"/>
          <p14:tracePt t="20786" x="3346450" y="2881313"/>
          <p14:tracePt t="20794" x="3419475" y="2881313"/>
          <p14:tracePt t="20802" x="3455988" y="2881313"/>
          <p14:tracePt t="20810" x="3519488" y="2881313"/>
          <p14:tracePt t="20818" x="3519488" y="2890838"/>
          <p14:tracePt t="20826" x="3536950" y="2909888"/>
          <p14:tracePt t="20843" x="3536950" y="2927350"/>
          <p14:tracePt t="20852" x="3556000" y="2946400"/>
          <p14:tracePt t="20859" x="3556000" y="2963863"/>
          <p14:tracePt t="20866" x="3556000" y="2973388"/>
          <p14:tracePt t="20874" x="3556000" y="3000375"/>
          <p14:tracePt t="20884" x="3556000" y="3017838"/>
          <p14:tracePt t="20894" x="3556000" y="3027363"/>
          <p14:tracePt t="20898" x="3556000" y="3054350"/>
          <p14:tracePt t="20914" x="3556000" y="3073400"/>
          <p14:tracePt t="20922" x="3556000" y="3082925"/>
          <p14:tracePt t="20930" x="3556000" y="3090863"/>
          <p14:tracePt t="20939" x="3546475" y="3100388"/>
          <p14:tracePt t="20946" x="3546475" y="3127375"/>
          <p14:tracePt t="20962" x="3536950" y="3146425"/>
          <p14:tracePt t="20971" x="3527425" y="3155950"/>
          <p14:tracePt t="20987" x="3519488" y="3163888"/>
          <p14:tracePt t="21003" x="3509963" y="3173413"/>
          <p14:tracePt t="21019" x="3500438" y="3182938"/>
          <p14:tracePt t="21027" x="3482975" y="3200400"/>
          <p14:tracePt t="21035" x="3463925" y="3219450"/>
          <p14:tracePt t="21044" x="3436938" y="3255963"/>
          <p14:tracePt t="21051" x="3400425" y="3282950"/>
          <p14:tracePt t="21059" x="3382963" y="3292475"/>
          <p14:tracePt t="21067" x="3336925" y="3328988"/>
          <p14:tracePt t="21077" x="3309938" y="3346450"/>
          <p14:tracePt t="21083" x="3281363" y="3355975"/>
          <p14:tracePt t="21094" x="3244850" y="3392488"/>
          <p14:tracePt t="21099" x="3236913" y="3392488"/>
          <p14:tracePt t="21106" x="3227388" y="3402013"/>
          <p14:tracePt t="21228" x="3208338" y="3365500"/>
          <p14:tracePt t="21238" x="3200400" y="3338513"/>
          <p14:tracePt t="21245" x="3200400" y="3328988"/>
          <p14:tracePt t="21253" x="3190875" y="3292475"/>
          <p14:tracePt t="21259" x="3163888" y="3273425"/>
          <p14:tracePt t="21267" x="3163888" y="3255963"/>
          <p14:tracePt t="21274" x="3163888" y="3228975"/>
          <p14:tracePt t="21283" x="3163888" y="3182938"/>
          <p14:tracePt t="21290" x="3163888" y="3155950"/>
          <p14:tracePt t="21299" x="3163888" y="3146425"/>
          <p14:tracePt t="21306" x="3163888" y="3109913"/>
          <p14:tracePt t="21315" x="3163888" y="3100388"/>
          <p14:tracePt t="21323" x="3163888" y="3090863"/>
          <p14:tracePt t="21331" x="3163888" y="3082925"/>
          <p14:tracePt t="21341" x="3163888" y="3073400"/>
          <p14:tracePt t="21347" x="3163888" y="3054350"/>
          <p14:tracePt t="21359" x="3154363" y="3046413"/>
          <p14:tracePt t="21364" x="3144838" y="3046413"/>
          <p14:tracePt t="21375" x="3136900" y="3036888"/>
          <p14:tracePt t="21380" x="3136900" y="3027363"/>
          <p14:tracePt t="21404" x="3136900" y="3017838"/>
          <p14:tracePt t="21420" x="3136900" y="3009900"/>
          <p14:tracePt t="21428" x="3136900" y="2990850"/>
          <p14:tracePt t="21436" x="3136900" y="2982913"/>
          <p14:tracePt t="21445" x="3144838" y="2963863"/>
          <p14:tracePt t="21452" x="3190875" y="2927350"/>
          <p14:tracePt t="21461" x="3217863" y="2917825"/>
          <p14:tracePt t="21468" x="3254375" y="2909888"/>
          <p14:tracePt t="21477" x="3273425" y="2900363"/>
          <p14:tracePt t="21483" x="3300413" y="2881313"/>
          <p14:tracePt t="21491" x="3309938" y="2873375"/>
          <p14:tracePt t="21499" x="3327400" y="2873375"/>
          <p14:tracePt t="21508" x="3336925" y="2863850"/>
          <p14:tracePt t="21514" x="3354388" y="2863850"/>
          <p14:tracePt t="21522" x="3363913" y="2863850"/>
          <p14:tracePt t="21530" x="3373438" y="2863850"/>
          <p14:tracePt t="21538" x="3382963" y="2863850"/>
          <p14:tracePt t="21555" x="3409950" y="2863850"/>
          <p14:tracePt t="21562" x="3409950" y="2873375"/>
          <p14:tracePt t="21571" x="3419475" y="2881313"/>
          <p14:tracePt t="21578" x="3419475" y="2890838"/>
          <p14:tracePt t="21589" x="3419475" y="2917825"/>
          <p14:tracePt t="21594" x="3419475" y="2927350"/>
          <p14:tracePt t="21602" x="3427413" y="2954338"/>
          <p14:tracePt t="21610" x="3427413" y="2973388"/>
          <p14:tracePt t="21618" x="3427413" y="3000375"/>
          <p14:tracePt t="21627" x="3427413" y="3017838"/>
          <p14:tracePt t="21635" x="3427413" y="3046413"/>
          <p14:tracePt t="21643" x="3427413" y="3054350"/>
          <p14:tracePt t="21651" x="3427413" y="3082925"/>
          <p14:tracePt t="21659" x="3427413" y="3100388"/>
          <p14:tracePt t="21667" x="3427413" y="3127375"/>
          <p14:tracePt t="21675" x="3427413" y="3146425"/>
          <p14:tracePt t="21683" x="3427413" y="3173413"/>
          <p14:tracePt t="21691" x="3427413" y="3182938"/>
          <p14:tracePt t="21699" x="3427413" y="3200400"/>
          <p14:tracePt t="21708" x="3419475" y="3219450"/>
          <p14:tracePt t="21715" x="3409950" y="3236913"/>
          <p14:tracePt t="21739" x="3409950" y="3246438"/>
          <p14:tracePt t="21786" x="3400425" y="3265488"/>
          <p14:tracePt t="21794" x="3390900" y="3273425"/>
          <p14:tracePt t="21803" x="3382963" y="3282950"/>
          <p14:tracePt t="21812" x="3363913" y="3302000"/>
          <p14:tracePt t="21819" x="3354388" y="3309938"/>
          <p14:tracePt t="21826" x="3327400" y="3338513"/>
          <p14:tracePt t="21834" x="3317875" y="3338513"/>
          <p14:tracePt t="21842" x="3309938" y="3355975"/>
          <p14:tracePt t="21850" x="3281363" y="3365500"/>
          <p14:tracePt t="21858" x="3281363" y="3375025"/>
          <p14:tracePt t="21866" x="3254375" y="3382963"/>
          <p14:tracePt t="21874" x="3236913" y="3402013"/>
          <p14:tracePt t="21890" x="3227388" y="3411538"/>
          <p14:tracePt t="22028" x="3217863" y="3411538"/>
          <p14:tracePt t="22036" x="3208338" y="3392488"/>
          <p14:tracePt t="22044" x="3200400" y="3392488"/>
          <p14:tracePt t="22060" x="3200400" y="3382963"/>
          <p14:tracePt t="22068" x="3200400" y="3375025"/>
          <p14:tracePt t="22075" x="3200400" y="3365500"/>
          <p14:tracePt t="22084" x="3200400" y="3346450"/>
          <p14:tracePt t="22092" x="3190875" y="3328988"/>
          <p14:tracePt t="22100" x="3190875" y="3319463"/>
          <p14:tracePt t="22106" x="3190875" y="3309938"/>
          <p14:tracePt t="22116" x="3190875" y="3302000"/>
          <p14:tracePt t="22123" x="3190875" y="3282950"/>
          <p14:tracePt t="22131" x="3190875" y="3255963"/>
          <p14:tracePt t="22138" x="3190875" y="3236913"/>
          <p14:tracePt t="22146" x="3190875" y="3228975"/>
          <p14:tracePt t="22155" x="3190875" y="3200400"/>
          <p14:tracePt t="22162" x="3190875" y="3182938"/>
          <p14:tracePt t="22172" x="3190875" y="3155950"/>
          <p14:tracePt t="22178" x="3190875" y="3146425"/>
          <p14:tracePt t="22189" x="3190875" y="3136900"/>
          <p14:tracePt t="22195" x="3190875" y="3119438"/>
          <p14:tracePt t="22205" x="3190875" y="3109913"/>
          <p14:tracePt t="22260" x="3190875" y="3090863"/>
          <p14:tracePt t="22275" x="3200400" y="3073400"/>
          <p14:tracePt t="22291" x="3208338" y="3063875"/>
          <p14:tracePt t="22300" x="3217863" y="3054350"/>
          <p14:tracePt t="22307" x="3227388" y="3046413"/>
          <p14:tracePt t="22316" x="3244850" y="3027363"/>
          <p14:tracePt t="22332" x="3263900" y="3017838"/>
          <p14:tracePt t="22340" x="3273425" y="3017838"/>
          <p14:tracePt t="22346" x="3281363" y="3017838"/>
          <p14:tracePt t="22355" x="3290888" y="3017838"/>
          <p14:tracePt t="22362" x="3327400" y="3017838"/>
          <p14:tracePt t="22371" x="3354388" y="3017838"/>
          <p14:tracePt t="22378" x="3373438" y="3017838"/>
          <p14:tracePt t="22386" x="3419475" y="3017838"/>
          <p14:tracePt t="22394" x="3427413" y="3027363"/>
          <p14:tracePt t="22402" x="3436938" y="3036888"/>
          <p14:tracePt t="22418" x="3436938" y="3054350"/>
          <p14:tracePt t="22427" x="3446463" y="3073400"/>
          <p14:tracePt t="22435" x="3463925" y="3082925"/>
          <p14:tracePt t="22451" x="3463925" y="3100388"/>
          <p14:tracePt t="22467" x="3463925" y="3109913"/>
          <p14:tracePt t="22483" x="3463925" y="3119438"/>
          <p14:tracePt t="22491" x="3463925" y="3136900"/>
          <p14:tracePt t="22507" x="3463925" y="3146425"/>
          <p14:tracePt t="22518" x="3463925" y="3155950"/>
          <p14:tracePt t="22539" x="3463925" y="3163888"/>
          <p14:tracePt t="22555" x="3463925" y="3173413"/>
          <p14:tracePt t="22572" x="3463925" y="3192463"/>
          <p14:tracePt t="22580" x="3463925" y="3200400"/>
          <p14:tracePt t="22588" x="3463925" y="3219450"/>
          <p14:tracePt t="22595" x="3463925" y="3236913"/>
          <p14:tracePt t="22603" x="3463925" y="3246438"/>
          <p14:tracePt t="22611" x="3446463" y="3273425"/>
          <p14:tracePt t="22619" x="3436938" y="3282950"/>
          <p14:tracePt t="22627" x="3419475" y="3302000"/>
          <p14:tracePt t="22635" x="3400425" y="3328988"/>
          <p14:tracePt t="22643" x="3382963" y="3328988"/>
          <p14:tracePt t="22651" x="3363913" y="3338513"/>
          <p14:tracePt t="22659" x="3346450" y="3346450"/>
          <p14:tracePt t="22667" x="3317875" y="3365500"/>
          <p14:tracePt t="22691" x="3317875" y="3375025"/>
          <p14:tracePt t="22915" x="3327400" y="3375025"/>
          <p14:tracePt t="22922" x="3336925" y="3375025"/>
          <p14:tracePt t="22938" x="3363913" y="3375025"/>
          <p14:tracePt t="22946" x="3373438" y="3382963"/>
          <p14:tracePt t="22955" x="3382963" y="3392488"/>
          <p14:tracePt t="22962" x="3390900" y="3411538"/>
          <p14:tracePt t="22979" x="3409950" y="3429000"/>
          <p14:tracePt t="22996" x="3419475" y="3438525"/>
          <p14:tracePt t="23004" x="3419475" y="3446463"/>
          <p14:tracePt t="23044" x="3419475" y="3455988"/>
          <p14:tracePt t="23173" x="3409950" y="3465513"/>
          <p14:tracePt t="23180" x="3373438" y="3465513"/>
          <p14:tracePt t="23190" x="3363913" y="3465513"/>
          <p14:tracePt t="23196" x="3327400" y="3465513"/>
          <p14:tracePt t="23206" x="3309938" y="3465513"/>
          <p14:tracePt t="23223" x="3263900" y="3455988"/>
          <p14:tracePt t="23236" x="3263900" y="3446463"/>
          <p14:tracePt t="23244" x="3244850" y="3446463"/>
          <p14:tracePt t="23252" x="3236913" y="3438525"/>
          <p14:tracePt t="23284" x="3227388" y="3438525"/>
          <p14:tracePt t="23291" x="3217863" y="3429000"/>
          <p14:tracePt t="23307" x="3208338" y="3411538"/>
          <p14:tracePt t="23323" x="3208338" y="3382963"/>
          <p14:tracePt t="23331" x="3190875" y="3355975"/>
          <p14:tracePt t="23340" x="3181350" y="3355975"/>
          <p14:tracePt t="23347" x="3181350" y="3328988"/>
          <p14:tracePt t="23354" x="3171825" y="3309938"/>
          <p14:tracePt t="23362" x="3163888" y="3292475"/>
          <p14:tracePt t="23372" x="3163888" y="3273425"/>
          <p14:tracePt t="23378" x="3144838" y="3236913"/>
          <p14:tracePt t="23386" x="3136900" y="3219450"/>
          <p14:tracePt t="23394" x="3127375" y="3200400"/>
          <p14:tracePt t="23402" x="3127375" y="3182938"/>
          <p14:tracePt t="23410" x="3117850" y="3163888"/>
          <p14:tracePt t="23419" x="3117850" y="3136900"/>
          <p14:tracePt t="23427" x="3090863" y="3090863"/>
          <p14:tracePt t="23436" x="3090863" y="3073400"/>
          <p14:tracePt t="23442" x="3090863" y="3046413"/>
          <p14:tracePt t="23452" x="3090863" y="3027363"/>
          <p14:tracePt t="23458" x="3090863" y="3017838"/>
          <p14:tracePt t="23467" x="3090863" y="3009900"/>
          <p14:tracePt t="23474" x="3090863" y="3000375"/>
          <p14:tracePt t="23483" x="3090863" y="2990850"/>
          <p14:tracePt t="23499" x="3090863" y="2973388"/>
          <p14:tracePt t="23508" x="3090863" y="2963863"/>
          <p14:tracePt t="23516" x="3100388" y="2954338"/>
          <p14:tracePt t="23523" x="3127375" y="2927350"/>
          <p14:tracePt t="23532" x="3127375" y="2917825"/>
          <p14:tracePt t="23548" x="3127375" y="2900363"/>
          <p14:tracePt t="23555" x="3136900" y="2863850"/>
          <p14:tracePt t="23562" x="3144838" y="2863850"/>
          <p14:tracePt t="23578" x="3181350" y="2863850"/>
          <p14:tracePt t="23586" x="3227388" y="2863850"/>
          <p14:tracePt t="23594" x="3244850" y="2863850"/>
          <p14:tracePt t="23602" x="3273425" y="2863850"/>
          <p14:tracePt t="23610" x="3290888" y="2863850"/>
          <p14:tracePt t="23619" x="3309938" y="2863850"/>
          <p14:tracePt t="23637" x="3327400" y="2863850"/>
          <p14:tracePt t="23643" x="3336925" y="2863850"/>
          <p14:tracePt t="23654" x="3354388" y="2890838"/>
          <p14:tracePt t="23658" x="3363913" y="2909888"/>
          <p14:tracePt t="23667" x="3373438" y="2946400"/>
          <p14:tracePt t="23674" x="3382963" y="2963863"/>
          <p14:tracePt t="23683" x="3390900" y="2982913"/>
          <p14:tracePt t="23694" x="3400425" y="3009900"/>
          <p14:tracePt t="23701" x="3409950" y="3017838"/>
          <p14:tracePt t="23710" x="3409950" y="3046413"/>
          <p14:tracePt t="23715" x="3409950" y="3054350"/>
          <p14:tracePt t="23723" x="3427413" y="3082925"/>
          <p14:tracePt t="23730" x="3427413" y="3090863"/>
          <p14:tracePt t="23746" x="3427413" y="3100388"/>
          <p14:tracePt t="23762" x="3427413" y="3119438"/>
          <p14:tracePt t="23771" x="3427413" y="3127375"/>
          <p14:tracePt t="23778" x="3427413" y="3136900"/>
          <p14:tracePt t="23787" x="3427413" y="3163888"/>
          <p14:tracePt t="23802" x="3427413" y="3192463"/>
          <p14:tracePt t="23810" x="3427413" y="3228975"/>
          <p14:tracePt t="23818" x="3409950" y="3246438"/>
          <p14:tracePt t="23826" x="3390900" y="3265488"/>
          <p14:tracePt t="23834" x="3382963" y="3282950"/>
          <p14:tracePt t="23842" x="3346450" y="3309938"/>
          <p14:tracePt t="23850" x="3327400" y="3338513"/>
          <p14:tracePt t="23858" x="3300413" y="3355975"/>
          <p14:tracePt t="23866" x="3281363" y="3375025"/>
          <p14:tracePt t="23874" x="3263900" y="3382963"/>
          <p14:tracePt t="23882" x="3244850" y="3392488"/>
          <p14:tracePt t="23891" x="3236913" y="3402013"/>
          <p14:tracePt t="23898" x="3217863" y="3419475"/>
          <p14:tracePt t="24036" x="3227388" y="3419475"/>
          <p14:tracePt t="24044" x="3254375" y="3419475"/>
          <p14:tracePt t="24053" x="3309938" y="3419475"/>
          <p14:tracePt t="24059" x="3327400" y="3419475"/>
          <p14:tracePt t="24066" x="3354388" y="3419475"/>
          <p14:tracePt t="24074" x="3400425" y="3419475"/>
          <p14:tracePt t="24083" x="3419475" y="3419475"/>
          <p14:tracePt t="24091" x="3455988" y="3419475"/>
          <p14:tracePt t="24099" x="3500438" y="3419475"/>
          <p14:tracePt t="24107" x="3509963" y="3419475"/>
          <p14:tracePt t="24114" x="3546475" y="3429000"/>
          <p14:tracePt t="24122" x="3563938" y="3438525"/>
          <p14:tracePt t="24130" x="3582988" y="3446463"/>
          <p14:tracePt t="24138" x="3600450" y="3465513"/>
          <p14:tracePt t="24154" x="3609975" y="3475038"/>
          <p14:tracePt t="24458" x="3609975" y="3482975"/>
          <p14:tracePt t="24466" x="3609975" y="3502025"/>
          <p14:tracePt t="24482" x="3609975" y="3529013"/>
          <p14:tracePt t="24490" x="3609975" y="3548063"/>
          <p14:tracePt t="24498" x="3609975" y="3575050"/>
          <p14:tracePt t="24507" x="3609975" y="3592513"/>
          <p14:tracePt t="24515" x="3609975" y="3638550"/>
          <p14:tracePt t="24523" x="3609975" y="3694113"/>
          <p14:tracePt t="24531" x="3592513" y="3757613"/>
          <p14:tracePt t="24541" x="3592513" y="3811588"/>
          <p14:tracePt t="24547" x="3592513" y="3848100"/>
          <p14:tracePt t="24560" x="3582988" y="3903663"/>
          <p14:tracePt t="24561" x="3582988" y="3967163"/>
          <p14:tracePt t="24574" x="3582988" y="4040188"/>
          <p14:tracePt t="24580" x="3582988" y="4094163"/>
          <p14:tracePt t="24590" x="3582988" y="4149725"/>
          <p14:tracePt t="24595" x="3582988" y="4203700"/>
          <p14:tracePt t="24607" x="3582988" y="4249738"/>
          <p14:tracePt t="24612" x="3582988" y="4276725"/>
          <p14:tracePt t="24620" x="3582988" y="4303713"/>
          <p14:tracePt t="24636" x="3582988" y="4313238"/>
          <p14:tracePt t="24925" x="3573463" y="4322763"/>
          <p14:tracePt t="24932" x="3563938" y="4332288"/>
          <p14:tracePt t="24939" x="3563938" y="4340225"/>
          <p14:tracePt t="24949" x="3556000" y="4359275"/>
          <p14:tracePt t="24956" x="3556000" y="4386263"/>
          <p14:tracePt t="24963" x="3546475" y="4395788"/>
          <p14:tracePt t="24972" x="3546475" y="4405313"/>
          <p14:tracePt t="24978" x="3536950" y="4422775"/>
          <p14:tracePt t="24987" x="3536950" y="4441825"/>
          <p14:tracePt t="24995" x="3536950" y="4478338"/>
          <p14:tracePt t="25003" x="3519488" y="4505325"/>
          <p14:tracePt t="25011" x="3519488" y="4514850"/>
          <p14:tracePt t="25019" x="3519488" y="4541838"/>
          <p14:tracePt t="25027" x="3519488" y="4568825"/>
          <p14:tracePt t="25035" x="3519488" y="4578350"/>
          <p14:tracePt t="25043" x="3519488" y="4595813"/>
          <p14:tracePt t="25051" x="3519488" y="4624388"/>
          <p14:tracePt t="25058" x="3519488" y="4632325"/>
          <p14:tracePt t="25074" x="3519488" y="4651375"/>
          <p14:tracePt t="25082" x="3519488" y="4660900"/>
          <p14:tracePt t="25090" x="3519488" y="4668838"/>
          <p14:tracePt t="25099" x="3519488" y="4678363"/>
          <p14:tracePt t="25114" x="3519488" y="4697413"/>
          <p14:tracePt t="25414" x="3519488" y="4705350"/>
          <p14:tracePt t="26037" x="3519488" y="4697413"/>
          <p14:tracePt t="26652" x="3519488" y="4678363"/>
          <p14:tracePt t="26660" x="3519488" y="4660900"/>
          <p14:tracePt t="26668" x="3527425" y="4641850"/>
          <p14:tracePt t="26675" x="3536950" y="4632325"/>
          <p14:tracePt t="26683" x="3546475" y="4624388"/>
          <p14:tracePt t="26693" x="3573463" y="4605338"/>
          <p14:tracePt t="26700" x="3609975" y="4595813"/>
          <p14:tracePt t="26709" x="3636963" y="4595813"/>
          <p14:tracePt t="26716" x="3673475" y="4578350"/>
          <p14:tracePt t="26722" x="3692525" y="4568825"/>
          <p14:tracePt t="26732" x="3709988" y="4559300"/>
          <p14:tracePt t="26739" x="3746500" y="4541838"/>
          <p14:tracePt t="26746" x="3846513" y="4514850"/>
          <p14:tracePt t="26755" x="3902075" y="4514850"/>
          <p14:tracePt t="26763" x="4021138" y="4486275"/>
          <p14:tracePt t="26771" x="4094163" y="4478338"/>
          <p14:tracePt t="26778" x="4157663" y="4441825"/>
          <p14:tracePt t="26787" x="4238625" y="4395788"/>
          <p14:tracePt t="26795" x="4267200" y="4368800"/>
          <p14:tracePt t="26802" x="4348163" y="4322763"/>
          <p14:tracePt t="26811" x="4384675" y="4303713"/>
          <p14:tracePt t="26819" x="4421188" y="4268788"/>
          <p14:tracePt t="26827" x="4457700" y="4249738"/>
          <p14:tracePt t="26835" x="4467225" y="4232275"/>
          <p14:tracePt t="26843" x="4476750" y="4213225"/>
          <p14:tracePt t="26851" x="4476750" y="4203700"/>
          <p14:tracePt t="26859" x="4476750" y="4176713"/>
          <p14:tracePt t="26867" x="4476750" y="4167188"/>
          <p14:tracePt t="27059" x="4476750" y="4149725"/>
          <p14:tracePt t="27067" x="4476750" y="4140200"/>
          <p14:tracePt t="27075" x="4457700" y="4122738"/>
          <p14:tracePt t="27083" x="4448175" y="4113213"/>
          <p14:tracePt t="27091" x="4413250" y="4086225"/>
          <p14:tracePt t="27100" x="4330700" y="4057650"/>
          <p14:tracePt t="27109" x="4284663" y="4040188"/>
          <p14:tracePt t="27115" x="4211638" y="4013200"/>
          <p14:tracePt t="27122" x="4129088" y="3967163"/>
          <p14:tracePt t="27130" x="4011613" y="3930650"/>
          <p14:tracePt t="27140" x="3948113" y="3884613"/>
          <p14:tracePt t="27146" x="3875088" y="3857625"/>
          <p14:tracePt t="27154" x="3792538" y="3803650"/>
          <p14:tracePt t="27162" x="3729038" y="3767138"/>
          <p14:tracePt t="27171" x="3665538" y="3730625"/>
          <p14:tracePt t="27178" x="3609975" y="3694113"/>
          <p14:tracePt t="27188" x="3546475" y="3657600"/>
          <p14:tracePt t="27194" x="3527425" y="3638550"/>
          <p14:tracePt t="27202" x="3509963" y="3602038"/>
          <p14:tracePt t="27210" x="3500438" y="3584575"/>
          <p14:tracePt t="27218" x="3490913" y="3584575"/>
          <p14:tracePt t="27338" x="3490913" y="3565525"/>
          <p14:tracePt t="27346" x="3482975" y="3556000"/>
          <p14:tracePt t="27354" x="3482975" y="3548063"/>
          <p14:tracePt t="27370" x="3482975" y="3538538"/>
          <p14:tracePt t="27378" x="3482975" y="3511550"/>
          <p14:tracePt t="27387" x="3463925" y="3502025"/>
          <p14:tracePt t="27394" x="3455988" y="3492500"/>
          <p14:tracePt t="27402" x="3446463" y="3482975"/>
          <p14:tracePt t="27410" x="3446463" y="3475038"/>
          <p14:tracePt t="27418" x="3427413" y="3455988"/>
          <p14:tracePt t="27426" x="3390900" y="3438525"/>
          <p14:tracePt t="27435" x="3373438" y="3411538"/>
          <p14:tracePt t="27442" x="3363913" y="3411538"/>
          <p14:tracePt t="27451" x="3354388" y="3365500"/>
          <p14:tracePt t="27458" x="3346450" y="3365500"/>
          <p14:tracePt t="27466" x="3317875" y="3309938"/>
          <p14:tracePt t="27474" x="3300413" y="3282950"/>
          <p14:tracePt t="27482" x="3290888" y="3265488"/>
          <p14:tracePt t="27490" x="3244850" y="3228975"/>
          <p14:tracePt t="27498" x="3208338" y="3192463"/>
          <p14:tracePt t="27506" x="3163888" y="3163888"/>
          <p14:tracePt t="27514" x="3117850" y="3146425"/>
          <p14:tracePt t="27523" x="3071813" y="3109913"/>
          <p14:tracePt t="27530" x="3035300" y="3100388"/>
          <p14:tracePt t="27539" x="2990850" y="3090863"/>
          <p14:tracePt t="27546" x="2925763" y="3082925"/>
          <p14:tracePt t="27554" x="2889250" y="3054350"/>
          <p14:tracePt t="27562" x="2825750" y="3054350"/>
          <p14:tracePt t="27572" x="2789238" y="3046413"/>
          <p14:tracePt t="27579" x="2735263" y="3046413"/>
          <p14:tracePt t="27588" x="2708275" y="3036888"/>
          <p14:tracePt t="27595" x="2652713" y="3027363"/>
          <p14:tracePt t="27605" x="2635250" y="3027363"/>
          <p14:tracePt t="27611" x="2616200" y="3009900"/>
          <p14:tracePt t="27619" x="2598738" y="3000375"/>
          <p14:tracePt t="27627" x="2589213" y="2990850"/>
          <p14:tracePt t="27638" x="2579688" y="2990850"/>
          <p14:tracePt t="27706" x="2579688" y="2982913"/>
          <p14:tracePt t="27842" x="2625725" y="2982913"/>
          <p14:tracePt t="27851" x="2735263" y="2982913"/>
          <p14:tracePt t="27858" x="2852738" y="2936875"/>
          <p14:tracePt t="27866" x="2944813" y="2936875"/>
          <p14:tracePt t="27874" x="3054350" y="2927350"/>
          <p14:tracePt t="27882" x="3163888" y="2909888"/>
          <p14:tracePt t="27890" x="3263900" y="2881313"/>
          <p14:tracePt t="27898" x="3327400" y="2863850"/>
          <p14:tracePt t="27906" x="3363913" y="2863850"/>
          <p14:tracePt t="27914" x="3409950" y="2844800"/>
          <p14:tracePt t="27922" x="3427413" y="2836863"/>
          <p14:tracePt t="28011" x="3436938" y="2836863"/>
          <p14:tracePt t="28042" x="3446463" y="2827338"/>
          <p14:tracePt t="28066" x="3455988" y="2827338"/>
          <p14:tracePt t="28221" x="3346450" y="2836863"/>
          <p14:tracePt t="28227" x="3181350" y="2836863"/>
          <p14:tracePt t="28236" x="3017838" y="2836863"/>
          <p14:tracePt t="28244" x="2852738" y="2836863"/>
          <p14:tracePt t="28252" x="2698750" y="2836863"/>
          <p14:tracePt t="28260" x="2570163" y="2836863"/>
          <p14:tracePt t="28268" x="2462213" y="2836863"/>
          <p14:tracePt t="28276" x="2379663" y="2836863"/>
          <p14:tracePt t="28282" x="2343150" y="2836863"/>
          <p14:tracePt t="28290" x="2333625" y="2836863"/>
          <p14:tracePt t="28354" x="2316163" y="2836863"/>
          <p14:tracePt t="28362" x="2297113" y="2836863"/>
          <p14:tracePt t="28371" x="2260600" y="2836863"/>
          <p14:tracePt t="28378" x="2206625" y="2836863"/>
          <p14:tracePt t="28388" x="2133600" y="2836863"/>
          <p14:tracePt t="28395" x="2060575" y="2836863"/>
          <p14:tracePt t="28403" x="1960563" y="2836863"/>
          <p14:tracePt t="28411" x="1905000" y="2817813"/>
          <p14:tracePt t="28419" x="1860550" y="2808288"/>
          <p14:tracePt t="28427" x="1814513" y="2800350"/>
          <p14:tracePt t="28435" x="1768475" y="2763838"/>
          <p14:tracePt t="28443" x="1741488" y="2754313"/>
          <p14:tracePt t="28451" x="1722438" y="2744788"/>
          <p14:tracePt t="28459" x="1704975" y="2727325"/>
          <p14:tracePt t="28467" x="1695450" y="2717800"/>
          <p14:tracePt t="28475" x="1685925" y="2708275"/>
          <p14:tracePt t="28483" x="1668463" y="2708275"/>
          <p14:tracePt t="28491" x="1658938" y="2698750"/>
          <p14:tracePt t="28500" x="1649413" y="2690813"/>
          <p14:tracePt t="28506" x="1641475" y="2690813"/>
          <p14:tracePt t="28514" x="1631950" y="2681288"/>
          <p14:tracePt t="28522" x="1604963" y="2662238"/>
          <p14:tracePt t="28530" x="1585913" y="2644775"/>
          <p14:tracePt t="28539" x="1549400" y="2625725"/>
          <p14:tracePt t="28546" x="1512888" y="2608263"/>
          <p14:tracePt t="28554" x="1476375" y="2598738"/>
          <p14:tracePt t="28563" x="1449388" y="2581275"/>
          <p14:tracePt t="28573" x="1395413" y="2554288"/>
          <p14:tracePt t="28579" x="1376363" y="2554288"/>
          <p14:tracePt t="28588" x="1339850" y="2535238"/>
          <p14:tracePt t="28595" x="1322388" y="2535238"/>
          <p14:tracePt t="28604" x="1293813" y="2535238"/>
          <p14:tracePt t="28611" x="1276350" y="2535238"/>
          <p14:tracePt t="28619" x="1249363" y="2535238"/>
          <p14:tracePt t="28627" x="1239838" y="2535238"/>
          <p14:tracePt t="28635" x="1212850" y="2535238"/>
          <p14:tracePt t="28643" x="1185863" y="2535238"/>
          <p14:tracePt t="28651" x="1149350" y="2535238"/>
          <p14:tracePt t="28659" x="1112838" y="2544763"/>
          <p14:tracePt t="28667" x="1084263" y="2544763"/>
          <p14:tracePt t="28675" x="1047750" y="2544763"/>
          <p14:tracePt t="28684" x="1011238" y="2554288"/>
          <p14:tracePt t="28691" x="984250" y="2581275"/>
          <p14:tracePt t="28700" x="957263" y="2589213"/>
          <p14:tracePt t="28708" x="939800" y="2589213"/>
          <p14:tracePt t="28716" x="911225" y="2589213"/>
          <p14:tracePt t="28731" x="903288" y="2598738"/>
          <p14:tracePt t="28915" x="893763" y="2598738"/>
          <p14:tracePt t="28922" x="903288" y="2598738"/>
          <p14:tracePt t="28931" x="911225" y="2581275"/>
          <p14:tracePt t="28939" x="920750" y="2581275"/>
          <p14:tracePt t="28972" x="939800" y="2571750"/>
          <p14:tracePt t="29018" x="947738" y="2562225"/>
          <p14:tracePt t="29452" x="1057275" y="2562225"/>
          <p14:tracePt t="29460" x="1230313" y="2535238"/>
          <p14:tracePt t="29468" x="1385888" y="2535238"/>
          <p14:tracePt t="29478" x="1549400" y="2535238"/>
          <p14:tracePt t="29483" x="1658938" y="2535238"/>
          <p14:tracePt t="29491" x="1731963" y="2535238"/>
          <p14:tracePt t="29500" x="1778000" y="2535238"/>
          <p14:tracePt t="29509" x="1804988" y="2535238"/>
          <p14:tracePt t="29781" x="1814513" y="2525713"/>
          <p14:tracePt t="29789" x="1814513" y="2498725"/>
          <p14:tracePt t="29804" x="1795463" y="2462213"/>
          <p14:tracePt t="29812" x="1778000" y="2452688"/>
          <p14:tracePt t="29820" x="1741488" y="2425700"/>
          <p14:tracePt t="29828" x="1722438" y="2416175"/>
          <p14:tracePt t="29836" x="1704975" y="2408238"/>
          <p14:tracePt t="29844" x="1685925" y="2398713"/>
          <p14:tracePt t="29851" x="1658938" y="2379663"/>
          <p14:tracePt t="29866" x="1649413" y="2371725"/>
          <p14:tracePt t="29892" x="1641475" y="2362200"/>
          <p14:tracePt t="30340" x="1641475" y="2371725"/>
          <p14:tracePt t="30349" x="1649413" y="2379663"/>
          <p14:tracePt t="30356" x="1668463" y="2389188"/>
          <p14:tracePt t="30362" x="1722438" y="2389188"/>
          <p14:tracePt t="30371" x="1778000" y="2398713"/>
          <p14:tracePt t="30378" x="1860550" y="2408238"/>
          <p14:tracePt t="30390" x="1914525" y="2408238"/>
          <p14:tracePt t="30395" x="1997075" y="2435225"/>
          <p14:tracePt t="30402" x="2024063" y="2435225"/>
          <p14:tracePt t="30410" x="2033588" y="2435225"/>
          <p14:tracePt t="30418" x="2060575" y="2444750"/>
          <p14:tracePt t="30596" x="2024063" y="2444750"/>
          <p14:tracePt t="30604" x="2005013" y="2444750"/>
          <p14:tracePt t="30614" x="1951038" y="2471738"/>
          <p14:tracePt t="30620" x="1905000" y="2471738"/>
          <p14:tracePt t="30628" x="1860550" y="2489200"/>
          <p14:tracePt t="30636" x="1841500" y="2498725"/>
          <p14:tracePt t="30644" x="1814513" y="2498725"/>
          <p14:tracePt t="30652" x="1795463" y="2508250"/>
          <p14:tracePt t="30923" x="1722438" y="2508250"/>
          <p14:tracePt t="30930" x="1612900" y="2489200"/>
          <p14:tracePt t="30939" x="1485900" y="2489200"/>
          <p14:tracePt t="30946" x="1395413" y="2489200"/>
          <p14:tracePt t="30954" x="1285875" y="2489200"/>
          <p14:tracePt t="30962" x="1230313" y="2489200"/>
          <p14:tracePt t="30971" x="1185863" y="2489200"/>
          <p14:tracePt t="30978" x="1166813" y="2489200"/>
          <p14:tracePt t="31253" x="1193800" y="2489200"/>
          <p14:tracePt t="31260" x="1303338" y="2489200"/>
          <p14:tracePt t="31269" x="1449388" y="2489200"/>
          <p14:tracePt t="31276" x="1595438" y="2489200"/>
          <p14:tracePt t="31288" x="1741488" y="2489200"/>
          <p14:tracePt t="31290" x="1868488" y="2489200"/>
          <p14:tracePt t="31299" x="1960563" y="2489200"/>
          <p14:tracePt t="31306" x="2070100" y="2489200"/>
          <p14:tracePt t="31315" x="2143125" y="2489200"/>
          <p14:tracePt t="31322" x="2187575" y="2489200"/>
          <p14:tracePt t="31330" x="2197100" y="2489200"/>
          <p14:tracePt t="31338" x="2214563" y="2489200"/>
          <p14:tracePt t="31421" x="2233613" y="2489200"/>
          <p14:tracePt t="31428" x="2260600" y="2489200"/>
          <p14:tracePt t="31439" x="2316163" y="2489200"/>
          <p14:tracePt t="31444" x="2379663" y="2489200"/>
          <p14:tracePt t="31456" x="2406650" y="2498725"/>
          <p14:tracePt t="31459" x="2425700" y="2508250"/>
          <p14:tracePt t="31467" x="2498725" y="2544763"/>
          <p14:tracePt t="31475" x="2562225" y="2562225"/>
          <p14:tracePt t="31485" x="2635250" y="2571750"/>
          <p14:tracePt t="31490" x="2698750" y="2608263"/>
          <p14:tracePt t="31498" x="2752725" y="2608263"/>
          <p14:tracePt t="31506" x="2798763" y="2617788"/>
          <p14:tracePt t="31514" x="2808288" y="2617788"/>
          <p14:tracePt t="31522" x="2817813" y="2625725"/>
          <p14:tracePt t="31676" x="2817813" y="2635250"/>
          <p14:tracePt t="31692" x="2817813" y="2654300"/>
          <p14:tracePt t="31701" x="2817813" y="2662238"/>
          <p14:tracePt t="31706" x="2817813" y="2698750"/>
          <p14:tracePt t="31714" x="2817813" y="2727325"/>
          <p14:tracePt t="31722" x="2817813" y="2744788"/>
          <p14:tracePt t="31730" x="2817813" y="2781300"/>
          <p14:tracePt t="31738" x="2817813" y="2827338"/>
          <p14:tracePt t="31746" x="2817813" y="2854325"/>
          <p14:tracePt t="31754" x="2817813" y="2900363"/>
          <p14:tracePt t="31762" x="2817813" y="2936875"/>
          <p14:tracePt t="31771" x="2817813" y="2982913"/>
          <p14:tracePt t="31778" x="2817813" y="3009900"/>
          <p14:tracePt t="31787" x="2817813" y="3036888"/>
          <p14:tracePt t="31794" x="2817813" y="3073400"/>
          <p14:tracePt t="31802" x="2817813" y="3090863"/>
          <p14:tracePt t="31810" x="2817813" y="3136900"/>
          <p14:tracePt t="31818" x="2817813" y="3155950"/>
          <p14:tracePt t="31826" x="2817813" y="3182938"/>
          <p14:tracePt t="31835" x="2817813" y="3219450"/>
          <p14:tracePt t="31843" x="2817813" y="3255963"/>
          <p14:tracePt t="31851" x="2817813" y="3292475"/>
          <p14:tracePt t="31859" x="2817813" y="3338513"/>
          <p14:tracePt t="31866" x="2817813" y="3355975"/>
          <p14:tracePt t="31876" x="2817813" y="3382963"/>
          <p14:tracePt t="31882" x="2817813" y="3402013"/>
          <p14:tracePt t="31907" x="2817813" y="3465513"/>
          <p14:tracePt t="31922" x="2817813" y="3482975"/>
          <p14:tracePt t="31938" x="2817813" y="3502025"/>
          <p14:tracePt t="31946" x="2817813" y="3511550"/>
          <p14:tracePt t="31962" x="2817813" y="3519488"/>
          <p14:tracePt t="31986" x="2817813" y="3529013"/>
          <p14:tracePt t="31994" x="2817813" y="3548063"/>
          <p14:tracePt t="32196" x="2835275" y="3511550"/>
          <p14:tracePt t="32204" x="2852738" y="3465513"/>
          <p14:tracePt t="32212" x="2871788" y="3402013"/>
          <p14:tracePt t="32222" x="2917825" y="3338513"/>
          <p14:tracePt t="32228" x="2925763" y="3292475"/>
          <p14:tracePt t="32235" x="2935288" y="3236913"/>
          <p14:tracePt t="32243" x="2962275" y="3173413"/>
          <p14:tracePt t="32251" x="2971800" y="3119438"/>
          <p14:tracePt t="32259" x="2981325" y="3054350"/>
          <p14:tracePt t="32267" x="2990850" y="3027363"/>
          <p14:tracePt t="32275" x="3017838" y="2982913"/>
          <p14:tracePt t="32285" x="3027363" y="2927350"/>
          <p14:tracePt t="32290" x="3035300" y="2917825"/>
          <p14:tracePt t="32299" x="3035300" y="2890838"/>
          <p14:tracePt t="32309" x="3035300" y="2881313"/>
          <p14:tracePt t="32317" x="3035300" y="2873375"/>
          <p14:tracePt t="32324" x="3035300" y="2854325"/>
          <p14:tracePt t="32454" x="3035300" y="2844800"/>
          <p14:tracePt t="32485" x="3017838" y="2836863"/>
          <p14:tracePt t="32492" x="2962275" y="2836863"/>
          <p14:tracePt t="32508" x="2862263" y="2827338"/>
          <p14:tracePt t="32515" x="2825750" y="2817813"/>
          <p14:tracePt t="32523" x="2798763" y="2817813"/>
          <p14:tracePt t="32532" x="2752725" y="2817813"/>
          <p14:tracePt t="32540" x="2725738" y="2817813"/>
          <p14:tracePt t="32547" x="2671763" y="2817813"/>
          <p14:tracePt t="32556" x="2643188" y="2817813"/>
          <p14:tracePt t="32563" x="2589213" y="2817813"/>
          <p14:tracePt t="32572" x="2533650" y="2817813"/>
          <p14:tracePt t="32579" x="2452688" y="2817813"/>
          <p14:tracePt t="32587" x="2379663" y="2790825"/>
          <p14:tracePt t="32594" x="2333625" y="2790825"/>
          <p14:tracePt t="32603" x="2279650" y="2790825"/>
          <p14:tracePt t="32610" x="2243138" y="2790825"/>
          <p14:tracePt t="32618" x="2187575" y="2790825"/>
          <p14:tracePt t="32626" x="2143125" y="2790825"/>
          <p14:tracePt t="32634" x="2106613" y="2790825"/>
          <p14:tracePt t="32642" x="2087563" y="2790825"/>
          <p14:tracePt t="32651" x="2041525" y="2790825"/>
          <p14:tracePt t="32659" x="2014538" y="2790825"/>
          <p14:tracePt t="32667" x="1997075" y="2790825"/>
          <p14:tracePt t="32675" x="1987550" y="2790825"/>
          <p14:tracePt t="32683" x="1968500" y="2790825"/>
          <p14:tracePt t="32690" x="1924050" y="2790825"/>
          <p14:tracePt t="32698" x="1868488" y="2790825"/>
          <p14:tracePt t="32706" x="1795463" y="2781300"/>
          <p14:tracePt t="32714" x="1751013" y="2771775"/>
          <p14:tracePt t="32722" x="1722438" y="2771775"/>
          <p14:tracePt t="32732" x="1668463" y="2754313"/>
          <p14:tracePt t="32738" x="1622425" y="2735263"/>
          <p14:tracePt t="32746" x="1576388" y="2727325"/>
          <p14:tracePt t="32754" x="1568450" y="2727325"/>
          <p14:tracePt t="32762" x="1549400" y="2717800"/>
          <p14:tracePt t="32882" x="1541463" y="2717800"/>
          <p14:tracePt t="32914" x="1531938" y="2717800"/>
          <p14:tracePt t="32964" x="1504950" y="2708275"/>
          <p14:tracePt t="33043" x="1495425" y="2698750"/>
          <p14:tracePt t="33051" x="1495425" y="2681288"/>
          <p14:tracePt t="33059" x="1495425" y="2671763"/>
          <p14:tracePt t="33075" x="1495425" y="2644775"/>
          <p14:tracePt t="33086" x="1504950" y="2644775"/>
          <p14:tracePt t="33099" x="1512888" y="2635250"/>
          <p14:tracePt t="33244" x="1522413" y="2625725"/>
          <p14:tracePt t="33260" x="1558925" y="2625725"/>
          <p14:tracePt t="33269" x="1641475" y="2625725"/>
          <p14:tracePt t="33276" x="1751013" y="2625725"/>
          <p14:tracePt t="33289" x="1878013" y="2625725"/>
          <p14:tracePt t="33291" x="2041525" y="2625725"/>
          <p14:tracePt t="33302" x="2206625" y="2625725"/>
          <p14:tracePt t="33308" x="2316163" y="2625725"/>
          <p14:tracePt t="33318" x="2425700" y="2625725"/>
          <p14:tracePt t="33324" x="2516188" y="2625725"/>
          <p14:tracePt t="33332" x="2570163" y="2625725"/>
          <p14:tracePt t="33340" x="2616200" y="2598738"/>
          <p14:tracePt t="33508" x="2598738" y="2598738"/>
          <p14:tracePt t="33516" x="2498725" y="2598738"/>
          <p14:tracePt t="33522" x="2352675" y="2598738"/>
          <p14:tracePt t="33530" x="2187575" y="2598738"/>
          <p14:tracePt t="33538" x="1987550" y="2598738"/>
          <p14:tracePt t="33546" x="1804988" y="2598738"/>
          <p14:tracePt t="33556" x="1641475" y="2598738"/>
          <p14:tracePt t="33562" x="1504950" y="2598738"/>
          <p14:tracePt t="33570" x="1439863" y="2598738"/>
          <p14:tracePt t="33578" x="1403350" y="2598738"/>
          <p14:tracePt t="33730" x="1395413" y="2598738"/>
          <p14:tracePt t="33738" x="1403350" y="2581275"/>
          <p14:tracePt t="33746" x="1476375" y="2581275"/>
          <p14:tracePt t="33754" x="1585913" y="2554288"/>
          <p14:tracePt t="33763" x="1695450" y="2554288"/>
          <p14:tracePt t="33771" x="1804988" y="2554288"/>
          <p14:tracePt t="33779" x="1868488" y="2535238"/>
          <p14:tracePt t="33789" x="1905000" y="2535238"/>
          <p14:tracePt t="33794" x="1960563" y="2525713"/>
          <p14:tracePt t="33804" x="1997075" y="2517775"/>
          <p14:tracePt t="33811" x="2005013" y="2517775"/>
          <p14:tracePt t="33821" x="2014538" y="2517775"/>
          <p14:tracePt t="34082" x="1997075" y="2517775"/>
          <p14:tracePt t="34090" x="1905000" y="2517775"/>
          <p14:tracePt t="34098" x="1804988" y="2517775"/>
          <p14:tracePt t="34106" x="1714500" y="2517775"/>
          <p14:tracePt t="34114" x="1658938" y="2517775"/>
          <p14:tracePt t="34122" x="1622425" y="2517775"/>
          <p14:tracePt t="34130" x="1612900" y="2517775"/>
          <p14:tracePt t="34275" x="1658938" y="2517775"/>
          <p14:tracePt t="34286" x="1787525" y="2517775"/>
          <p14:tracePt t="34291" x="1914525" y="2517775"/>
          <p14:tracePt t="34302" x="2014538" y="2517775"/>
          <p14:tracePt t="34308" x="2106613" y="2517775"/>
          <p14:tracePt t="34317" x="2179638" y="2517775"/>
          <p14:tracePt t="34324" x="2214563" y="2517775"/>
          <p14:tracePt t="34332" x="2233613" y="2517775"/>
          <p14:tracePt t="34506" x="2143125" y="2517775"/>
          <p14:tracePt t="34514" x="2033588" y="2517775"/>
          <p14:tracePt t="34522" x="1887538" y="2517775"/>
          <p14:tracePt t="34530" x="1758950" y="2517775"/>
          <p14:tracePt t="34538" x="1668463" y="2517775"/>
          <p14:tracePt t="34546" x="1576388" y="2517775"/>
          <p14:tracePt t="34554" x="1549400" y="2517775"/>
          <p14:tracePt t="34563" x="1531938" y="2517775"/>
          <p14:tracePt t="34708" x="1595438" y="2517775"/>
          <p14:tracePt t="34716" x="1722438" y="2517775"/>
          <p14:tracePt t="34724" x="1868488" y="2517775"/>
          <p14:tracePt t="34733" x="2014538" y="2517775"/>
          <p14:tracePt t="34739" x="2151063" y="2517775"/>
          <p14:tracePt t="34748" x="2233613" y="2517775"/>
          <p14:tracePt t="34757" x="2343150" y="2517775"/>
          <p14:tracePt t="34764" x="2379663" y="2517775"/>
          <p14:tracePt t="34773" x="2406650" y="2517775"/>
          <p14:tracePt t="34957" x="2333625" y="2517775"/>
          <p14:tracePt t="34964" x="2187575" y="2517775"/>
          <p14:tracePt t="34972" x="2024063" y="2517775"/>
          <p14:tracePt t="34980" x="1878013" y="2517775"/>
          <p14:tracePt t="34995" x="1585913" y="2562225"/>
          <p14:tracePt t="35004" x="1495425" y="2581275"/>
          <p14:tracePt t="35011" x="1412875" y="2581275"/>
          <p14:tracePt t="35019" x="1395413" y="2589213"/>
          <p14:tracePt t="35139" x="1439863" y="2589213"/>
          <p14:tracePt t="35147" x="1558925" y="2571750"/>
          <p14:tracePt t="35154" x="1622425" y="2544763"/>
          <p14:tracePt t="35163" x="1714500" y="2544763"/>
          <p14:tracePt t="35174" x="1787525" y="2535238"/>
          <p14:tracePt t="35179" x="1860550" y="2517775"/>
          <p14:tracePt t="35191" x="1924050" y="2498725"/>
          <p14:tracePt t="35195" x="1951038" y="2498725"/>
          <p14:tracePt t="35205" x="1968500" y="2489200"/>
          <p14:tracePt t="35211" x="1978025" y="2489200"/>
          <p14:tracePt t="36130" x="1987550" y="2481263"/>
          <p14:tracePt t="39312" x="1968500" y="2471738"/>
          <p14:tracePt t="39324" x="1960563" y="2471738"/>
          <p14:tracePt t="39475" x="1978025" y="2471738"/>
          <p14:tracePt t="39482" x="2124075" y="2471738"/>
          <p14:tracePt t="39490" x="2306638" y="2471738"/>
          <p14:tracePt t="39498" x="2452688" y="2471738"/>
          <p14:tracePt t="39506" x="2543175" y="2471738"/>
          <p14:tracePt t="39514" x="2598738" y="2471738"/>
          <p14:tracePt t="39522" x="2643188" y="2471738"/>
          <p14:tracePt t="39690" x="2579688" y="2471738"/>
          <p14:tracePt t="39698" x="2470150" y="2471738"/>
          <p14:tracePt t="39706" x="2343150" y="2471738"/>
          <p14:tracePt t="39715" x="2233613" y="2471738"/>
          <p14:tracePt t="39724" x="2143125" y="2471738"/>
          <p14:tracePt t="39731" x="2087563" y="2471738"/>
          <p14:tracePt t="39739" x="2033588" y="2471738"/>
          <p14:tracePt t="39747" x="2005013" y="2471738"/>
          <p14:tracePt t="39755" x="1997075" y="2471738"/>
          <p14:tracePt t="39923" x="2033588" y="2444750"/>
          <p14:tracePt t="39933" x="2114550" y="2435225"/>
          <p14:tracePt t="39938" x="2206625" y="2435225"/>
          <p14:tracePt t="39947" x="2297113" y="2425700"/>
          <p14:tracePt t="39956" x="2389188" y="2408238"/>
          <p14:tracePt t="39964" x="2470150" y="2408238"/>
          <p14:tracePt t="39972" x="2516188" y="2389188"/>
          <p14:tracePt t="39990" x="2533650" y="2389188"/>
          <p14:tracePt t="40092" x="2543175" y="2389188"/>
          <p14:tracePt t="40100" x="2552700" y="2408238"/>
          <p14:tracePt t="40108" x="2570163" y="2444750"/>
          <p14:tracePt t="40116" x="2606675" y="2471738"/>
          <p14:tracePt t="40127" x="2652713" y="2508250"/>
          <p14:tracePt t="40132" x="2735263" y="2581275"/>
          <p14:tracePt t="40141" x="2835275" y="2635250"/>
          <p14:tracePt t="40146" x="2971800" y="2698750"/>
          <p14:tracePt t="40154" x="3100388" y="2754313"/>
          <p14:tracePt t="40162" x="3236913" y="2800350"/>
          <p14:tracePt t="40171" x="3363913" y="2854325"/>
          <p14:tracePt t="40179" x="3463925" y="2917825"/>
          <p14:tracePt t="40191" x="3546475" y="2936875"/>
          <p14:tracePt t="40196" x="3609975" y="2982913"/>
          <p14:tracePt t="40211" x="3709988" y="3000375"/>
          <p14:tracePt t="40221" x="3738563" y="3017838"/>
          <p14:tracePt t="40227" x="3746500" y="3017838"/>
          <p14:tracePt t="40235" x="3756025" y="3027363"/>
          <p14:tracePt t="40276" x="3756025" y="3036888"/>
          <p14:tracePt t="40283" x="3765550" y="3054350"/>
          <p14:tracePt t="40291" x="3775075" y="3063875"/>
          <p14:tracePt t="40299" x="3775075" y="3073400"/>
          <p14:tracePt t="40311" x="3792538" y="3100388"/>
          <p14:tracePt t="40314" x="3802063" y="3119438"/>
          <p14:tracePt t="40322" x="3810000" y="3146425"/>
          <p14:tracePt t="40330" x="3819525" y="3163888"/>
          <p14:tracePt t="40338" x="3856038" y="3209925"/>
          <p14:tracePt t="40346" x="3875088" y="3236913"/>
          <p14:tracePt t="40355" x="3892550" y="3273425"/>
          <p14:tracePt t="40362" x="3902075" y="3282950"/>
          <p14:tracePt t="40371" x="3911600" y="3292475"/>
          <p14:tracePt t="40378" x="3919538" y="3302000"/>
          <p14:tracePt t="40386" x="3919538" y="3309938"/>
          <p14:tracePt t="40394" x="3929063" y="3328988"/>
          <p14:tracePt t="40402" x="3948113" y="3346450"/>
          <p14:tracePt t="40410" x="3948113" y="3355975"/>
          <p14:tracePt t="40419" x="3956050" y="3365500"/>
          <p14:tracePt t="40434" x="3956050" y="3382963"/>
          <p14:tracePt t="40450" x="3956050" y="3392488"/>
          <p14:tracePt t="40475" x="3956050" y="3402013"/>
          <p14:tracePt t="40484" x="3965575" y="3419475"/>
          <p14:tracePt t="40500" x="3984625" y="3438525"/>
          <p14:tracePt t="40516" x="3992563" y="3446463"/>
          <p14:tracePt t="40532" x="3992563" y="3465513"/>
          <p14:tracePt t="40539" x="4002088" y="3482975"/>
          <p14:tracePt t="40548" x="4002088" y="3492500"/>
          <p14:tracePt t="40555" x="4011613" y="3519488"/>
          <p14:tracePt t="40564" x="4011613" y="3529013"/>
          <p14:tracePt t="40573" x="4029075" y="3556000"/>
          <p14:tracePt t="40580" x="4038600" y="3556000"/>
          <p14:tracePt t="40590" x="4038600" y="3565525"/>
          <p14:tracePt t="40596" x="4048125" y="3592513"/>
          <p14:tracePt t="40610" x="4075113" y="3621088"/>
          <p14:tracePt t="40621" x="4075113" y="3648075"/>
          <p14:tracePt t="40628" x="4094163" y="3675063"/>
          <p14:tracePt t="40638" x="4102100" y="3694113"/>
          <p14:tracePt t="40644" x="4121150" y="3738563"/>
          <p14:tracePt t="40652" x="4129088" y="3757613"/>
          <p14:tracePt t="40660" x="4138613" y="3794125"/>
          <p14:tracePt t="40671" x="4138613" y="3821113"/>
          <p14:tracePt t="40675" x="4148138" y="3857625"/>
          <p14:tracePt t="40683" x="4175125" y="3894138"/>
          <p14:tracePt t="40693" x="4175125" y="3903663"/>
          <p14:tracePt t="40698" x="4175125" y="3911600"/>
          <p14:tracePt t="40706" x="4175125" y="3948113"/>
          <p14:tracePt t="40804" x="4175125" y="3957638"/>
          <p14:tracePt t="40821" x="4157663" y="3940175"/>
          <p14:tracePt t="40827" x="4148138" y="3903663"/>
          <p14:tracePt t="40836" x="4138613" y="3884613"/>
          <p14:tracePt t="40843" x="4121150" y="3848100"/>
          <p14:tracePt t="40853" x="4121150" y="3811588"/>
          <p14:tracePt t="40859" x="4121150" y="3794125"/>
          <p14:tracePt t="40868" x="4121150" y="3767138"/>
          <p14:tracePt t="40878" x="4121150" y="3748088"/>
          <p14:tracePt t="40890" x="4121150" y="3721100"/>
          <p14:tracePt t="40894" x="4121150" y="3711575"/>
          <p14:tracePt t="40900" x="4121150" y="3694113"/>
          <p14:tracePt t="40909" x="4121150" y="3675063"/>
          <p14:tracePt t="40915" x="4121150" y="3665538"/>
          <p14:tracePt t="40923" x="4129088" y="3657600"/>
          <p14:tracePt t="40930" x="4138613" y="3657600"/>
          <p14:tracePt t="40938" x="4148138" y="3648075"/>
          <p14:tracePt t="40946" x="4157663" y="3629025"/>
          <p14:tracePt t="40954" x="4165600" y="3621088"/>
          <p14:tracePt t="40962" x="4184650" y="3602038"/>
          <p14:tracePt t="40970" x="4211638" y="3602038"/>
          <p14:tracePt t="40980" x="4238625" y="3584575"/>
          <p14:tracePt t="40989" x="4284663" y="3575050"/>
          <p14:tracePt t="40997" x="4321175" y="3575050"/>
          <p14:tracePt t="41011" x="4430713" y="3575050"/>
          <p14:tracePt t="41020" x="4513263" y="3575050"/>
          <p14:tracePt t="41027" x="4567238" y="3575050"/>
          <p14:tracePt t="41035" x="4622800" y="3575050"/>
          <p14:tracePt t="41043" x="4676775" y="3575050"/>
          <p14:tracePt t="41051" x="4695825" y="3584575"/>
          <p14:tracePt t="41059" x="4730750" y="3602038"/>
          <p14:tracePt t="41067" x="4767263" y="3611563"/>
          <p14:tracePt t="41075" x="4795838" y="3629025"/>
          <p14:tracePt t="41083" x="4822825" y="3657600"/>
          <p14:tracePt t="41091" x="4849813" y="3684588"/>
          <p14:tracePt t="41099" x="4868863" y="3694113"/>
          <p14:tracePt t="41107" x="4913313" y="3730625"/>
          <p14:tracePt t="41115" x="4922838" y="3738563"/>
          <p14:tracePt t="41125" x="4941888" y="3757613"/>
          <p14:tracePt t="41131" x="4959350" y="3775075"/>
          <p14:tracePt t="41142" x="4968875" y="3784600"/>
          <p14:tracePt t="41158" x="4978400" y="3811588"/>
          <p14:tracePt t="41162" x="4986338" y="3811588"/>
          <p14:tracePt t="41171" x="4986338" y="3830638"/>
          <p14:tracePt t="41178" x="4986338" y="3848100"/>
          <p14:tracePt t="41187" x="4986338" y="3857625"/>
          <p14:tracePt t="41194" x="4986338" y="3875088"/>
          <p14:tracePt t="41210" x="4986338" y="3894138"/>
          <p14:tracePt t="41219" x="4986338" y="3911600"/>
          <p14:tracePt t="41226" x="4978400" y="3921125"/>
          <p14:tracePt t="41234" x="4968875" y="3930650"/>
          <p14:tracePt t="41242" x="4949825" y="3940175"/>
          <p14:tracePt t="41251" x="4922838" y="3967163"/>
          <p14:tracePt t="41259" x="4905375" y="3976688"/>
          <p14:tracePt t="41268" x="4876800" y="3976688"/>
          <p14:tracePt t="41275" x="4859338" y="3994150"/>
          <p14:tracePt t="41283" x="4822825" y="4003675"/>
          <p14:tracePt t="41291" x="4795838" y="4013200"/>
          <p14:tracePt t="41299" x="4767263" y="4021138"/>
          <p14:tracePt t="41307" x="4759325" y="4021138"/>
          <p14:tracePt t="41316" x="4722813" y="4030663"/>
          <p14:tracePt t="41332" x="4703763" y="4049713"/>
          <p14:tracePt t="41346" x="4686300" y="4049713"/>
          <p14:tracePt t="41354" x="4667250" y="4057650"/>
          <p14:tracePt t="41362" x="4649788" y="4067175"/>
          <p14:tracePt t="41371" x="4622800" y="4086225"/>
          <p14:tracePt t="41387" x="4594225" y="4086225"/>
          <p14:tracePt t="41394" x="4576763" y="4086225"/>
          <p14:tracePt t="41403" x="4557713" y="4086225"/>
          <p14:tracePt t="41410" x="4540250" y="4086225"/>
          <p14:tracePt t="41419" x="4530725" y="4086225"/>
          <p14:tracePt t="41427" x="4513263" y="4086225"/>
          <p14:tracePt t="41434" x="4503738" y="4086225"/>
          <p14:tracePt t="41458" x="4494213" y="4086225"/>
          <p14:tracePt t="41475" x="4484688" y="4086225"/>
          <p14:tracePt t="41484" x="4476750" y="4076700"/>
          <p14:tracePt t="41500" x="4467225" y="4067175"/>
          <p14:tracePt t="41514" x="4467225" y="4057650"/>
          <p14:tracePt t="41522" x="4467225" y="4049713"/>
          <p14:tracePt t="41530" x="4467225" y="4021138"/>
          <p14:tracePt t="41546" x="4467225" y="4013200"/>
          <p14:tracePt t="41562" x="4467225" y="4003675"/>
          <p14:tracePt t="41571" x="4467225" y="3984625"/>
          <p14:tracePt t="41579" x="4467225" y="3930650"/>
          <p14:tracePt t="41589" x="4467225" y="3921125"/>
          <p14:tracePt t="41597" x="4484688" y="3903663"/>
          <p14:tracePt t="41605" x="4513263" y="3884613"/>
          <p14:tracePt t="41614" x="4513263" y="3875088"/>
          <p14:tracePt t="41618" x="4521200" y="3857625"/>
          <p14:tracePt t="41627" x="4549775" y="3811588"/>
          <p14:tracePt t="41634" x="4567238" y="3794125"/>
          <p14:tracePt t="41642" x="4576763" y="3775075"/>
          <p14:tracePt t="41650" x="4594225" y="3757613"/>
          <p14:tracePt t="41658" x="4603750" y="3748088"/>
          <p14:tracePt t="41667" x="4613275" y="3738563"/>
          <p14:tracePt t="41715" x="4613275" y="3730625"/>
          <p14:tracePt t="41788" x="4613275" y="3721100"/>
          <p14:tracePt t="41866" x="4613275" y="3694113"/>
          <p14:tracePt t="41874" x="4613275" y="3675063"/>
          <p14:tracePt t="41882" x="4613275" y="3657600"/>
          <p14:tracePt t="41890" x="4613275" y="3629025"/>
          <p14:tracePt t="41898" x="4613275" y="3611563"/>
          <p14:tracePt t="41906" x="4613275" y="3592513"/>
          <p14:tracePt t="41914" x="4613275" y="3584575"/>
          <p14:tracePt t="41923" x="4613275" y="3565525"/>
          <p14:tracePt t="41930" x="4613275" y="3548063"/>
          <p14:tracePt t="42508" x="4613275" y="3556000"/>
          <p14:tracePt t="42522" x="4603750" y="3611563"/>
          <p14:tracePt t="42530" x="4603750" y="3638550"/>
          <p14:tracePt t="42538" x="4594225" y="3657600"/>
          <p14:tracePt t="42546" x="4594225" y="3684588"/>
          <p14:tracePt t="42554" x="4594225" y="3702050"/>
          <p14:tracePt t="42562" x="4586288" y="3721100"/>
          <p14:tracePt t="42570" x="4586288" y="3748088"/>
          <p14:tracePt t="42578" x="4586288" y="3757613"/>
          <p14:tracePt t="42587" x="4586288" y="3775075"/>
          <p14:tracePt t="42594" x="4586288" y="3794125"/>
          <p14:tracePt t="42610" x="4557713" y="3811588"/>
          <p14:tracePt t="42619" x="4557713" y="3821113"/>
          <p14:tracePt t="42915" x="4557713" y="3840163"/>
          <p14:tracePt t="42923" x="4557713" y="3867150"/>
          <p14:tracePt t="42931" x="4557713" y="3875088"/>
          <p14:tracePt t="42939" x="4557713" y="3884613"/>
          <p14:tracePt t="42947" x="4557713" y="3903663"/>
          <p14:tracePt t="42957" x="4557713" y="3911600"/>
          <p14:tracePt t="42963" x="4557713" y="3930650"/>
          <p14:tracePt t="42979" x="4557713" y="3948113"/>
          <p14:tracePt t="43068" x="4549775" y="3957638"/>
          <p14:tracePt t="43156" x="4549775" y="3948113"/>
          <p14:tracePt t="43164" x="4549775" y="3930650"/>
          <p14:tracePt t="43180" x="4549775" y="3921125"/>
          <p14:tracePt t="43186" x="4549775" y="3894138"/>
          <p14:tracePt t="43194" x="4549775" y="3884613"/>
          <p14:tracePt t="43203" x="4549775" y="3875088"/>
          <p14:tracePt t="43220" x="4549775" y="3867150"/>
          <p14:tracePt t="43226" x="4549775" y="3848100"/>
          <p14:tracePt t="43242" x="4549775" y="3840163"/>
          <p14:tracePt t="43250" x="4549775" y="3830638"/>
          <p14:tracePt t="43266" x="4549775" y="3811588"/>
          <p14:tracePt t="43300" x="4549775" y="3803650"/>
          <p14:tracePt t="44175" x="4530725" y="3794125"/>
          <p14:tracePt t="44196" x="4521200" y="3794125"/>
          <p14:tracePt t="44206" x="4484688" y="3794125"/>
          <p14:tracePt t="44219" x="4467225" y="3794125"/>
          <p14:tracePt t="44242" x="4457700" y="3803650"/>
          <p14:tracePt t="44890" x="4457700" y="3811588"/>
          <p14:tracePt t="44906" x="4457700" y="3830638"/>
          <p14:tracePt t="44914" x="4457700" y="3840163"/>
          <p14:tracePt t="44930" x="4457700" y="3848100"/>
          <p14:tracePt t="45052" x="4457700" y="3867150"/>
          <p14:tracePt t="45070" x="4457700" y="3875088"/>
          <p14:tracePt t="45076" x="4457700" y="3884613"/>
          <p14:tracePt t="45084" x="4457700" y="3894138"/>
          <p14:tracePt t="45100" x="4457700" y="3921125"/>
          <p14:tracePt t="45124" x="4467225" y="3948113"/>
          <p14:tracePt t="45132" x="4476750" y="3957638"/>
          <p14:tracePt t="45142" x="4484688" y="3967163"/>
          <p14:tracePt t="45156" x="4494213" y="3976688"/>
          <p14:tracePt t="45434" x="4503738" y="3976688"/>
          <p14:tracePt t="45442" x="4503738" y="3957638"/>
          <p14:tracePt t="45450" x="4513263" y="3948113"/>
          <p14:tracePt t="45458" x="4530725" y="3911600"/>
          <p14:tracePt t="45466" x="4549775" y="3894138"/>
          <p14:tracePt t="45475" x="4576763" y="3875088"/>
          <p14:tracePt t="45483" x="4586288" y="3857625"/>
          <p14:tracePt t="45491" x="4586288" y="3848100"/>
          <p14:tracePt t="45499" x="4594225" y="3848100"/>
          <p14:tracePt t="45507" x="4603750" y="3840163"/>
          <p14:tracePt t="45517" x="4613275" y="3821113"/>
          <p14:tracePt t="45533" x="4622800" y="3821113"/>
          <p14:tracePt t="45540" x="4622800" y="3803650"/>
          <p14:tracePt t="45548" x="4630738" y="3794125"/>
          <p14:tracePt t="45554" x="4640263" y="3784600"/>
          <p14:tracePt t="45740" x="4640263" y="3803650"/>
          <p14:tracePt t="45749" x="4640263" y="3821113"/>
          <p14:tracePt t="45763" x="4640263" y="3840163"/>
          <p14:tracePt t="45770" x="4640263" y="3848100"/>
          <p14:tracePt t="45779" x="4640263" y="3857625"/>
          <p14:tracePt t="45789" x="4640263" y="3867150"/>
          <p14:tracePt t="45806" x="4640263" y="3875088"/>
          <p14:tracePt t="45836" x="4640263" y="3884613"/>
          <p14:tracePt t="45866" x="4640263" y="3894138"/>
          <p14:tracePt t="45898" x="4640263" y="3903663"/>
          <p14:tracePt t="45926" x="4630738" y="3911600"/>
          <p14:tracePt t="45939" x="4630738" y="3921125"/>
          <p14:tracePt t="45947" x="4622800" y="3940175"/>
          <p14:tracePt t="45955" x="4603750" y="3957638"/>
          <p14:tracePt t="45979" x="4586288" y="3976688"/>
          <p14:tracePt t="45988" x="4586288" y="3984625"/>
          <p14:tracePt t="45995" x="4576763" y="3994150"/>
          <p14:tracePt t="46005" x="4567238" y="4003675"/>
          <p14:tracePt t="46011" x="4557713" y="4003675"/>
          <p14:tracePt t="46022" x="4549775" y="4003675"/>
          <p14:tracePt t="46029" x="4540250" y="4013200"/>
          <p14:tracePt t="46134" x="4530725" y="4013200"/>
          <p14:tracePt t="46142" x="4494213" y="4013200"/>
          <p14:tracePt t="46148" x="4476750" y="4013200"/>
          <p14:tracePt t="46155" x="4457700" y="3994150"/>
          <p14:tracePt t="46163" x="4448175" y="3984625"/>
          <p14:tracePt t="46173" x="4430713" y="3967163"/>
          <p14:tracePt t="46178" x="4421188" y="3948113"/>
          <p14:tracePt t="46188" x="4421188" y="3940175"/>
          <p14:tracePt t="46203" x="4394200" y="3894138"/>
          <p14:tracePt t="46220" x="4384675" y="3867150"/>
          <p14:tracePt t="46226" x="4384675" y="3857625"/>
          <p14:tracePt t="46236" x="4384675" y="3848100"/>
          <p14:tracePt t="46242" x="4384675" y="3821113"/>
          <p14:tracePt t="46251" x="4384675" y="3803650"/>
          <p14:tracePt t="46258" x="4384675" y="3775075"/>
          <p14:tracePt t="46266" x="4384675" y="3767138"/>
          <p14:tracePt t="46274" x="4384675" y="3738563"/>
          <p14:tracePt t="46282" x="4384675" y="3721100"/>
          <p14:tracePt t="46290" x="4384675" y="3694113"/>
          <p14:tracePt t="46299" x="4384675" y="3665538"/>
          <p14:tracePt t="46306" x="4384675" y="3638550"/>
          <p14:tracePt t="46315" x="4384675" y="3629025"/>
          <p14:tracePt t="46322" x="4384675" y="3621088"/>
          <p14:tracePt t="46331" x="4384675" y="3592513"/>
          <p14:tracePt t="46338" x="4384675" y="3584575"/>
          <p14:tracePt t="46347" x="4384675" y="3575050"/>
          <p14:tracePt t="46362" x="4384675" y="3565525"/>
          <p14:tracePt t="46386" x="4403725" y="3548063"/>
          <p14:tracePt t="46394" x="4413250" y="3548063"/>
          <p14:tracePt t="46403" x="4421188" y="3538538"/>
          <p14:tracePt t="46411" x="4430713" y="3529013"/>
          <p14:tracePt t="46420" x="4448175" y="3511550"/>
          <p14:tracePt t="46427" x="4467225" y="3511550"/>
          <p14:tracePt t="46435" x="4503738" y="3511550"/>
          <p14:tracePt t="46443" x="4557713" y="3511550"/>
          <p14:tracePt t="46451" x="4576763" y="3511550"/>
          <p14:tracePt t="46459" x="4594225" y="3511550"/>
          <p14:tracePt t="46467" x="4613275" y="3511550"/>
          <p14:tracePt t="46475" x="4622800" y="3511550"/>
          <p14:tracePt t="46483" x="4649788" y="3511550"/>
          <p14:tracePt t="46491" x="4659313" y="3519488"/>
          <p14:tracePt t="46523" x="4659313" y="3538538"/>
          <p14:tracePt t="46533" x="4659313" y="3548063"/>
          <p14:tracePt t="46547" x="4659313" y="3556000"/>
          <p14:tracePt t="46554" x="4659313" y="3584575"/>
          <p14:tracePt t="46562" x="4667250" y="3602038"/>
          <p14:tracePt t="46570" x="4667250" y="3621088"/>
          <p14:tracePt t="46578" x="4667250" y="3638550"/>
          <p14:tracePt t="46586" x="4667250" y="3665538"/>
          <p14:tracePt t="46594" x="4667250" y="3675063"/>
          <p14:tracePt t="46603" x="4667250" y="3694113"/>
          <p14:tracePt t="46611" x="4667250" y="3711575"/>
          <p14:tracePt t="46621" x="4667250" y="3721100"/>
          <p14:tracePt t="46627" x="4667250" y="3730625"/>
          <p14:tracePt t="46683" x="4667250" y="3748088"/>
          <p14:tracePt t="46700" x="4667250" y="3757613"/>
          <p14:tracePt t="46718" x="4667250" y="3775075"/>
          <p14:tracePt t="46722" x="4649788" y="3794125"/>
          <p14:tracePt t="46731" x="4649788" y="3803650"/>
          <p14:tracePt t="46738" x="4640263" y="3821113"/>
          <p14:tracePt t="46748" x="4630738" y="3848100"/>
          <p14:tracePt t="46754" x="4603750" y="3867150"/>
          <p14:tracePt t="46762" x="4603750" y="3875088"/>
          <p14:tracePt t="46770" x="4594225" y="3884613"/>
          <p14:tracePt t="46778" x="4586288" y="3894138"/>
          <p14:tracePt t="46786" x="4576763" y="3903663"/>
          <p14:tracePt t="46794" x="4567238" y="3911600"/>
          <p14:tracePt t="46820" x="4557713" y="3911600"/>
          <p14:tracePt t="46925" x="4549775" y="3911600"/>
          <p14:tracePt t="46939" x="4549775" y="3894138"/>
          <p14:tracePt t="46948" x="4549775" y="3884613"/>
          <p14:tracePt t="46956" x="4549775" y="3857625"/>
          <p14:tracePt t="46964" x="4549775" y="3840163"/>
          <p14:tracePt t="46973" x="4549775" y="3821113"/>
          <p14:tracePt t="46979" x="4549775" y="3803650"/>
          <p14:tracePt t="46987" x="4503738" y="3757613"/>
          <p14:tracePt t="46995" x="4503738" y="3748088"/>
          <p14:tracePt t="47004" x="4457700" y="3730625"/>
          <p14:tracePt t="47011" x="4457700" y="3694113"/>
          <p14:tracePt t="47022" x="4413250" y="3629025"/>
          <p14:tracePt t="47027" x="4330700" y="3575050"/>
          <p14:tracePt t="47062" x="3902075" y="3411538"/>
          <p14:tracePt t="47066" x="3729038" y="3292475"/>
          <p14:tracePt t="47074" x="3519488" y="3192463"/>
          <p14:tracePt t="47082" x="3263900" y="3054350"/>
          <p14:tracePt t="47090" x="3100388" y="2973388"/>
          <p14:tracePt t="47098" x="2944813" y="2873375"/>
          <p14:tracePt t="47106" x="2862263" y="2800350"/>
          <p14:tracePt t="47114" x="2844800" y="2781300"/>
          <p14:tracePt t="47123" x="2798763" y="2735263"/>
          <p14:tracePt t="47130" x="2771775" y="2717800"/>
          <p14:tracePt t="47138" x="2744788" y="2681288"/>
          <p14:tracePt t="47146" x="2735263" y="2671763"/>
          <p14:tracePt t="47162" x="2725738" y="2671763"/>
          <p14:tracePt t="47186" x="2716213" y="2671763"/>
          <p14:tracePt t="47194" x="2698750" y="2671763"/>
          <p14:tracePt t="47202" x="2679700" y="2671763"/>
          <p14:tracePt t="47210" x="2662238" y="2671763"/>
          <p14:tracePt t="47219" x="2643188" y="2671763"/>
          <p14:tracePt t="47226" x="2598738" y="2671763"/>
          <p14:tracePt t="47236" x="2562225" y="2671763"/>
          <p14:tracePt t="47242" x="2506663" y="2671763"/>
          <p14:tracePt t="47250" x="2462213" y="2671763"/>
          <p14:tracePt t="47258" x="2433638" y="2671763"/>
          <p14:tracePt t="47267" x="2397125" y="2671763"/>
          <p14:tracePt t="47274" x="2352675" y="2671763"/>
          <p14:tracePt t="47282" x="2324100" y="2654300"/>
          <p14:tracePt t="47290" x="2297113" y="2635250"/>
          <p14:tracePt t="47298" x="2233613" y="2625725"/>
          <p14:tracePt t="47306" x="2206625" y="2625725"/>
          <p14:tracePt t="47314" x="2179638" y="2617788"/>
          <p14:tracePt t="47322" x="2124075" y="2589213"/>
          <p14:tracePt t="47338" x="2106613" y="2589213"/>
          <p14:tracePt t="47426" x="2097088" y="2589213"/>
          <p14:tracePt t="47458" x="2087563" y="2589213"/>
          <p14:tracePt t="47466" x="2078038" y="2581275"/>
          <p14:tracePt t="47474" x="2041525" y="2581275"/>
          <p14:tracePt t="47482" x="1987550" y="2581275"/>
          <p14:tracePt t="47490" x="1931988" y="2571750"/>
          <p14:tracePt t="47498" x="1851025" y="2562225"/>
          <p14:tracePt t="47506" x="1758950" y="2562225"/>
          <p14:tracePt t="47514" x="1695450" y="2535238"/>
          <p14:tracePt t="47522" x="1622425" y="2535238"/>
          <p14:tracePt t="47530" x="1568450" y="2535238"/>
          <p14:tracePt t="47538" x="1512888" y="2535238"/>
          <p14:tracePt t="47546" x="1458913" y="2535238"/>
          <p14:tracePt t="47554" x="1439863" y="2535238"/>
          <p14:tracePt t="47716" x="1512888" y="2535238"/>
          <p14:tracePt t="47722" x="1677988" y="2535238"/>
          <p14:tracePt t="47730" x="1895475" y="2535238"/>
          <p14:tracePt t="47738" x="2160588" y="2535238"/>
          <p14:tracePt t="47746" x="2360613" y="2535238"/>
          <p14:tracePt t="47754" x="2533650" y="2535238"/>
          <p14:tracePt t="47766" x="2662238" y="2535238"/>
          <p14:tracePt t="47771" x="2744788" y="2535238"/>
          <p14:tracePt t="47781" x="2762250" y="2535238"/>
          <p14:tracePt t="47938" x="2671763" y="2535238"/>
          <p14:tracePt t="47946" x="2525713" y="2535238"/>
          <p14:tracePt t="47954" x="2306638" y="2535238"/>
          <p14:tracePt t="47962" x="2143125" y="2535238"/>
          <p14:tracePt t="47970" x="1941513" y="2535238"/>
          <p14:tracePt t="47978" x="1787525" y="2535238"/>
          <p14:tracePt t="47986" x="1658938" y="2535238"/>
          <p14:tracePt t="47994" x="1576388" y="2535238"/>
          <p14:tracePt t="48002" x="1541463" y="2535238"/>
          <p14:tracePt t="48010" x="1531938" y="2535238"/>
          <p14:tracePt t="48140" x="1541463" y="2535238"/>
          <p14:tracePt t="48146" x="1622425" y="2535238"/>
          <p14:tracePt t="48154" x="1787525" y="2535238"/>
          <p14:tracePt t="48162" x="1968500" y="2535238"/>
          <p14:tracePt t="48170" x="2151063" y="2535238"/>
          <p14:tracePt t="48178" x="2343150" y="2535238"/>
          <p14:tracePt t="48186" x="2489200" y="2535238"/>
          <p14:tracePt t="48194" x="2616200" y="2535238"/>
          <p14:tracePt t="48203" x="2679700" y="2535238"/>
          <p14:tracePt t="48210" x="2716213" y="2535238"/>
          <p14:tracePt t="48219" x="2725738" y="2535238"/>
          <p14:tracePt t="48370" x="2662238" y="2535238"/>
          <p14:tracePt t="48378" x="2498725" y="2535238"/>
          <p14:tracePt t="48386" x="2316163" y="2535238"/>
          <p14:tracePt t="48394" x="2170113" y="2535238"/>
          <p14:tracePt t="48402" x="2060575" y="2535238"/>
          <p14:tracePt t="48410" x="1968500" y="2535238"/>
          <p14:tracePt t="48419" x="1914525" y="2535238"/>
          <p14:tracePt t="48426" x="1905000" y="2535238"/>
          <p14:tracePt t="48586" x="1951038" y="2535238"/>
          <p14:tracePt t="48594" x="2041525" y="2535238"/>
          <p14:tracePt t="48602" x="2187575" y="2535238"/>
          <p14:tracePt t="48610" x="2297113" y="2535238"/>
          <p14:tracePt t="48620" x="2425700" y="2544763"/>
          <p14:tracePt t="48626" x="2489200" y="2544763"/>
          <p14:tracePt t="48637" x="2525713" y="2544763"/>
          <p14:tracePt t="48642" x="2552700" y="2554288"/>
          <p14:tracePt t="48652" x="2598738" y="2554288"/>
          <p14:tracePt t="48658" x="2606675" y="2562225"/>
          <p14:tracePt t="48724" x="2616200" y="2562225"/>
          <p14:tracePt t="48756" x="2635250" y="2562225"/>
          <p14:tracePt t="48764" x="2652713" y="2562225"/>
          <p14:tracePt t="48770" x="2671763" y="2562225"/>
          <p14:tracePt t="48780" x="2679700" y="2562225"/>
          <p14:tracePt t="48789" x="2698750" y="2571750"/>
          <p14:tracePt t="48796" x="2708275" y="2589213"/>
          <p14:tracePt t="48806" x="2716213" y="2589213"/>
          <p14:tracePt t="48823" x="2725738" y="2589213"/>
          <p14:tracePt t="49083" x="2735263" y="2589213"/>
          <p14:tracePt t="49100" x="2762250" y="2589213"/>
          <p14:tracePt t="49108" x="2781300" y="2598738"/>
          <p14:tracePt t="49116" x="2825750" y="2635250"/>
          <p14:tracePt t="49127" x="2844800" y="2654300"/>
          <p14:tracePt t="49132" x="2889250" y="2690813"/>
          <p14:tracePt t="49142" x="2935288" y="2708275"/>
          <p14:tracePt t="49146" x="2981325" y="2744788"/>
          <p14:tracePt t="49154" x="3008313" y="2781300"/>
          <p14:tracePt t="49162" x="3054350" y="2827338"/>
          <p14:tracePt t="49170" x="3071813" y="2844800"/>
          <p14:tracePt t="49178" x="3090863" y="2863850"/>
          <p14:tracePt t="49188" x="3100388" y="2873375"/>
          <p14:tracePt t="49194" x="3108325" y="2890838"/>
          <p14:tracePt t="49202" x="3117850" y="2900363"/>
          <p14:tracePt t="49220" x="3136900" y="2900363"/>
          <p14:tracePt t="49242" x="3171825" y="2900363"/>
          <p14:tracePt t="49250" x="3190875" y="2900363"/>
          <p14:tracePt t="49258" x="3236913" y="2900363"/>
          <p14:tracePt t="49266" x="3290888" y="2900363"/>
          <p14:tracePt t="49274" x="3346450" y="2900363"/>
          <p14:tracePt t="49282" x="3400425" y="2900363"/>
          <p14:tracePt t="49290" x="3473450" y="2900363"/>
          <p14:tracePt t="49298" x="3563938" y="2900363"/>
          <p14:tracePt t="49306" x="3646488" y="2909888"/>
          <p14:tracePt t="49315" x="3702050" y="2909888"/>
          <p14:tracePt t="49323" x="3756025" y="2909888"/>
          <p14:tracePt t="49330" x="3802063" y="2909888"/>
          <p14:tracePt t="49339" x="3819525" y="2909888"/>
          <p14:tracePt t="49362" x="3846513" y="2909888"/>
          <p14:tracePt t="49370" x="3856038" y="2909888"/>
          <p14:tracePt t="49378" x="3892550" y="2909888"/>
          <p14:tracePt t="49386" x="3938588" y="2909888"/>
          <p14:tracePt t="49394" x="3992563" y="2909888"/>
          <p14:tracePt t="49402" x="4065588" y="2909888"/>
          <p14:tracePt t="49410" x="4121150" y="2909888"/>
          <p14:tracePt t="49420" x="4194175" y="2909888"/>
          <p14:tracePt t="49426" x="4248150" y="2909888"/>
          <p14:tracePt t="49437" x="4321175" y="2909888"/>
          <p14:tracePt t="49443" x="4367213" y="2909888"/>
          <p14:tracePt t="49451" x="4403725" y="2909888"/>
          <p14:tracePt t="49458" x="4421188" y="2909888"/>
          <p14:tracePt t="49466" x="4448175" y="2917825"/>
          <p14:tracePt t="49474" x="4484688" y="2936875"/>
          <p14:tracePt t="49515" x="4494213" y="2936875"/>
          <p14:tracePt t="49699" x="4513263" y="2946400"/>
          <p14:tracePt t="49714" x="4513263" y="2954338"/>
          <p14:tracePt t="49722" x="4521200" y="2963863"/>
          <p14:tracePt t="49730" x="4540250" y="2982913"/>
          <p14:tracePt t="49747" x="4540250" y="2990850"/>
          <p14:tracePt t="49759" x="4549775" y="3000375"/>
          <p14:tracePt t="49844" x="4549775" y="3009900"/>
          <p14:tracePt t="49853" x="4549775" y="3017838"/>
          <p14:tracePt t="50290" x="4557713" y="3036888"/>
          <p14:tracePt t="50306" x="4567238" y="3073400"/>
          <p14:tracePt t="50314" x="4586288" y="3090863"/>
          <p14:tracePt t="50330" x="4586288" y="3119438"/>
          <p14:tracePt t="50338" x="4586288" y="3136900"/>
          <p14:tracePt t="50347" x="4586288" y="3163888"/>
          <p14:tracePt t="50355" x="4586288" y="3182938"/>
          <p14:tracePt t="50363" x="4586288" y="3209925"/>
          <p14:tracePt t="50371" x="4594225" y="3228975"/>
          <p14:tracePt t="50379" x="4594225" y="3246438"/>
          <p14:tracePt t="50387" x="4594225" y="3265488"/>
          <p14:tracePt t="50406" x="4594225" y="3273425"/>
          <p14:tracePt t="50421" x="4603750" y="3282950"/>
          <p14:tracePt t="50604" x="4603750" y="3292475"/>
          <p14:tracePt t="50621" x="4603750" y="3302000"/>
          <p14:tracePt t="50629" x="4603750" y="3309938"/>
          <p14:tracePt t="50637" x="4603750" y="3338513"/>
          <p14:tracePt t="50645" x="4603750" y="3346450"/>
          <p14:tracePt t="50653" x="4603750" y="3382963"/>
          <p14:tracePt t="50662" x="4613275" y="3402013"/>
          <p14:tracePt t="50666" x="4613275" y="3429000"/>
          <p14:tracePt t="50674" x="4622800" y="3482975"/>
          <p14:tracePt t="50682" x="4630738" y="3492500"/>
          <p14:tracePt t="50690" x="4630738" y="3529013"/>
          <p14:tracePt t="50698" x="4630738" y="3556000"/>
          <p14:tracePt t="50706" x="4630738" y="3602038"/>
          <p14:tracePt t="50714" x="4630738" y="3629025"/>
          <p14:tracePt t="50722" x="4630738" y="3684588"/>
          <p14:tracePt t="50730" x="4630738" y="3702050"/>
          <p14:tracePt t="50739" x="4630738" y="3738563"/>
          <p14:tracePt t="50747" x="4630738" y="3775075"/>
          <p14:tracePt t="50755" x="4630738" y="3784600"/>
          <p14:tracePt t="50763" x="4630738" y="3821113"/>
          <p14:tracePt t="50771" x="4630738" y="3840163"/>
          <p14:tracePt t="50787" x="4640263" y="3867150"/>
          <p14:tracePt t="50795" x="4640263" y="3875088"/>
          <p14:tracePt t="50806" x="4640263" y="3884613"/>
          <p14:tracePt t="50811" x="4640263" y="3903663"/>
          <p14:tracePt t="50820" x="4640263" y="3911600"/>
          <p14:tracePt t="50829" x="4640263" y="3921125"/>
          <p14:tracePt t="50843" x="4640263" y="3940175"/>
          <p14:tracePt t="50978" x="4640263" y="3911600"/>
          <p14:tracePt t="50994" x="4640263" y="3903663"/>
          <p14:tracePt t="51002" x="4640263" y="3884613"/>
          <p14:tracePt t="51010" x="4640263" y="3875088"/>
          <p14:tracePt t="51018" x="4649788" y="3857625"/>
          <p14:tracePt t="51035" x="4649788" y="3840163"/>
          <p14:tracePt t="51042" x="4659313" y="3830638"/>
          <p14:tracePt t="51188" x="4659313" y="3840163"/>
          <p14:tracePt t="51196" x="4659313" y="3884613"/>
          <p14:tracePt t="51204" x="4659313" y="3921125"/>
          <p14:tracePt t="51212" x="4659313" y="3976688"/>
          <p14:tracePt t="51222" x="4659313" y="4021138"/>
          <p14:tracePt t="51228" x="4659313" y="4076700"/>
          <p14:tracePt t="51238" x="4659313" y="4103688"/>
          <p14:tracePt t="51244" x="4659313" y="4140200"/>
          <p14:tracePt t="51254" x="4659313" y="4186238"/>
          <p14:tracePt t="51263" x="4676775" y="4213225"/>
          <p14:tracePt t="51268" x="4676775" y="4232275"/>
          <p14:tracePt t="51275" x="4676775" y="4240213"/>
          <p14:tracePt t="51420" x="4676775" y="4222750"/>
          <p14:tracePt t="51430" x="4686300" y="4186238"/>
          <p14:tracePt t="51434" x="4703763" y="4140200"/>
          <p14:tracePt t="51442" x="4703763" y="4094163"/>
          <p14:tracePt t="51450" x="4713288" y="4067175"/>
          <p14:tracePt t="51458" x="4713288" y="4040188"/>
          <p14:tracePt t="51466" x="4730750" y="4013200"/>
          <p14:tracePt t="51474" x="4740275" y="3984625"/>
          <p14:tracePt t="51482" x="4740275" y="3976688"/>
          <p14:tracePt t="51491" x="4749800" y="3940175"/>
          <p14:tracePt t="51499" x="4749800" y="3930650"/>
          <p14:tracePt t="51516" x="4759325" y="3911600"/>
          <p14:tracePt t="51636" x="4759325" y="3957638"/>
          <p14:tracePt t="51644" x="4759325" y="4030663"/>
          <p14:tracePt t="51650" x="4759325" y="4086225"/>
          <p14:tracePt t="51658" x="4759325" y="4176713"/>
          <p14:tracePt t="51666" x="4759325" y="4240213"/>
          <p14:tracePt t="51674" x="4759325" y="4313238"/>
          <p14:tracePt t="51682" x="4730750" y="4405313"/>
          <p14:tracePt t="51690" x="4730750" y="4459288"/>
          <p14:tracePt t="51698" x="4730750" y="4522788"/>
          <p14:tracePt t="51708" x="4730750" y="4551363"/>
          <p14:tracePt t="51794" x="4730750" y="4541838"/>
          <p14:tracePt t="51802" x="4730750" y="4522788"/>
          <p14:tracePt t="51810" x="4740275" y="4505325"/>
          <p14:tracePt t="51818" x="4740275" y="4478338"/>
          <p14:tracePt t="51827" x="4749800" y="4468813"/>
          <p14:tracePt t="51837" x="4749800" y="4449763"/>
          <p14:tracePt t="51843" x="4749800" y="4441825"/>
          <p14:tracePt t="51851" x="4749800" y="4422775"/>
          <p14:tracePt t="52050" x="4759325" y="4422775"/>
          <p14:tracePt t="52388" x="4759325" y="4449763"/>
          <p14:tracePt t="52398" x="4759325" y="4459288"/>
          <p14:tracePt t="52402" x="4759325" y="4468813"/>
          <p14:tracePt t="52410" x="4759325" y="4495800"/>
          <p14:tracePt t="52434" x="4759325" y="4505325"/>
          <p14:tracePt t="52451" x="4759325" y="4514850"/>
          <p14:tracePt t="52676" x="4759325" y="4522788"/>
          <p14:tracePt t="52818" x="4740275" y="4522788"/>
          <p14:tracePt t="52827" x="4713288" y="4505325"/>
          <p14:tracePt t="52837" x="4667250" y="4441825"/>
          <p14:tracePt t="52842" x="4640263" y="4376738"/>
          <p14:tracePt t="52851" x="4586288" y="4295775"/>
          <p14:tracePt t="52858" x="4557713" y="4222750"/>
          <p14:tracePt t="52866" x="4521200" y="4103688"/>
          <p14:tracePt t="52875" x="4494213" y="4021138"/>
          <p14:tracePt t="52894" x="4403725" y="3875088"/>
          <p14:tracePt t="52900" x="4367213" y="3830638"/>
          <p14:tracePt t="52907" x="4311650" y="3767138"/>
          <p14:tracePt t="52915" x="4284663" y="3730625"/>
          <p14:tracePt t="52925" x="4267200" y="3711575"/>
          <p14:tracePt t="53189" x="4238625" y="3657600"/>
          <p14:tracePt t="53196" x="4230688" y="3648075"/>
          <p14:tracePt t="53204" x="4202113" y="3621088"/>
          <p14:tracePt t="53212" x="4175125" y="3592513"/>
          <p14:tracePt t="53224" x="4148138" y="3548063"/>
          <p14:tracePt t="53228" x="4094163" y="3475038"/>
          <p14:tracePt t="53238" x="4002088" y="3355975"/>
          <p14:tracePt t="53244" x="3919538" y="3273425"/>
          <p14:tracePt t="53256" x="3856038" y="3209925"/>
          <p14:tracePt t="53262" x="3765550" y="3119438"/>
          <p14:tracePt t="53270" x="3702050" y="3036888"/>
          <p14:tracePt t="53274" x="3629025" y="2973388"/>
          <p14:tracePt t="53282" x="3600450" y="2936875"/>
          <p14:tracePt t="53290" x="3546475" y="2890838"/>
          <p14:tracePt t="53298" x="3527425" y="2873375"/>
          <p14:tracePt t="53306" x="3519488" y="2863850"/>
          <p14:tracePt t="53314" x="3509963" y="2854325"/>
          <p14:tracePt t="53548" x="3619500" y="2854325"/>
          <p14:tracePt t="53554" x="3875088" y="2863850"/>
          <p14:tracePt t="53564" x="4211638" y="2881313"/>
          <p14:tracePt t="53572" x="4540250" y="2946400"/>
          <p14:tracePt t="53580" x="4786313" y="2982913"/>
          <p14:tracePt t="53588" x="4968875" y="3009900"/>
          <p14:tracePt t="53596" x="5078413" y="3054350"/>
          <p14:tracePt t="53605" x="5159375" y="3109913"/>
          <p14:tracePt t="53612" x="5224463" y="3146425"/>
          <p14:tracePt t="53621" x="5232400" y="3155950"/>
          <p14:tracePt t="53628" x="5251450" y="3182938"/>
          <p14:tracePt t="53640" x="5260975" y="3192463"/>
          <p14:tracePt t="53643" x="5268913" y="3219450"/>
          <p14:tracePt t="53657" x="5268913" y="3236913"/>
          <p14:tracePt t="53660" x="5251450" y="3265488"/>
          <p14:tracePt t="53668" x="5224463" y="3292475"/>
          <p14:tracePt t="53674" x="5195888" y="3319463"/>
          <p14:tracePt t="53682" x="5178425" y="3338513"/>
          <p14:tracePt t="53690" x="5159375" y="3346450"/>
          <p14:tracePt t="53698" x="5141913" y="3365500"/>
          <p14:tracePt t="53706" x="5132388" y="3375025"/>
          <p14:tracePt t="53716" x="5132388" y="3382963"/>
          <p14:tracePt t="53730" x="5132388" y="3411538"/>
          <p14:tracePt t="53738" x="5132388" y="3429000"/>
          <p14:tracePt t="53746" x="5132388" y="3438525"/>
          <p14:tracePt t="53754" x="5132388" y="3465513"/>
          <p14:tracePt t="53762" x="5114925" y="3482975"/>
          <p14:tracePt t="53770" x="5114925" y="3511550"/>
          <p14:tracePt t="53778" x="5114925" y="3519488"/>
          <p14:tracePt t="53786" x="5114925" y="3548063"/>
          <p14:tracePt t="53794" x="5114925" y="3565525"/>
          <p14:tracePt t="53802" x="5114925" y="3575050"/>
          <p14:tracePt t="53811" x="5114925" y="3592513"/>
          <p14:tracePt t="53819" x="5114925" y="3611563"/>
          <p14:tracePt t="53843" x="5114925" y="3638550"/>
          <p14:tracePt t="53859" x="5114925" y="3648075"/>
          <p14:tracePt t="53886" x="5105400" y="3657600"/>
          <p14:tracePt t="53930" x="5086350" y="3675063"/>
          <p14:tracePt t="53938" x="5078413" y="3694113"/>
          <p14:tracePt t="53946" x="5049838" y="3702050"/>
          <p14:tracePt t="53954" x="5041900" y="3730625"/>
          <p14:tracePt t="53962" x="5005388" y="3757613"/>
          <p14:tracePt t="53971" x="4959350" y="3775075"/>
          <p14:tracePt t="53978" x="4941888" y="3794125"/>
          <p14:tracePt t="53986" x="4913313" y="3811588"/>
          <p14:tracePt t="53994" x="4876800" y="3848100"/>
          <p14:tracePt t="54003" x="4859338" y="3867150"/>
          <p14:tracePt t="54010" x="4813300" y="3903663"/>
          <p14:tracePt t="54018" x="4803775" y="3911600"/>
          <p14:tracePt t="54026" x="4795838" y="3911600"/>
          <p14:tracePt t="54036" x="4759325" y="3930650"/>
          <p14:tracePt t="54042" x="4749800" y="3930650"/>
          <p14:tracePt t="54050" x="4749800" y="3940175"/>
          <p14:tracePt t="54058" x="4740275" y="3948113"/>
          <p14:tracePt t="54140" x="4730750" y="3948113"/>
          <p14:tracePt t="55164" x="4722813" y="3948113"/>
          <p14:tracePt t="55188" x="4722813" y="3940175"/>
          <p14:tracePt t="55852" x="4722813" y="3957638"/>
          <p14:tracePt t="55858" x="4722813" y="3994150"/>
          <p14:tracePt t="55866" x="4722813" y="4049713"/>
          <p14:tracePt t="55876" x="4722813" y="4076700"/>
          <p14:tracePt t="55882" x="4722813" y="4103688"/>
          <p14:tracePt t="55902" x="4713288" y="4167188"/>
          <p14:tracePt t="55906" x="4703763" y="4195763"/>
          <p14:tracePt t="55914" x="4703763" y="4203700"/>
          <p14:tracePt t="55923" x="4703763" y="4232275"/>
          <p14:tracePt t="55930" x="4703763" y="4240213"/>
          <p14:tracePt t="55938" x="4703763" y="4276725"/>
          <p14:tracePt t="55946" x="4695825" y="4295775"/>
          <p14:tracePt t="55954" x="4695825" y="4322763"/>
          <p14:tracePt t="55962" x="4676775" y="4349750"/>
          <p14:tracePt t="55971" x="4667250" y="4386263"/>
          <p14:tracePt t="55978" x="4667250" y="4413250"/>
          <p14:tracePt t="55986" x="4667250" y="4441825"/>
          <p14:tracePt t="55994" x="4659313" y="4468813"/>
          <p14:tracePt t="56002" x="4649788" y="4505325"/>
          <p14:tracePt t="56010" x="4649788" y="4532313"/>
          <p14:tracePt t="56019" x="4640263" y="4559300"/>
          <p14:tracePt t="56027" x="4640263" y="4578350"/>
          <p14:tracePt t="56036" x="4640263" y="4587875"/>
          <p14:tracePt t="56043" x="4640263" y="4605338"/>
          <p14:tracePt t="56059" x="4640263" y="4614863"/>
          <p14:tracePt t="56069" x="4640263" y="4624388"/>
          <p14:tracePt t="56091" x="4640263" y="4641850"/>
          <p14:tracePt t="56099" x="4640263" y="4651375"/>
          <p14:tracePt t="56107" x="4640263" y="4660900"/>
          <p14:tracePt t="56115" x="4640263" y="4668838"/>
          <p14:tracePt t="56123" x="4640263" y="4687888"/>
          <p14:tracePt t="56131" x="4640263" y="4697413"/>
          <p14:tracePt t="56139" x="4640263" y="4724400"/>
          <p14:tracePt t="56147" x="4640263" y="4741863"/>
          <p14:tracePt t="56155" x="4640263" y="4751388"/>
          <p14:tracePt t="56163" x="4640263" y="4778375"/>
          <p14:tracePt t="56171" x="4640263" y="4787900"/>
          <p14:tracePt t="56187" x="4640263" y="4805363"/>
          <p14:tracePt t="56195" x="4640263" y="4814888"/>
          <p14:tracePt t="56211" x="4640263" y="4824413"/>
          <p14:tracePt t="56275" x="4640263" y="4833938"/>
          <p14:tracePt t="56290" x="4640263" y="4860925"/>
          <p14:tracePt t="56298" x="4649788" y="4870450"/>
          <p14:tracePt t="56306" x="4659313" y="4878388"/>
          <p14:tracePt t="56315" x="4667250" y="4878388"/>
          <p14:tracePt t="56322" x="4667250" y="4887913"/>
          <p14:tracePt t="56330" x="4686300" y="4897438"/>
          <p14:tracePt t="56338" x="4695825" y="4906963"/>
          <p14:tracePt t="56346" x="4713288" y="4914900"/>
          <p14:tracePt t="56354" x="4740275" y="4914900"/>
          <p14:tracePt t="56362" x="4759325" y="4914900"/>
          <p14:tracePt t="56370" x="4803775" y="4924425"/>
          <p14:tracePt t="56378" x="4886325" y="4970463"/>
          <p14:tracePt t="56386" x="4922838" y="4970463"/>
          <p14:tracePt t="56395" x="4978400" y="4987925"/>
          <p14:tracePt t="56403" x="5041900" y="5016500"/>
          <p14:tracePt t="56410" x="5122863" y="5024438"/>
          <p14:tracePt t="56418" x="5159375" y="5033963"/>
          <p14:tracePt t="56426" x="5241925" y="5053013"/>
          <p14:tracePt t="56434" x="5314950" y="5080000"/>
          <p14:tracePt t="56442" x="5397500" y="5089525"/>
          <p14:tracePt t="56451" x="5470525" y="5097463"/>
          <p14:tracePt t="56458" x="5543550" y="5097463"/>
          <p14:tracePt t="56466" x="5588000" y="5116513"/>
          <p14:tracePt t="56474" x="5643563" y="5116513"/>
          <p14:tracePt t="56482" x="5688013" y="5116513"/>
          <p14:tracePt t="56490" x="5716588" y="5116513"/>
          <p14:tracePt t="56498" x="5743575" y="5116513"/>
          <p14:tracePt t="56506" x="5761038" y="5116513"/>
          <p14:tracePt t="56515" x="5780088" y="5116513"/>
          <p14:tracePt t="56523" x="5789613" y="5116513"/>
          <p14:tracePt t="56532" x="5797550" y="5116513"/>
          <p14:tracePt t="56588" x="5797550" y="5106988"/>
          <p14:tracePt t="56620" x="5807075" y="5097463"/>
          <p14:tracePt t="56676" x="5816600" y="5097463"/>
          <p14:tracePt t="56685" x="5843588" y="5097463"/>
          <p14:tracePt t="56692" x="5880100" y="5097463"/>
          <p14:tracePt t="56700" x="5926138" y="5089525"/>
          <p14:tracePt t="56707" x="5943600" y="5080000"/>
          <p14:tracePt t="56715" x="5972175" y="5070475"/>
          <p14:tracePt t="56723" x="5999163" y="5053013"/>
          <p14:tracePt t="56731" x="6026150" y="5024438"/>
          <p14:tracePt t="56739" x="6035675" y="5024438"/>
          <p14:tracePt t="56747" x="6043613" y="5016500"/>
          <p14:tracePt t="56755" x="6043613" y="5006975"/>
          <p14:tracePt t="56763" x="6043613" y="4997450"/>
          <p14:tracePt t="56779" x="6053138" y="4979988"/>
          <p14:tracePt t="56916" x="6053138" y="4970463"/>
          <p14:tracePt t="57004" x="6053138" y="4960938"/>
          <p14:tracePt t="57020" x="6053138" y="4951413"/>
          <p14:tracePt t="57029" x="6053138" y="4924425"/>
          <p14:tracePt t="57035" x="6053138" y="4914900"/>
          <p14:tracePt t="57042" x="6053138" y="4906963"/>
          <p14:tracePt t="57051" x="6053138" y="4878388"/>
          <p14:tracePt t="57058" x="6053138" y="4841875"/>
          <p14:tracePt t="57066" x="6026150" y="4805363"/>
          <p14:tracePt t="57074" x="6026150" y="4778375"/>
          <p14:tracePt t="57084" x="6016625" y="4724400"/>
          <p14:tracePt t="57090" x="6016625" y="4697413"/>
          <p14:tracePt t="57098" x="6016625" y="4651375"/>
          <p14:tracePt t="57106" x="6016625" y="4624388"/>
          <p14:tracePt t="57114" x="6007100" y="4578350"/>
          <p14:tracePt t="57122" x="6007100" y="4559300"/>
          <p14:tracePt t="57130" x="6007100" y="4532313"/>
          <p14:tracePt t="57138" x="6007100" y="4514850"/>
          <p14:tracePt t="57154" x="6007100" y="4486275"/>
          <p14:tracePt t="57162" x="6007100" y="4478338"/>
          <p14:tracePt t="57171" x="6007100" y="4468813"/>
          <p14:tracePt t="57189" x="6007100" y="4432300"/>
          <p14:tracePt t="57195" x="6007100" y="4422775"/>
          <p14:tracePt t="57202" x="6007100" y="4413250"/>
          <p14:tracePt t="57211" x="6007100" y="4405313"/>
          <p14:tracePt t="57221" x="6007100" y="4395788"/>
          <p14:tracePt t="57227" x="6007100" y="4386263"/>
          <p14:tracePt t="57236" x="6007100" y="4359275"/>
          <p14:tracePt t="57243" x="5999163" y="4349750"/>
          <p14:tracePt t="57252" x="5999163" y="4340225"/>
          <p14:tracePt t="57259" x="5999163" y="4332288"/>
          <p14:tracePt t="57269" x="5999163" y="4313238"/>
          <p14:tracePt t="57275" x="5999163" y="4303713"/>
          <p14:tracePt t="57285" x="5999163" y="4286250"/>
          <p14:tracePt t="57291" x="5999163" y="4276725"/>
          <p14:tracePt t="57299" x="5999163" y="4268788"/>
          <p14:tracePt t="57323" x="5989638" y="4259263"/>
          <p14:tracePt t="57444" x="5980113" y="4259263"/>
          <p14:tracePt t="57455" x="5980113" y="4249738"/>
          <p14:tracePt t="57458" x="5980113" y="4240213"/>
          <p14:tracePt t="57474" x="5980113" y="4232275"/>
          <p14:tracePt t="57490" x="5980113" y="4222750"/>
          <p14:tracePt t="57580" x="5980113" y="4213225"/>
          <p14:tracePt t="57859" x="5989638" y="4213225"/>
          <p14:tracePt t="57874" x="6007100" y="4213225"/>
          <p14:tracePt t="57882" x="6026150" y="4195763"/>
          <p14:tracePt t="57891" x="6053138" y="4195763"/>
          <p14:tracePt t="57898" x="6062663" y="4186238"/>
          <p14:tracePt t="57907" x="6080125" y="4186238"/>
          <p14:tracePt t="57914" x="6099175" y="4176713"/>
          <p14:tracePt t="57922" x="6116638" y="4176713"/>
          <p14:tracePt t="57939" x="6126163" y="4167188"/>
          <p14:tracePt t="58044" x="6135688" y="4167188"/>
          <p14:tracePt t="58061" x="6153150" y="4159250"/>
          <p14:tracePt t="58068" x="6162675" y="4159250"/>
          <p14:tracePt t="58084" x="6172200" y="4149725"/>
          <p14:tracePt t="58092" x="6189663" y="4149725"/>
          <p14:tracePt t="58099" x="6199188" y="4149725"/>
          <p14:tracePt t="58107" x="6208713" y="4140200"/>
          <p14:tracePt t="58131" x="6208713" y="4130675"/>
          <p14:tracePt t="58212" x="6208713" y="4122738"/>
          <p14:tracePt t="58221" x="6208713" y="4113213"/>
          <p14:tracePt t="58237" x="6208713" y="4103688"/>
          <p14:tracePt t="58268" x="6208713" y="4076700"/>
          <p14:tracePt t="58276" x="6208713" y="4067175"/>
          <p14:tracePt t="58286" x="6208713" y="4040188"/>
          <p14:tracePt t="58300" x="6208713" y="4030663"/>
          <p14:tracePt t="58308" x="6208713" y="4013200"/>
          <p14:tracePt t="58324" x="6189663" y="4003675"/>
          <p14:tracePt t="58348" x="6189663" y="3994150"/>
          <p14:tracePt t="58364" x="6181725" y="3984625"/>
          <p14:tracePt t="58418" x="6172200" y="3976688"/>
          <p14:tracePt t="58644" x="6172200" y="3957638"/>
          <p14:tracePt t="58660" x="6172200" y="3940175"/>
          <p14:tracePt t="58668" x="6172200" y="3930650"/>
          <p14:tracePt t="58676" x="6172200" y="3911600"/>
          <p14:tracePt t="58684" x="6172200" y="3903663"/>
          <p14:tracePt t="58692" x="6172200" y="3894138"/>
          <p14:tracePt t="58700" x="6162675" y="3857625"/>
          <p14:tracePt t="58707" x="6153150" y="3848100"/>
          <p14:tracePt t="58723" x="6145213" y="3840163"/>
          <p14:tracePt t="58731" x="6145213" y="3830638"/>
          <p14:tracePt t="58740" x="6135688" y="3821113"/>
          <p14:tracePt t="58748" x="6126163" y="3803650"/>
          <p14:tracePt t="58764" x="6108700" y="3784600"/>
          <p14:tracePt t="58774" x="6099175" y="3775075"/>
          <p14:tracePt t="58788" x="6099175" y="3767138"/>
          <p14:tracePt t="58794" x="6089650" y="3757613"/>
          <p14:tracePt t="59100" x="6108700" y="3767138"/>
          <p14:tracePt t="59107" x="6116638" y="3775075"/>
          <p14:tracePt t="59116" x="6153150" y="3775075"/>
          <p14:tracePt t="59124" x="6208713" y="3784600"/>
          <p14:tracePt t="59132" x="6254750" y="3784600"/>
          <p14:tracePt t="59140" x="6291263" y="3784600"/>
          <p14:tracePt t="59147" x="6345238" y="3803650"/>
          <p14:tracePt t="59154" x="6362700" y="3803650"/>
          <p14:tracePt t="59162" x="6391275" y="3803650"/>
          <p14:tracePt t="59170" x="6408738" y="3803650"/>
          <p14:tracePt t="59179" x="6418263" y="3803650"/>
          <p14:tracePt t="59372" x="6427788" y="3803650"/>
          <p14:tracePt t="59380" x="6464300" y="3830638"/>
          <p14:tracePt t="59388" x="6518275" y="3830638"/>
          <p14:tracePt t="59396" x="6581775" y="3840163"/>
          <p14:tracePt t="59403" x="6618288" y="3840163"/>
          <p14:tracePt t="59412" x="6654800" y="3840163"/>
          <p14:tracePt t="59423" x="6673850" y="3848100"/>
          <p14:tracePt t="59586" x="6637338" y="3848100"/>
          <p14:tracePt t="59594" x="6591300" y="3884613"/>
          <p14:tracePt t="59603" x="6573838" y="3894138"/>
          <p14:tracePt t="59611" x="6554788" y="3894138"/>
          <p14:tracePt t="59619" x="6537325" y="3903663"/>
          <p14:tracePt t="59627" x="6518275" y="3911600"/>
          <p14:tracePt t="59636" x="6508750" y="3921125"/>
          <p14:tracePt t="59697" x="6491288" y="3921125"/>
          <p14:tracePt t="59702" x="6481763" y="3921125"/>
          <p14:tracePt t="59707" x="6472238" y="3930650"/>
          <p14:tracePt t="59715" x="6472238" y="3940175"/>
          <p14:tracePt t="59723" x="6454775" y="3957638"/>
          <p14:tracePt t="59731" x="6445250" y="3967163"/>
          <p14:tracePt t="59739" x="6427788" y="3984625"/>
          <p14:tracePt t="59763" x="6427788" y="3994150"/>
          <p14:tracePt t="59771" x="6418263" y="4013200"/>
          <p14:tracePt t="59794" x="6418263" y="4030663"/>
          <p14:tracePt t="59802" x="6408738" y="4049713"/>
          <p14:tracePt t="59810" x="6399213" y="4057650"/>
          <p14:tracePt t="59842" x="6399213" y="4076700"/>
          <p14:tracePt t="59971" x="6399213" y="4040188"/>
          <p14:tracePt t="59980" x="6408738" y="4030663"/>
          <p14:tracePt t="59988" x="6435725" y="4021138"/>
          <p14:tracePt t="59996" x="6445250" y="4013200"/>
          <p14:tracePt t="60316" x="6454775" y="4021138"/>
          <p14:tracePt t="60330" x="6454775" y="4013200"/>
          <p14:tracePt t="60346" x="6472238" y="3994150"/>
          <p14:tracePt t="60508" x="6472238" y="4003675"/>
          <p14:tracePt t="60547" x="6472238" y="4013200"/>
          <p14:tracePt t="60798" x="6472238" y="4003675"/>
          <p14:tracePt t="60814" x="6481763" y="3994150"/>
          <p14:tracePt t="60828" x="6481763" y="3967163"/>
          <p14:tracePt t="60836" x="6481763" y="3957638"/>
          <p14:tracePt t="60843" x="6481763" y="3948113"/>
          <p14:tracePt t="60851" x="6481763" y="3930650"/>
          <p14:tracePt t="60858" x="6481763" y="3903663"/>
          <p14:tracePt t="60866" x="6491288" y="3884613"/>
          <p14:tracePt t="60875" x="6491288" y="3857625"/>
          <p14:tracePt t="60888" x="6491288" y="3811588"/>
          <p14:tracePt t="60890" x="6491288" y="3775075"/>
          <p14:tracePt t="60898" x="6491288" y="3730625"/>
          <p14:tracePt t="60906" x="6491288" y="3702050"/>
          <p14:tracePt t="60914" x="6491288" y="3648075"/>
          <p14:tracePt t="60922" x="6491288" y="3611563"/>
          <p14:tracePt t="60930" x="6491288" y="3584575"/>
          <p14:tracePt t="60939" x="6491288" y="3548063"/>
          <p14:tracePt t="60946" x="6491288" y="3519488"/>
          <p14:tracePt t="60954" x="6491288" y="3511550"/>
          <p14:tracePt t="60971" x="6491288" y="3502025"/>
          <p14:tracePt t="61194" x="6491288" y="3511550"/>
          <p14:tracePt t="61203" x="6491288" y="3519488"/>
          <p14:tracePt t="61218" x="6481763" y="3529013"/>
          <p14:tracePt t="61226" x="6472238" y="3529013"/>
          <p14:tracePt t="61235" x="6454775" y="3538538"/>
          <p14:tracePt t="61243" x="6435725" y="3556000"/>
          <p14:tracePt t="61259" x="6427788" y="3556000"/>
          <p14:tracePt t="61270" x="6418263" y="3565525"/>
          <p14:tracePt t="61275" x="6408738" y="3565525"/>
          <p14:tracePt t="61291" x="6399213" y="3575050"/>
          <p14:tracePt t="61466" x="6391275" y="3575050"/>
          <p14:tracePt t="61474" x="6372225" y="3575050"/>
          <p14:tracePt t="61482" x="6362700" y="3575050"/>
          <p14:tracePt t="61490" x="6354763" y="3575050"/>
          <p14:tracePt t="61610" x="6335713" y="3556000"/>
          <p14:tracePt t="61618" x="6318250" y="3511550"/>
          <p14:tracePt t="61626" x="6308725" y="3465513"/>
          <p14:tracePt t="61634" x="6299200" y="3438525"/>
          <p14:tracePt t="61642" x="6281738" y="3365500"/>
          <p14:tracePt t="61651" x="6245225" y="3319463"/>
          <p14:tracePt t="61659" x="6235700" y="3265488"/>
          <p14:tracePt t="61668" x="6226175" y="3200400"/>
          <p14:tracePt t="61675" x="6199188" y="3136900"/>
          <p14:tracePt t="61683" x="6189663" y="3100388"/>
          <p14:tracePt t="61691" x="6181725" y="3036888"/>
          <p14:tracePt t="61698" x="6162675" y="2990850"/>
          <p14:tracePt t="61706" x="6145213" y="2946400"/>
          <p14:tracePt t="61714" x="6145213" y="2936875"/>
          <p14:tracePt t="61722" x="6145213" y="2890838"/>
          <p14:tracePt t="61730" x="6145213" y="2881313"/>
          <p14:tracePt t="61738" x="6135688" y="2873375"/>
          <p14:tracePt t="62141" x="6135688" y="2863850"/>
          <p14:tracePt t="62626" x="6135688" y="2854325"/>
          <p14:tracePt t="62634" x="6135688" y="2844800"/>
          <p14:tracePt t="62643" x="6135688" y="2836863"/>
          <p14:tracePt t="62652" x="6135688" y="2808288"/>
          <p14:tracePt t="62659" x="6135688" y="2800350"/>
          <p14:tracePt t="62670" x="6135688" y="2790825"/>
          <p14:tracePt t="62675" x="6135688" y="2781300"/>
          <p14:tracePt t="62683" x="6135688" y="2771775"/>
          <p14:tracePt t="62689" x="6135688" y="2763838"/>
          <p14:tracePt t="62700" x="6135688" y="2735263"/>
          <p14:tracePt t="62707" x="6135688" y="2717800"/>
          <p14:tracePt t="62715" x="6135688" y="2708275"/>
          <p14:tracePt t="62724" x="6135688" y="2671763"/>
          <p14:tracePt t="62733" x="6135688" y="2662238"/>
          <p14:tracePt t="62740" x="6135688" y="2654300"/>
          <p14:tracePt t="65260" x="6145213" y="2654300"/>
          <p14:tracePt t="65270" x="6199188" y="2698750"/>
          <p14:tracePt t="65276" x="6262688" y="2754313"/>
          <p14:tracePt t="65287" x="6354763" y="2763838"/>
          <p14:tracePt t="65293" x="6491288" y="2781300"/>
          <p14:tracePt t="65299" x="6600825" y="2808288"/>
          <p14:tracePt t="65307" x="6673850" y="2827338"/>
          <p14:tracePt t="65315" x="6783388" y="2827338"/>
          <p14:tracePt t="65322" x="6846888" y="2827338"/>
          <p14:tracePt t="65330" x="6900863" y="2836863"/>
          <p14:tracePt t="65338" x="6929438" y="2836863"/>
          <p14:tracePt t="65346" x="6964363" y="2836863"/>
          <p14:tracePt t="65594" x="6973888" y="2836863"/>
          <p14:tracePt t="65610" x="7000875" y="2836863"/>
          <p14:tracePt t="65618" x="7046913" y="2836863"/>
          <p14:tracePt t="65626" x="7083425" y="2836863"/>
          <p14:tracePt t="65634" x="7129463" y="2836863"/>
          <p14:tracePt t="65642" x="7183438" y="2836863"/>
          <p14:tracePt t="65653" x="7239000" y="2836863"/>
          <p14:tracePt t="65659" x="7275513" y="2836863"/>
          <p14:tracePt t="65669" x="7319963" y="2836863"/>
          <p14:tracePt t="65675" x="7375525" y="2836863"/>
          <p14:tracePt t="65688" x="7429500" y="2836863"/>
          <p14:tracePt t="65691" x="7485063" y="2836863"/>
          <p14:tracePt t="65702" x="7531100" y="2836863"/>
          <p14:tracePt t="65707" x="7585075" y="2836863"/>
          <p14:tracePt t="65718" x="7594600" y="2836863"/>
          <p14:tracePt t="65723" x="7639050" y="2836863"/>
          <p14:tracePt t="65734" x="7667625" y="2836863"/>
          <p14:tracePt t="65738" x="7675563" y="2836863"/>
          <p14:tracePt t="65746" x="7685088" y="2836863"/>
          <p14:tracePt t="65996" x="7685088" y="2854325"/>
          <p14:tracePt t="66004" x="7685088" y="2863850"/>
          <p14:tracePt t="66011" x="7685088" y="2873375"/>
          <p14:tracePt t="66019" x="7685088" y="2890838"/>
          <p14:tracePt t="66028" x="7685088" y="2900363"/>
          <p14:tracePt t="66037" x="7712075" y="2909888"/>
          <p14:tracePt t="66044" x="7731125" y="2909888"/>
          <p14:tracePt t="66053" x="7748588" y="2909888"/>
          <p14:tracePt t="66070" x="7758113" y="2909888"/>
          <p14:tracePt t="66085" x="7767638" y="2909888"/>
          <p14:tracePt t="66196" x="7767638" y="2900363"/>
          <p14:tracePt t="66228" x="7767638" y="2881313"/>
          <p14:tracePt t="66244" x="7767638" y="2873375"/>
          <p14:tracePt t="66253" x="7767638" y="2863850"/>
          <p14:tracePt t="66260" x="7767638" y="2854325"/>
          <p14:tracePt t="66268" x="7767638" y="2836863"/>
          <p14:tracePt t="66627" x="7777163" y="2808288"/>
          <p14:tracePt t="66634" x="7785100" y="2808288"/>
          <p14:tracePt t="66642" x="7840663" y="2781300"/>
          <p14:tracePt t="66650" x="7867650" y="2781300"/>
          <p14:tracePt t="66659" x="7877175" y="2781300"/>
          <p14:tracePt t="66820" x="7904163" y="2790825"/>
          <p14:tracePt t="66827" x="7913688" y="2790825"/>
          <p14:tracePt t="66836" x="7921625" y="2800350"/>
          <p14:tracePt t="66844" x="7931150" y="2808288"/>
          <p14:tracePt t="66860" x="7950200" y="2827338"/>
          <p14:tracePt t="67207" x="7950200" y="2817813"/>
          <p14:tracePt t="67228" x="7950200" y="2808288"/>
          <p14:tracePt t="67236" x="7940675" y="2781300"/>
          <p14:tracePt t="67244" x="7940675" y="2771775"/>
          <p14:tracePt t="67253" x="7940675" y="2763838"/>
          <p14:tracePt t="67260" x="7940675" y="2754313"/>
          <p14:tracePt t="67271" x="7931150" y="2744788"/>
          <p14:tracePt t="67276" x="7931150" y="2735263"/>
          <p14:tracePt t="67300" x="7931150" y="2727325"/>
          <p14:tracePt t="67589" x="7913688" y="2727325"/>
          <p14:tracePt t="67595" x="7904163" y="2735263"/>
          <p14:tracePt t="67604" x="7904163" y="2744788"/>
          <p14:tracePt t="67612" x="7894638" y="2754313"/>
          <p14:tracePt t="67626" x="7894638" y="2771775"/>
          <p14:tracePt t="67634" x="7894638" y="2781300"/>
          <p14:tracePt t="67650" x="7894638" y="2790825"/>
          <p14:tracePt t="67674" x="7894638" y="2808288"/>
          <p14:tracePt t="67690" x="7894638" y="2817813"/>
          <p14:tracePt t="67698" x="7885113" y="2836863"/>
          <p14:tracePt t="67714" x="7877175" y="2844800"/>
          <p14:tracePt t="67740" x="7877175" y="2854325"/>
          <p14:tracePt t="67748" x="7867650" y="2863850"/>
          <p14:tracePt t="67756" x="7867650" y="2890838"/>
          <p14:tracePt t="67764" x="7850188" y="2917825"/>
          <p14:tracePt t="67772" x="7831138" y="2946400"/>
          <p14:tracePt t="67789" x="7831138" y="2963863"/>
          <p14:tracePt t="67798" x="7831138" y="3009900"/>
          <p14:tracePt t="67804" x="7831138" y="3036888"/>
          <p14:tracePt t="67814" x="7831138" y="3054350"/>
          <p14:tracePt t="67818" x="7831138" y="3109913"/>
          <p14:tracePt t="67826" x="7831138" y="3146425"/>
          <p14:tracePt t="67834" x="7831138" y="3192463"/>
          <p14:tracePt t="67842" x="7831138" y="3228975"/>
          <p14:tracePt t="67850" x="7831138" y="3302000"/>
          <p14:tracePt t="67858" x="7831138" y="3328988"/>
          <p14:tracePt t="67867" x="7831138" y="3382963"/>
          <p14:tracePt t="67875" x="7831138" y="3455988"/>
          <p14:tracePt t="67882" x="7831138" y="3502025"/>
          <p14:tracePt t="67901" x="7831138" y="3638550"/>
          <p14:tracePt t="67906" x="7831138" y="3694113"/>
          <p14:tracePt t="67914" x="7831138" y="3721100"/>
          <p14:tracePt t="67923" x="7831138" y="3775075"/>
          <p14:tracePt t="67930" x="7813675" y="3811588"/>
          <p14:tracePt t="67939" x="7813675" y="3821113"/>
          <p14:tracePt t="68196" x="7813675" y="3840163"/>
          <p14:tracePt t="68204" x="7813675" y="3857625"/>
          <p14:tracePt t="68212" x="7813675" y="3884613"/>
          <p14:tracePt t="68221" x="7794625" y="3911600"/>
          <p14:tracePt t="68228" x="7777163" y="3940175"/>
          <p14:tracePt t="68236" x="7767638" y="3948113"/>
          <p14:tracePt t="68243" x="7758113" y="3967163"/>
          <p14:tracePt t="68252" x="7758113" y="3994150"/>
          <p14:tracePt t="68259" x="7758113" y="4003675"/>
          <p14:tracePt t="68270" x="7748588" y="4030663"/>
          <p14:tracePt t="68275" x="7748588" y="4049713"/>
          <p14:tracePt t="68291" x="7740650" y="4076700"/>
          <p14:tracePt t="68299" x="7731125" y="4086225"/>
          <p14:tracePt t="68364" x="7731125" y="4094163"/>
          <p14:tracePt t="68420" x="7721600" y="4094163"/>
          <p14:tracePt t="68430" x="7694613" y="4094163"/>
          <p14:tracePt t="68444" x="7685088" y="4094163"/>
          <p14:tracePt t="68452" x="7675563" y="4094163"/>
          <p14:tracePt t="68462" x="7648575" y="4057650"/>
          <p14:tracePt t="68470" x="7639050" y="4030663"/>
          <p14:tracePt t="68476" x="7631113" y="3994150"/>
          <p14:tracePt t="68486" x="7621588" y="3976688"/>
          <p14:tracePt t="68491" x="7621588" y="3940175"/>
          <p14:tracePt t="68499" x="7621588" y="3921125"/>
          <p14:tracePt t="68507" x="7621588" y="3875088"/>
          <p14:tracePt t="68515" x="7621588" y="3840163"/>
          <p14:tracePt t="68523" x="7621588" y="3794125"/>
          <p14:tracePt t="68531" x="7621588" y="3775075"/>
          <p14:tracePt t="68539" x="7621588" y="3748088"/>
          <p14:tracePt t="68547" x="7621588" y="3721100"/>
          <p14:tracePt t="68555" x="7648575" y="3684588"/>
          <p14:tracePt t="68563" x="7667625" y="3665538"/>
          <p14:tracePt t="68571" x="7675563" y="3638550"/>
          <p14:tracePt t="68580" x="7712075" y="3621088"/>
          <p14:tracePt t="68588" x="7731125" y="3611563"/>
          <p14:tracePt t="68596" x="7748588" y="3611563"/>
          <p14:tracePt t="68603" x="7777163" y="3592513"/>
          <p14:tracePt t="68611" x="7794625" y="3584575"/>
          <p14:tracePt t="68619" x="7821613" y="3584575"/>
          <p14:tracePt t="68626" x="7858125" y="3584575"/>
          <p14:tracePt t="68635" x="7894638" y="3584575"/>
          <p14:tracePt t="68642" x="7950200" y="3584575"/>
          <p14:tracePt t="68650" x="7994650" y="3584575"/>
          <p14:tracePt t="68658" x="8004175" y="3584575"/>
          <p14:tracePt t="68667" x="8059738" y="3584575"/>
          <p14:tracePt t="68674" x="8123238" y="3592513"/>
          <p14:tracePt t="68682" x="8159750" y="3602038"/>
          <p14:tracePt t="68690" x="8213725" y="3638550"/>
          <p14:tracePt t="68699" x="8232775" y="3657600"/>
          <p14:tracePt t="68706" x="8277225" y="3694113"/>
          <p14:tracePt t="68715" x="8286750" y="3702050"/>
          <p14:tracePt t="68722" x="8313738" y="3730625"/>
          <p14:tracePt t="68730" x="8332788" y="3748088"/>
          <p14:tracePt t="68738" x="8369300" y="3811588"/>
          <p14:tracePt t="68746" x="8378825" y="3811588"/>
          <p14:tracePt t="68754" x="8386763" y="3840163"/>
          <p14:tracePt t="68762" x="8396288" y="3857625"/>
          <p14:tracePt t="68771" x="8396288" y="3875088"/>
          <p14:tracePt t="68779" x="8396288" y="3884613"/>
          <p14:tracePt t="68787" x="8396288" y="3894138"/>
          <p14:tracePt t="68795" x="8396288" y="3921125"/>
          <p14:tracePt t="68803" x="8396288" y="3940175"/>
          <p14:tracePt t="68811" x="8396288" y="3967163"/>
          <p14:tracePt t="68819" x="8396288" y="3976688"/>
          <p14:tracePt t="68827" x="8396288" y="3994150"/>
          <p14:tracePt t="68834" x="8396288" y="4030663"/>
          <p14:tracePt t="68842" x="8396288" y="4076700"/>
          <p14:tracePt t="68852" x="8378825" y="4086225"/>
          <p14:tracePt t="68860" x="8359775" y="4122738"/>
          <p14:tracePt t="68869" x="8359775" y="4130675"/>
          <p14:tracePt t="68878" x="8342313" y="4140200"/>
          <p14:tracePt t="68883" x="8323263" y="4149725"/>
          <p14:tracePt t="68904" x="8286750" y="4176713"/>
          <p14:tracePt t="68907" x="8259763" y="4186238"/>
          <p14:tracePt t="68917" x="8250238" y="4186238"/>
          <p14:tracePt t="68923" x="8213725" y="4186238"/>
          <p14:tracePt t="68931" x="8186738" y="4195763"/>
          <p14:tracePt t="68940" x="8177213" y="4195763"/>
          <p14:tracePt t="68948" x="8150225" y="4195763"/>
          <p14:tracePt t="68956" x="8132763" y="4195763"/>
          <p14:tracePt t="68964" x="8096250" y="4195763"/>
          <p14:tracePt t="68971" x="8077200" y="4195763"/>
          <p14:tracePt t="68979" x="8031163" y="4195763"/>
          <p14:tracePt t="68988" x="7977188" y="4195763"/>
          <p14:tracePt t="68996" x="7931150" y="4159250"/>
          <p14:tracePt t="69004" x="7885113" y="4140200"/>
          <p14:tracePt t="69012" x="7840663" y="4086225"/>
          <p14:tracePt t="69021" x="7804150" y="4057650"/>
          <p14:tracePt t="69028" x="7785100" y="4040188"/>
          <p14:tracePt t="69036" x="7758113" y="4021138"/>
          <p14:tracePt t="69044" x="7748588" y="4003675"/>
          <p14:tracePt t="69053" x="7740650" y="3967163"/>
          <p14:tracePt t="69060" x="7731125" y="3948113"/>
          <p14:tracePt t="69069" x="7721600" y="3940175"/>
          <p14:tracePt t="69076" x="7712075" y="3930650"/>
          <p14:tracePt t="69085" x="7712075" y="3921125"/>
          <p14:tracePt t="69092" x="7712075" y="3903663"/>
          <p14:tracePt t="69101" x="7712075" y="3884613"/>
          <p14:tracePt t="69107" x="7712075" y="3867150"/>
          <p14:tracePt t="69117" x="7712075" y="3857625"/>
          <p14:tracePt t="69122" x="7712075" y="3830638"/>
          <p14:tracePt t="69130" x="7712075" y="3811588"/>
          <p14:tracePt t="69138" x="7712075" y="3794125"/>
          <p14:tracePt t="69146" x="7712075" y="3784600"/>
          <p14:tracePt t="69162" x="7712075" y="3775075"/>
          <p14:tracePt t="69170" x="7712075" y="3757613"/>
          <p14:tracePt t="69178" x="7712075" y="3748088"/>
          <p14:tracePt t="69186" x="7712075" y="3738563"/>
          <p14:tracePt t="69356" x="7704138" y="3730625"/>
          <p14:tracePt t="69444" x="7685088" y="3730625"/>
          <p14:tracePt t="69715" x="7675563" y="3730625"/>
          <p14:tracePt t="69724" x="7667625" y="3711575"/>
          <p14:tracePt t="69730" x="7667625" y="3702050"/>
          <p14:tracePt t="69738" x="7667625" y="3694113"/>
          <p14:tracePt t="69746" x="7667625" y="3657600"/>
          <p14:tracePt t="69754" x="7667625" y="3611563"/>
          <p14:tracePt t="69762" x="7667625" y="3575050"/>
          <p14:tracePt t="69771" x="7667625" y="3529013"/>
          <p14:tracePt t="69779" x="7667625" y="3492500"/>
          <p14:tracePt t="69787" x="7667625" y="3446463"/>
          <p14:tracePt t="69795" x="7667625" y="3392488"/>
          <p14:tracePt t="69803" x="7667625" y="3365500"/>
          <p14:tracePt t="69810" x="7667625" y="3309938"/>
          <p14:tracePt t="69820" x="7667625" y="3292475"/>
          <p14:tracePt t="69826" x="7667625" y="3265488"/>
          <p14:tracePt t="69834" x="7667625" y="3236913"/>
          <p14:tracePt t="69842" x="7667625" y="3209925"/>
          <p14:tracePt t="69851" x="7667625" y="3192463"/>
          <p14:tracePt t="69858" x="7667625" y="3163888"/>
          <p14:tracePt t="69867" x="7667625" y="3155950"/>
          <p14:tracePt t="69874" x="7667625" y="3127375"/>
          <p14:tracePt t="69885" x="7667625" y="3109913"/>
          <p14:tracePt t="69890" x="7667625" y="3100388"/>
          <p14:tracePt t="69898" x="7667625" y="3073400"/>
          <p14:tracePt t="69906" x="7667625" y="3063875"/>
          <p14:tracePt t="69914" x="7667625" y="3054350"/>
          <p14:tracePt t="69922" x="7667625" y="3036888"/>
          <p14:tracePt t="69932" x="7675563" y="3036888"/>
          <p14:tracePt t="69963" x="7675563" y="3027363"/>
          <p14:tracePt t="70284" x="7685088" y="3017838"/>
          <p14:tracePt t="70324" x="7712075" y="3009900"/>
          <p14:tracePt t="70332" x="7721600" y="3000375"/>
          <p14:tracePt t="70340" x="7721600" y="2990850"/>
          <p14:tracePt t="70349" x="7731125" y="2982913"/>
          <p14:tracePt t="70356" x="7740650" y="2982913"/>
          <p14:tracePt t="70364" x="7748588" y="2973388"/>
          <p14:tracePt t="70372" x="7748588" y="2963863"/>
          <p14:tracePt t="70380" x="7758113" y="2954338"/>
          <p14:tracePt t="70402" x="7767638" y="2946400"/>
          <p14:tracePt t="70427" x="7777163" y="2936875"/>
          <p14:tracePt t="70466" x="7777163" y="2917825"/>
          <p14:tracePt t="70490" x="7785100" y="2900363"/>
          <p14:tracePt t="70676" x="7794625" y="2900363"/>
          <p14:tracePt t="70683" x="7758113" y="2863850"/>
          <p14:tracePt t="70690" x="7667625" y="2836863"/>
          <p14:tracePt t="70698" x="7594600" y="2827338"/>
          <p14:tracePt t="70707" x="7494588" y="2781300"/>
          <p14:tracePt t="70714" x="7402513" y="2771775"/>
          <p14:tracePt t="70723" x="7283450" y="2727325"/>
          <p14:tracePt t="70731" x="7183438" y="2698750"/>
          <p14:tracePt t="70739" x="7110413" y="2690813"/>
          <p14:tracePt t="70747" x="7029450" y="2644775"/>
          <p14:tracePt t="70757" x="6973888" y="2635250"/>
          <p14:tracePt t="70763" x="6929438" y="2625725"/>
          <p14:tracePt t="70774" x="6864350" y="2598738"/>
          <p14:tracePt t="70787" x="6837363" y="2581275"/>
          <p14:tracePt t="70795" x="6827838" y="2581275"/>
          <p14:tracePt t="70804" x="6819900" y="2581275"/>
          <p14:tracePt t="70811" x="6800850" y="2581275"/>
          <p14:tracePt t="70836" x="6791325" y="2571750"/>
          <p14:tracePt t="70867" x="6764338" y="2571750"/>
          <p14:tracePt t="70875" x="6710363" y="2571750"/>
          <p14:tracePt t="70882" x="6654800" y="2571750"/>
          <p14:tracePt t="70890" x="6591300" y="2571750"/>
          <p14:tracePt t="70898" x="6500813" y="2571750"/>
          <p14:tracePt t="70906" x="6391275" y="2544763"/>
          <p14:tracePt t="70914" x="6281738" y="2525713"/>
          <p14:tracePt t="70922" x="6153150" y="2525713"/>
          <p14:tracePt t="70930" x="6043613" y="2525713"/>
          <p14:tracePt t="70938" x="5943600" y="2525713"/>
          <p14:tracePt t="70946" x="5834063" y="2525713"/>
          <p14:tracePt t="70954" x="5761038" y="2525713"/>
          <p14:tracePt t="70962" x="5707063" y="2525713"/>
          <p14:tracePt t="70970" x="5653088" y="2525713"/>
          <p14:tracePt t="70978" x="5634038" y="2525713"/>
          <p14:tracePt t="70986" x="5597525" y="2525713"/>
          <p14:tracePt t="70994" x="5561013" y="2525713"/>
          <p14:tracePt t="71002" x="5543550" y="2525713"/>
          <p14:tracePt t="71018" x="5514975" y="2525713"/>
          <p14:tracePt t="71026" x="5497513" y="2535238"/>
          <p14:tracePt t="71035" x="5478463" y="2535238"/>
          <p14:tracePt t="71042" x="5461000" y="2535238"/>
          <p14:tracePt t="71051" x="5414963" y="2554288"/>
          <p14:tracePt t="71058" x="5397500" y="2562225"/>
          <p14:tracePt t="71067" x="5351463" y="2571750"/>
          <p14:tracePt t="71074" x="5334000" y="2581275"/>
          <p14:tracePt t="71083" x="5305425" y="2589213"/>
          <p14:tracePt t="71090" x="5278438" y="2589213"/>
          <p14:tracePt t="71098" x="5260975" y="2598738"/>
          <p14:tracePt t="71106" x="5232400" y="2608263"/>
          <p14:tracePt t="71114" x="5214938" y="2608263"/>
          <p14:tracePt t="71122" x="5168900" y="2617788"/>
          <p14:tracePt t="71130" x="5159375" y="2625725"/>
          <p14:tracePt t="71138" x="5122863" y="2635250"/>
          <p14:tracePt t="71152" x="5095875" y="2644775"/>
          <p14:tracePt t="71154" x="5049838" y="2644775"/>
          <p14:tracePt t="71162" x="4995863" y="2681288"/>
          <p14:tracePt t="71170" x="4978400" y="2681288"/>
          <p14:tracePt t="71178" x="4949825" y="2690813"/>
          <p14:tracePt t="71186" x="4886325" y="2717800"/>
          <p14:tracePt t="71194" x="4840288" y="2744788"/>
          <p14:tracePt t="71202" x="4822825" y="2754313"/>
          <p14:tracePt t="71210" x="4786313" y="2800350"/>
          <p14:tracePt t="71220" x="4740275" y="2836863"/>
          <p14:tracePt t="71227" x="4676775" y="2890838"/>
          <p14:tracePt t="71235" x="4594225" y="2936875"/>
          <p14:tracePt t="71244" x="4484688" y="2963863"/>
          <p14:tracePt t="71253" x="4384675" y="3000375"/>
          <p14:tracePt t="71260" x="4321175" y="3027363"/>
          <p14:tracePt t="71268" x="4257675" y="3063875"/>
          <p14:tracePt t="71275" x="4211638" y="3090863"/>
          <p14:tracePt t="71285" x="4184650" y="3109913"/>
          <p14:tracePt t="71291" x="4165600" y="3119438"/>
          <p14:tracePt t="71548" x="4184650" y="3100388"/>
          <p14:tracePt t="71556" x="4194175" y="3100388"/>
          <p14:tracePt t="71564" x="4202113" y="3090863"/>
          <p14:tracePt t="71580" x="4230688" y="3073400"/>
          <p14:tracePt t="71595" x="4238625" y="3063875"/>
          <p14:tracePt t="71605" x="4275138" y="3054350"/>
          <p14:tracePt t="71612" x="4311650" y="3036888"/>
          <p14:tracePt t="71621" x="4367213" y="3027363"/>
          <p14:tracePt t="71626" x="4413250" y="3000375"/>
          <p14:tracePt t="71636" x="4540250" y="3000375"/>
          <p14:tracePt t="71643" x="4703763" y="3000375"/>
          <p14:tracePt t="71653" x="4913313" y="2936875"/>
          <p14:tracePt t="71659" x="5114925" y="2936875"/>
          <p14:tracePt t="71668" x="5341938" y="2900363"/>
          <p14:tracePt t="71675" x="5514975" y="2873375"/>
          <p14:tracePt t="71684" x="5697538" y="2844800"/>
          <p14:tracePt t="71691" x="5843588" y="2827338"/>
          <p14:tracePt t="71700" x="5953125" y="2800350"/>
          <p14:tracePt t="71706" x="6062663" y="2800350"/>
          <p14:tracePt t="71714" x="6162675" y="2771775"/>
          <p14:tracePt t="71722" x="6254750" y="2771775"/>
          <p14:tracePt t="71730" x="6281738" y="2771775"/>
          <p14:tracePt t="71738" x="6335713" y="2771775"/>
          <p14:tracePt t="71746" x="6362700" y="2771775"/>
          <p14:tracePt t="71754" x="6372225" y="2771775"/>
          <p14:tracePt t="71762" x="6399213" y="2771775"/>
          <p14:tracePt t="71770" x="6418263" y="2771775"/>
          <p14:tracePt t="71778" x="6454775" y="2771775"/>
          <p14:tracePt t="71786" x="6500813" y="2771775"/>
          <p14:tracePt t="71794" x="6573838" y="2771775"/>
          <p14:tracePt t="71802" x="6645275" y="2771775"/>
          <p14:tracePt t="71811" x="6773863" y="2790825"/>
          <p14:tracePt t="71819" x="6864350" y="2808288"/>
          <p14:tracePt t="71831" x="7010400" y="2817813"/>
          <p14:tracePt t="71834" x="7129463" y="2836863"/>
          <p14:tracePt t="71842" x="7275513" y="2863850"/>
          <p14:tracePt t="71850" x="7402513" y="2881313"/>
          <p14:tracePt t="71861" x="7494588" y="2890838"/>
          <p14:tracePt t="71869" x="7575550" y="2890838"/>
          <p14:tracePt t="71878" x="7602538" y="2900363"/>
          <p14:tracePt t="71883" x="7639050" y="2900363"/>
          <p14:tracePt t="71902" x="7648575" y="2900363"/>
          <p14:tracePt t="72180" x="7658100" y="2900363"/>
          <p14:tracePt t="72187" x="7658100" y="2890838"/>
          <p14:tracePt t="72203" x="7658100" y="2881313"/>
          <p14:tracePt t="72214" x="7639050" y="2863850"/>
          <p14:tracePt t="72219" x="7621588" y="2863850"/>
          <p14:tracePt t="72225" x="7602538" y="2844800"/>
          <p14:tracePt t="72234" x="7575550" y="2817813"/>
          <p14:tracePt t="72242" x="7558088" y="2808288"/>
          <p14:tracePt t="72251" x="7548563" y="2808288"/>
          <p14:tracePt t="72258" x="7531100" y="2790825"/>
          <p14:tracePt t="72266" x="7521575" y="2790825"/>
          <p14:tracePt t="72274" x="7512050" y="2790825"/>
          <p14:tracePt t="72299" x="7502525" y="2790825"/>
          <p14:tracePt t="72340" x="7494588" y="2790825"/>
          <p14:tracePt t="72355" x="7485063" y="2790825"/>
          <p14:tracePt t="72364" x="7448550" y="2781300"/>
          <p14:tracePt t="72371" x="7421563" y="2781300"/>
          <p14:tracePt t="72382" x="7356475" y="2744788"/>
          <p14:tracePt t="72387" x="7319963" y="2735263"/>
          <p14:tracePt t="72396" x="7256463" y="2708275"/>
          <p14:tracePt t="72406" x="7175500" y="2662238"/>
          <p14:tracePt t="72416" x="7073900" y="2635250"/>
          <p14:tracePt t="72418" x="6992938" y="2581275"/>
          <p14:tracePt t="72426" x="6919913" y="2571750"/>
          <p14:tracePt t="72435" x="6856413" y="2535238"/>
          <p14:tracePt t="72443" x="6773863" y="2508250"/>
          <p14:tracePt t="72450" x="6737350" y="2508250"/>
          <p14:tracePt t="72459" x="6691313" y="2489200"/>
          <p14:tracePt t="72468" x="6664325" y="2471738"/>
          <p14:tracePt t="72476" x="6654800" y="2471738"/>
          <p14:tracePt t="72485" x="6637338" y="2462213"/>
          <p14:tracePt t="72491" x="6627813" y="2462213"/>
          <p14:tracePt t="72507" x="6610350" y="2462213"/>
          <p14:tracePt t="72515" x="6600825" y="2462213"/>
          <p14:tracePt t="72523" x="6591300" y="2462213"/>
          <p14:tracePt t="72531" x="6554788" y="2462213"/>
          <p14:tracePt t="72539" x="6518275" y="2462213"/>
          <p14:tracePt t="72547" x="6464300" y="2462213"/>
          <p14:tracePt t="72555" x="6408738" y="2462213"/>
          <p14:tracePt t="72563" x="6318250" y="2462213"/>
          <p14:tracePt t="72571" x="6218238" y="2452688"/>
          <p14:tracePt t="72579" x="6089650" y="2452688"/>
          <p14:tracePt t="72587" x="5980113" y="2452688"/>
          <p14:tracePt t="72595" x="5853113" y="2452688"/>
          <p14:tracePt t="72603" x="5724525" y="2425700"/>
          <p14:tracePt t="72612" x="5616575" y="2425700"/>
          <p14:tracePt t="72620" x="5487988" y="2425700"/>
          <p14:tracePt t="72627" x="5397500" y="2425700"/>
          <p14:tracePt t="72634" x="5287963" y="2425700"/>
          <p14:tracePt t="72643" x="5241925" y="2425700"/>
          <p14:tracePt t="72652" x="5214938" y="2425700"/>
          <p14:tracePt t="72659" x="5178425" y="2425700"/>
          <p14:tracePt t="72668" x="5168900" y="2425700"/>
          <p14:tracePt t="72675" x="5141913" y="2425700"/>
          <p14:tracePt t="72685" x="5132388" y="2425700"/>
          <p14:tracePt t="72701" x="5122863" y="2425700"/>
          <p14:tracePt t="72707" x="5105400" y="2425700"/>
          <p14:tracePt t="72723" x="5095875" y="2425700"/>
          <p14:tracePt t="72730" x="5041900" y="2425700"/>
          <p14:tracePt t="72738" x="5005388" y="2425700"/>
          <p14:tracePt t="72746" x="4932363" y="2425700"/>
          <p14:tracePt t="72754" x="4859338" y="2425700"/>
          <p14:tracePt t="72762" x="4749800" y="2444750"/>
          <p14:tracePt t="72770" x="4649788" y="2452688"/>
          <p14:tracePt t="72778" x="4521200" y="2481263"/>
          <p14:tracePt t="72786" x="4394200" y="2498725"/>
          <p14:tracePt t="72794" x="4303713" y="2508250"/>
          <p14:tracePt t="72802" x="4184650" y="2525713"/>
          <p14:tracePt t="72811" x="4094163" y="2571750"/>
          <p14:tracePt t="72818" x="4029075" y="2581275"/>
          <p14:tracePt t="72826" x="3984625" y="2589213"/>
          <p14:tracePt t="72834" x="3948113" y="2598738"/>
          <p14:tracePt t="72842" x="3938588" y="2608263"/>
          <p14:tracePt t="72851" x="3929063" y="2617788"/>
          <p14:tracePt t="72892" x="3911600" y="2617788"/>
          <p14:tracePt t="72900" x="3902075" y="2625725"/>
          <p14:tracePt t="72919" x="3892550" y="2635250"/>
          <p14:tracePt t="72924" x="3875088" y="2654300"/>
          <p14:tracePt t="72931" x="3846513" y="2662238"/>
          <p14:tracePt t="72947" x="3819525" y="2671763"/>
          <p14:tracePt t="72955" x="3819525" y="2681288"/>
          <p14:tracePt t="72988" x="3810000" y="2681288"/>
          <p14:tracePt t="73068" x="3802063" y="2690813"/>
          <p14:tracePt t="73075" x="3792538" y="2698750"/>
          <p14:tracePt t="73084" x="3765550" y="2717800"/>
          <p14:tracePt t="73091" x="3746500" y="2735263"/>
          <p14:tracePt t="73099" x="3729038" y="2754313"/>
          <p14:tracePt t="73107" x="3719513" y="2763838"/>
          <p14:tracePt t="73115" x="3692525" y="2781300"/>
          <p14:tracePt t="73123" x="3683000" y="2790825"/>
          <p14:tracePt t="73139" x="3673475" y="2800350"/>
          <p14:tracePt t="73163" x="3673475" y="2817813"/>
          <p14:tracePt t="73292" x="3673475" y="2827338"/>
          <p14:tracePt t="73308" x="3692525" y="2827338"/>
          <p14:tracePt t="73316" x="3719513" y="2836863"/>
          <p14:tracePt t="73326" x="3738563" y="2854325"/>
          <p14:tracePt t="73331" x="3783013" y="2900363"/>
          <p14:tracePt t="73339" x="3883025" y="2973388"/>
          <p14:tracePt t="73347" x="3956050" y="3017838"/>
          <p14:tracePt t="73355" x="4002088" y="3073400"/>
          <p14:tracePt t="73363" x="4084638" y="3146425"/>
          <p14:tracePt t="73371" x="4157663" y="3209925"/>
          <p14:tracePt t="73379" x="4211638" y="3309938"/>
          <p14:tracePt t="73387" x="4267200" y="3411538"/>
          <p14:tracePt t="73395" x="4284663" y="3482975"/>
          <p14:tracePt t="73404" x="4294188" y="3575050"/>
          <p14:tracePt t="73411" x="4294188" y="3638550"/>
          <p14:tracePt t="73421" x="4294188" y="3730625"/>
          <p14:tracePt t="73427" x="4294188" y="3757613"/>
          <p14:tracePt t="73434" x="4294188" y="3794125"/>
          <p14:tracePt t="73442" x="4294188" y="3840163"/>
          <p14:tracePt t="73450" x="4294188" y="3857625"/>
          <p14:tracePt t="73458" x="4275138" y="3875088"/>
          <p14:tracePt t="73474" x="4275138" y="3884613"/>
          <p14:tracePt t="73483" x="4267200" y="3894138"/>
          <p14:tracePt t="73612" x="4257675" y="3903663"/>
          <p14:tracePt t="73619" x="4230688" y="3911600"/>
          <p14:tracePt t="73630" x="4175125" y="3940175"/>
          <p14:tracePt t="73635" x="4094163" y="3967163"/>
          <p14:tracePt t="73643" x="4011613" y="4013200"/>
          <p14:tracePt t="73653" x="3938588" y="4040188"/>
          <p14:tracePt t="73659" x="3838575" y="4094163"/>
          <p14:tracePt t="73668" x="3738563" y="4167188"/>
          <p14:tracePt t="73675" x="3636963" y="4222750"/>
          <p14:tracePt t="73684" x="3536950" y="4276725"/>
          <p14:tracePt t="73691" x="3473450" y="4332288"/>
          <p14:tracePt t="73700" x="3455988" y="4349750"/>
          <p14:tracePt t="73707" x="3427413" y="4376738"/>
          <p14:tracePt t="73715" x="3427413" y="4386263"/>
          <p14:tracePt t="73755" x="3427413" y="4395788"/>
          <p14:tracePt t="73763" x="3436938" y="4395788"/>
          <p14:tracePt t="73770" x="3463925" y="4395788"/>
          <p14:tracePt t="73778" x="3482975" y="4395788"/>
          <p14:tracePt t="73786" x="3519488" y="4395788"/>
          <p14:tracePt t="73794" x="3536950" y="4386263"/>
          <p14:tracePt t="73802" x="3563938" y="4376738"/>
          <p14:tracePt t="73810" x="3582988" y="4368800"/>
          <p14:tracePt t="73818" x="3592513" y="4349750"/>
          <p14:tracePt t="73922" x="3592513" y="4359275"/>
          <p14:tracePt t="73930" x="3609975" y="4376738"/>
          <p14:tracePt t="73938" x="3619500" y="4395788"/>
          <p14:tracePt t="73946" x="3619500" y="4422775"/>
          <p14:tracePt t="73954" x="3629025" y="4459288"/>
          <p14:tracePt t="73962" x="3629025" y="4468813"/>
          <p14:tracePt t="73970" x="3636963" y="4495800"/>
          <p14:tracePt t="73978" x="3636963" y="4522788"/>
          <p14:tracePt t="73986" x="3636963" y="4541838"/>
          <p14:tracePt t="73994" x="3636963" y="4568825"/>
          <p14:tracePt t="74002" x="3636963" y="4587875"/>
          <p14:tracePt t="74010" x="3636963" y="4595813"/>
          <p14:tracePt t="74035" x="3636963" y="4605338"/>
          <p14:tracePt t="74100" x="3636963" y="4587875"/>
          <p14:tracePt t="74107" x="3592513" y="4551363"/>
          <p14:tracePt t="74116" x="3573463" y="4522788"/>
          <p14:tracePt t="74127" x="3536950" y="4495800"/>
          <p14:tracePt t="74129" x="3509963" y="4459288"/>
          <p14:tracePt t="74138" x="3490913" y="4441825"/>
          <p14:tracePt t="74146" x="3455988" y="4413250"/>
          <p14:tracePt t="74162" x="3446463" y="4405313"/>
          <p14:tracePt t="74170" x="3436938" y="4386263"/>
          <p14:tracePt t="74178" x="3427413" y="4376738"/>
          <p14:tracePt t="74194" x="3427413" y="4359275"/>
          <p14:tracePt t="74210" x="3409950" y="4340225"/>
          <p14:tracePt t="74220" x="3409950" y="4332288"/>
          <p14:tracePt t="74226" x="3409950" y="4322763"/>
          <p14:tracePt t="74234" x="3409950" y="4313238"/>
          <p14:tracePt t="74242" x="3409950" y="4295775"/>
          <p14:tracePt t="74251" x="3400425" y="4286250"/>
          <p14:tracePt t="74258" x="3400425" y="4276725"/>
          <p14:tracePt t="74267" x="3400425" y="4259263"/>
          <p14:tracePt t="74276" x="3400425" y="4249738"/>
          <p14:tracePt t="74292" x="3390900" y="4222750"/>
          <p14:tracePt t="74301" x="3390900" y="4213225"/>
          <p14:tracePt t="74325" x="3382963" y="4186238"/>
          <p14:tracePt t="74331" x="3373438" y="4167188"/>
          <p14:tracePt t="74340" x="3363913" y="4140200"/>
          <p14:tracePt t="74348" x="3363913" y="4113213"/>
          <p14:tracePt t="74355" x="3363913" y="4094163"/>
          <p14:tracePt t="74364" x="3363913" y="4057650"/>
          <p14:tracePt t="74371" x="3363913" y="4030663"/>
          <p14:tracePt t="74379" x="3363913" y="4013200"/>
          <p14:tracePt t="74387" x="3363913" y="3984625"/>
          <p14:tracePt t="74395" x="3363913" y="3976688"/>
          <p14:tracePt t="74403" x="3363913" y="3948113"/>
          <p14:tracePt t="74412" x="3382963" y="3940175"/>
          <p14:tracePt t="74420" x="3419475" y="3930650"/>
          <p14:tracePt t="74428" x="3455988" y="3903663"/>
          <p14:tracePt t="74440" x="3482975" y="3903663"/>
          <p14:tracePt t="74441" x="3519488" y="3903663"/>
          <p14:tracePt t="74454" x="3573463" y="3903663"/>
          <p14:tracePt t="74460" x="3619500" y="3903663"/>
          <p14:tracePt t="74469" x="3656013" y="3903663"/>
          <p14:tracePt t="74475" x="3709988" y="3903663"/>
          <p14:tracePt t="74484" x="3729038" y="3903663"/>
          <p14:tracePt t="74491" x="3738563" y="3903663"/>
          <p14:tracePt t="74500" x="3756025" y="3903663"/>
          <p14:tracePt t="74507" x="3775075" y="3911600"/>
          <p14:tracePt t="74530" x="3775075" y="3921125"/>
          <p14:tracePt t="74538" x="3775075" y="3930650"/>
          <p14:tracePt t="74547" x="3775075" y="3948113"/>
          <p14:tracePt t="74555" x="3775075" y="3957638"/>
          <p14:tracePt t="74563" x="3775075" y="3976688"/>
          <p14:tracePt t="74571" x="3775075" y="4003675"/>
          <p14:tracePt t="74579" x="3775075" y="4021138"/>
          <p14:tracePt t="74587" x="3775075" y="4049713"/>
          <p14:tracePt t="74598" x="3783013" y="4067175"/>
          <p14:tracePt t="74603" x="3792538" y="4086225"/>
          <p14:tracePt t="74611" x="3810000" y="4113213"/>
          <p14:tracePt t="74622" x="3810000" y="4130675"/>
          <p14:tracePt t="74627" x="3819525" y="4140200"/>
          <p14:tracePt t="74639" x="3819525" y="4149725"/>
          <p14:tracePt t="74643" x="3819525" y="4159250"/>
          <p14:tracePt t="74653" x="3819525" y="4176713"/>
          <p14:tracePt t="74669" x="3819525" y="4186238"/>
          <p14:tracePt t="74691" x="3819525" y="4195763"/>
          <p14:tracePt t="74702" x="3819525" y="4213225"/>
          <p14:tracePt t="74707" x="3819525" y="4222750"/>
          <p14:tracePt t="74716" x="3810000" y="4249738"/>
          <p14:tracePt t="74725" x="3802063" y="4268788"/>
          <p14:tracePt t="74730" x="3775075" y="4286250"/>
          <p14:tracePt t="74738" x="3765550" y="4303713"/>
          <p14:tracePt t="74746" x="3756025" y="4322763"/>
          <p14:tracePt t="74754" x="3746500" y="4340225"/>
          <p14:tracePt t="74762" x="3719513" y="4376738"/>
          <p14:tracePt t="74770" x="3709988" y="4386263"/>
          <p14:tracePt t="74786" x="3692525" y="4413250"/>
          <p14:tracePt t="74794" x="3683000" y="4422775"/>
          <p14:tracePt t="74802" x="3673475" y="4432300"/>
          <p14:tracePt t="74821" x="3665538" y="4449763"/>
          <p14:tracePt t="74859" x="3656013" y="4459288"/>
          <p14:tracePt t="74877" x="3646488" y="4459288"/>
          <p14:tracePt t="74884" x="3636963" y="4468813"/>
          <p14:tracePt t="74898" x="3609975" y="4468813"/>
          <p14:tracePt t="74906" x="3600450" y="4478338"/>
          <p14:tracePt t="74914" x="3582988" y="4478338"/>
          <p14:tracePt t="74922" x="3556000" y="4478338"/>
          <p14:tracePt t="74930" x="3509963" y="4478338"/>
          <p14:tracePt t="74938" x="3482975" y="4478338"/>
          <p14:tracePt t="74946" x="3446463" y="4478338"/>
          <p14:tracePt t="74954" x="3409950" y="4478338"/>
          <p14:tracePt t="74971" x="3400425" y="4478338"/>
          <p14:tracePt t="74995" x="3390900" y="4478338"/>
          <p14:tracePt t="75003" x="3363913" y="4468813"/>
          <p14:tracePt t="75011" x="3354388" y="4459288"/>
          <p14:tracePt t="75020" x="3336925" y="4441825"/>
          <p14:tracePt t="75028" x="3327400" y="4432300"/>
          <p14:tracePt t="75037" x="3300413" y="4422775"/>
          <p14:tracePt t="75043" x="3281363" y="4405313"/>
          <p14:tracePt t="75050" x="3273425" y="4395788"/>
          <p14:tracePt t="75059" x="3273425" y="4386263"/>
          <p14:tracePt t="75068" x="3254375" y="4368800"/>
          <p14:tracePt t="75075" x="3244850" y="4368800"/>
          <p14:tracePt t="75085" x="3227388" y="4359275"/>
          <p14:tracePt t="75107" x="3217863" y="4349750"/>
          <p14:tracePt t="75147" x="3208338" y="4349750"/>
          <p14:tracePt t="75155" x="3190875" y="4332288"/>
          <p14:tracePt t="75163" x="3171825" y="4313238"/>
          <p14:tracePt t="75171" x="3154363" y="4295775"/>
          <p14:tracePt t="75179" x="3136900" y="4276725"/>
          <p14:tracePt t="75187" x="3117850" y="4249738"/>
          <p14:tracePt t="75195" x="3117850" y="4232275"/>
          <p14:tracePt t="75205" x="3100388" y="4213225"/>
          <p14:tracePt t="75211" x="3100388" y="4195763"/>
          <p14:tracePt t="75222" x="3090863" y="4186238"/>
          <p14:tracePt t="75227" x="3090863" y="4167188"/>
          <p14:tracePt t="75234" x="3090863" y="4149725"/>
          <p14:tracePt t="75244" x="3090863" y="4140200"/>
          <p14:tracePt t="75253" x="3090863" y="4130675"/>
          <p14:tracePt t="75259" x="3090863" y="4103688"/>
          <p14:tracePt t="75268" x="3090863" y="4094163"/>
          <p14:tracePt t="75275" x="3090863" y="4067175"/>
          <p14:tracePt t="75285" x="3090863" y="4049713"/>
          <p14:tracePt t="75292" x="3108325" y="4030663"/>
          <p14:tracePt t="75301" x="3136900" y="3994150"/>
          <p14:tracePt t="75308" x="3171825" y="3976688"/>
          <p14:tracePt t="75320" x="3200400" y="3957638"/>
          <p14:tracePt t="75323" x="3244850" y="3940175"/>
          <p14:tracePt t="75330" x="3273425" y="3903663"/>
          <p14:tracePt t="75339" x="3309938" y="3894138"/>
          <p14:tracePt t="75347" x="3346450" y="3894138"/>
          <p14:tracePt t="75354" x="3363913" y="3884613"/>
          <p14:tracePt t="75363" x="3390900" y="3884613"/>
          <p14:tracePt t="75371" x="3436938" y="3884613"/>
          <p14:tracePt t="75379" x="3455988" y="3884613"/>
          <p14:tracePt t="75387" x="3482975" y="3884613"/>
          <p14:tracePt t="75395" x="3509963" y="3884613"/>
          <p14:tracePt t="75403" x="3556000" y="3894138"/>
          <p14:tracePt t="75411" x="3582988" y="3921125"/>
          <p14:tracePt t="75420" x="3619500" y="3930650"/>
          <p14:tracePt t="75427" x="3673475" y="3967163"/>
          <p14:tracePt t="75434" x="3702050" y="3984625"/>
          <p14:tracePt t="75442" x="3746500" y="4013200"/>
          <p14:tracePt t="75450" x="3783013" y="4040188"/>
          <p14:tracePt t="75459" x="3838575" y="4076700"/>
          <p14:tracePt t="75470" x="3856038" y="4094163"/>
          <p14:tracePt t="75476" x="3875088" y="4113213"/>
          <p14:tracePt t="75486" x="3902075" y="4130675"/>
          <p14:tracePt t="75503" x="3919538" y="4159250"/>
          <p14:tracePt t="75507" x="3919538" y="4167188"/>
          <p14:tracePt t="75516" x="3919538" y="4176713"/>
          <p14:tracePt t="75530" x="3919538" y="4203700"/>
          <p14:tracePt t="75535" x="3919538" y="4213225"/>
          <p14:tracePt t="75538" x="3919538" y="4222750"/>
          <p14:tracePt t="75548" x="3919538" y="4259263"/>
          <p14:tracePt t="75564" x="3919538" y="4286250"/>
          <p14:tracePt t="75572" x="3911600" y="4303713"/>
          <p14:tracePt t="75580" x="3902075" y="4332288"/>
          <p14:tracePt t="75588" x="3883025" y="4349750"/>
          <p14:tracePt t="75596" x="3856038" y="4368800"/>
          <p14:tracePt t="75604" x="3838575" y="4386263"/>
          <p14:tracePt t="75612" x="3810000" y="4405313"/>
          <p14:tracePt t="75618" x="3783013" y="4413250"/>
          <p14:tracePt t="75627" x="3756025" y="4432300"/>
          <p14:tracePt t="75634" x="3738563" y="4441825"/>
          <p14:tracePt t="75641" x="3738563" y="4449763"/>
          <p14:tracePt t="75652" x="3729038" y="4459288"/>
          <p14:tracePt t="75669" x="3719513" y="4459288"/>
          <p14:tracePt t="75675" x="3709988" y="4468813"/>
          <p14:tracePt t="75803" x="3692525" y="4459288"/>
          <p14:tracePt t="75810" x="3683000" y="4441825"/>
          <p14:tracePt t="75818" x="3673475" y="4432300"/>
          <p14:tracePt t="75834" x="3665538" y="4422775"/>
          <p14:tracePt t="75844" x="3646488" y="4405313"/>
          <p14:tracePt t="75860" x="3636963" y="4395788"/>
          <p14:tracePt t="75879" x="3629025" y="4386263"/>
          <p14:tracePt t="75903" x="3619500" y="4386263"/>
          <p14:tracePt t="75907" x="3609975" y="4386263"/>
          <p14:tracePt t="75914" x="3592513" y="4386263"/>
          <p14:tracePt t="75922" x="3563938" y="4386263"/>
          <p14:tracePt t="75930" x="3556000" y="4386263"/>
          <p14:tracePt t="75939" x="3527425" y="4386263"/>
          <p14:tracePt t="75954" x="3519488" y="4386263"/>
          <p14:tracePt t="75970" x="3509963" y="4376738"/>
          <p14:tracePt t="75987" x="3490913" y="4359275"/>
          <p14:tracePt t="75995" x="3482975" y="4349750"/>
          <p14:tracePt t="76011" x="3482975" y="4322763"/>
          <p14:tracePt t="76020" x="3473450" y="4303713"/>
          <p14:tracePt t="76027" x="3473450" y="4295775"/>
          <p14:tracePt t="76034" x="3473450" y="4276725"/>
          <p14:tracePt t="76043" x="3473450" y="4259263"/>
          <p14:tracePt t="76050" x="3473450" y="4240213"/>
          <p14:tracePt t="76059" x="3473450" y="4232275"/>
          <p14:tracePt t="76068" x="3473450" y="4222750"/>
          <p14:tracePt t="76075" x="3463925" y="4213225"/>
          <p14:tracePt t="76084" x="3463925" y="4195763"/>
          <p14:tracePt t="76100" x="3463925" y="4186238"/>
          <p14:tracePt t="76115" x="3463925" y="4176713"/>
          <p14:tracePt t="76131" x="3463925" y="4159250"/>
          <p14:tracePt t="76139" x="3463925" y="4149725"/>
          <p14:tracePt t="76147" x="3473450" y="4130675"/>
          <p14:tracePt t="76163" x="3473450" y="4113213"/>
          <p14:tracePt t="76172" x="3482975" y="4103688"/>
          <p14:tracePt t="76187" x="3490913" y="4103688"/>
          <p14:tracePt t="76195" x="3500438" y="4086225"/>
          <p14:tracePt t="76212" x="3519488" y="4067175"/>
          <p14:tracePt t="76234" x="3527425" y="4057650"/>
          <p14:tracePt t="76242" x="3536950" y="4049713"/>
          <p14:tracePt t="76250" x="3546475" y="4040188"/>
          <p14:tracePt t="76258" x="3556000" y="4030663"/>
          <p14:tracePt t="76267" x="3563938" y="4021138"/>
          <p14:tracePt t="76274" x="3582988" y="4013200"/>
          <p14:tracePt t="76282" x="3592513" y="4013200"/>
          <p14:tracePt t="76290" x="3609975" y="4013200"/>
          <p14:tracePt t="76323" x="3619500" y="4013200"/>
          <p14:tracePt t="76355" x="3646488" y="4013200"/>
          <p14:tracePt t="76364" x="3646488" y="4021138"/>
          <p14:tracePt t="76371" x="3656013" y="4030663"/>
          <p14:tracePt t="76380" x="3683000" y="4057650"/>
          <p14:tracePt t="76387" x="3702050" y="4076700"/>
          <p14:tracePt t="76403" x="3738563" y="4094163"/>
          <p14:tracePt t="76412" x="3746500" y="4113213"/>
          <p14:tracePt t="76430" x="3756025" y="4130675"/>
          <p14:tracePt t="76700" x="3765550" y="4113213"/>
          <p14:tracePt t="76716" x="3783013" y="4094163"/>
          <p14:tracePt t="77012" x="3765550" y="4113213"/>
          <p14:tracePt t="77020" x="3756025" y="4122738"/>
          <p14:tracePt t="77026" x="3746500" y="4140200"/>
          <p14:tracePt t="77035" x="3746500" y="4149725"/>
          <p14:tracePt t="77042" x="3738563" y="4159250"/>
          <p14:tracePt t="77058" x="3738563" y="4176713"/>
          <p14:tracePt t="77133" x="3746500" y="4176713"/>
          <p14:tracePt t="77180" x="3756025" y="4176713"/>
          <p14:tracePt t="77205" x="3775075" y="4176713"/>
          <p14:tracePt t="77212" x="3783013" y="4176713"/>
          <p14:tracePt t="77221" x="3792538" y="4176713"/>
          <p14:tracePt t="77236" x="3810000" y="4167188"/>
          <p14:tracePt t="77243" x="3810000" y="4159250"/>
          <p14:tracePt t="77252" x="3819525" y="4159250"/>
          <p14:tracePt t="77259" x="3838575" y="4159250"/>
          <p14:tracePt t="77269" x="3883025" y="4159250"/>
          <p14:tracePt t="77275" x="3919538" y="4159250"/>
          <p14:tracePt t="77285" x="3975100" y="4159250"/>
          <p14:tracePt t="77291" x="3992563" y="4159250"/>
          <p14:tracePt t="77300" x="4038600" y="4159250"/>
          <p14:tracePt t="77307" x="4102100" y="4159250"/>
          <p14:tracePt t="77315" x="4157663" y="4159250"/>
          <p14:tracePt t="77323" x="4275138" y="4159250"/>
          <p14:tracePt t="77331" x="4403725" y="4195763"/>
          <p14:tracePt t="77339" x="4567238" y="4195763"/>
          <p14:tracePt t="77347" x="4776788" y="4240213"/>
          <p14:tracePt t="77356" x="5095875" y="4276725"/>
          <p14:tracePt t="77363" x="5305425" y="4313238"/>
          <p14:tracePt t="77371" x="5524500" y="4359275"/>
          <p14:tracePt t="77379" x="5688013" y="4395788"/>
          <p14:tracePt t="77387" x="5816600" y="4405313"/>
          <p14:tracePt t="77395" x="5907088" y="4422775"/>
          <p14:tracePt t="77404" x="5999163" y="4422775"/>
          <p14:tracePt t="77411" x="6053138" y="4422775"/>
          <p14:tracePt t="77421" x="6062663" y="4422775"/>
          <p14:tracePt t="77428" x="6072188" y="4422775"/>
          <p14:tracePt t="77435" x="6080125" y="4422775"/>
          <p14:tracePt t="77443" x="6080125" y="4405313"/>
          <p14:tracePt t="77460" x="6080125" y="4395788"/>
          <p14:tracePt t="77604" x="6080125" y="4386263"/>
          <p14:tracePt t="77628" x="6072188" y="4386263"/>
          <p14:tracePt t="77692" x="6062663" y="4386263"/>
          <p14:tracePt t="77858" x="6043613" y="4386263"/>
          <p14:tracePt t="77866" x="6035675" y="4395788"/>
          <p14:tracePt t="77876" x="6026150" y="4405313"/>
          <p14:tracePt t="79813" x="6026150" y="4422775"/>
          <p14:tracePt t="79820" x="6026150" y="4449763"/>
          <p14:tracePt t="79828" x="6016625" y="4468813"/>
          <p14:tracePt t="79834" x="5989638" y="4486275"/>
          <p14:tracePt t="79845" x="5980113" y="4495800"/>
          <p14:tracePt t="79853" x="5980113" y="4505325"/>
          <p14:tracePt t="79859" x="5972175" y="4514850"/>
          <p14:tracePt t="79866" x="5972175" y="4532313"/>
          <p14:tracePt t="79876" x="5962650" y="4532313"/>
          <p14:tracePt t="80100" x="5962650" y="4514850"/>
          <p14:tracePt t="80108" x="5962650" y="4505325"/>
          <p14:tracePt t="80132" x="5962650" y="4495800"/>
          <p14:tracePt t="80292" x="5953125" y="4486275"/>
          <p14:tracePt t="80301" x="5926138" y="4495800"/>
          <p14:tracePt t="80307" x="5899150" y="4514850"/>
          <p14:tracePt t="80318" x="5853113" y="4532313"/>
          <p14:tracePt t="80324" x="5826125" y="4559300"/>
          <p14:tracePt t="80331" x="5807075" y="4578350"/>
          <p14:tracePt t="80340" x="5770563" y="4614863"/>
          <p14:tracePt t="80347" x="5724525" y="4660900"/>
          <p14:tracePt t="80355" x="5707063" y="4678363"/>
          <p14:tracePt t="80362" x="5670550" y="4714875"/>
          <p14:tracePt t="80371" x="5653088" y="4732338"/>
          <p14:tracePt t="80378" x="5624513" y="4760913"/>
          <p14:tracePt t="80386" x="5607050" y="4778375"/>
          <p14:tracePt t="80394" x="5570538" y="4814888"/>
          <p14:tracePt t="80402" x="5561013" y="4824413"/>
          <p14:tracePt t="80418" x="5551488" y="4824413"/>
          <p14:tracePt t="80510" x="5551488" y="4814888"/>
          <p14:tracePt t="80516" x="5551488" y="4787900"/>
          <p14:tracePt t="80525" x="5551488" y="4768850"/>
          <p14:tracePt t="80540" x="5551488" y="4760913"/>
          <p14:tracePt t="80866" x="5551488" y="4751388"/>
          <p14:tracePt t="80874" x="5524500" y="4751388"/>
          <p14:tracePt t="80882" x="5414963" y="4805363"/>
          <p14:tracePt t="80900" x="5187950" y="4887913"/>
          <p14:tracePt t="80906" x="5059363" y="4951413"/>
          <p14:tracePt t="80914" x="4922838" y="4997450"/>
          <p14:tracePt t="80922" x="4832350" y="5006975"/>
          <p14:tracePt t="80930" x="4730750" y="5053013"/>
          <p14:tracePt t="80939" x="4622800" y="5080000"/>
          <p14:tracePt t="80946" x="4540250" y="5106988"/>
          <p14:tracePt t="80954" x="4457700" y="5133975"/>
          <p14:tracePt t="80962" x="4421188" y="5143500"/>
          <p14:tracePt t="80970" x="4403725" y="5143500"/>
          <p14:tracePt t="80978" x="4394200" y="5143500"/>
          <p14:tracePt t="81035" x="4384675" y="5143500"/>
          <p14:tracePt t="81042" x="4348163" y="5143500"/>
          <p14:tracePt t="81050" x="4275138" y="5143500"/>
          <p14:tracePt t="81058" x="4184650" y="5143500"/>
          <p14:tracePt t="81066" x="4094163" y="5133975"/>
          <p14:tracePt t="81074" x="3984625" y="5126038"/>
          <p14:tracePt t="81083" x="3856038" y="5106988"/>
          <p14:tracePt t="81090" x="3738563" y="5097463"/>
          <p14:tracePt t="81098" x="3646488" y="5070475"/>
          <p14:tracePt t="81106" x="3546475" y="5053013"/>
          <p14:tracePt t="81114" x="3519488" y="5053013"/>
          <p14:tracePt t="81123" x="3482975" y="5043488"/>
          <p14:tracePt t="81130" x="3446463" y="5033963"/>
          <p14:tracePt t="81146" x="3427413" y="5016500"/>
          <p14:tracePt t="81317" x="3419475" y="4997450"/>
          <p14:tracePt t="81332" x="3409950" y="4979988"/>
          <p14:tracePt t="81348" x="3409950" y="4960938"/>
          <p14:tracePt t="81364" x="3400425" y="4914900"/>
          <p14:tracePt t="81388" x="3390900" y="4906963"/>
          <p14:tracePt t="81396" x="3390900" y="4878388"/>
          <p14:tracePt t="81420" x="3390900" y="4870450"/>
          <p14:tracePt t="81428" x="3390900" y="4860925"/>
          <p14:tracePt t="81453" x="3390900" y="4841875"/>
          <p14:tracePt t="81828" x="3382963" y="4841875"/>
          <p14:tracePt t="81930" x="3382963" y="4851400"/>
          <p14:tracePt t="81939" x="3373438" y="4860925"/>
          <p14:tracePt t="81946" x="3354388" y="4878388"/>
          <p14:tracePt t="81954" x="3346450" y="4878388"/>
          <p14:tracePt t="81962" x="3336925" y="4897438"/>
          <p14:tracePt t="81970" x="3327400" y="4906963"/>
          <p14:tracePt t="81994" x="3309938" y="4914900"/>
          <p14:tracePt t="82002" x="3290888" y="4933950"/>
          <p14:tracePt t="82010" x="3273425" y="4970463"/>
          <p14:tracePt t="82018" x="3263900" y="4970463"/>
          <p14:tracePt t="82026" x="3254375" y="4979988"/>
          <p14:tracePt t="82042" x="3244850" y="4987925"/>
          <p14:tracePt t="82067" x="3244850" y="4997450"/>
          <p14:tracePt t="83588" x="3244850" y="4987925"/>
          <p14:tracePt t="83596" x="3217863" y="4943475"/>
          <p14:tracePt t="83604" x="3081338" y="4878388"/>
          <p14:tracePt t="83612" x="2971800" y="4851400"/>
          <p14:tracePt t="83622" x="2835275" y="4805363"/>
          <p14:tracePt t="83628" x="2689225" y="4732338"/>
          <p14:tracePt t="83637" x="2516188" y="4651375"/>
          <p14:tracePt t="83644" x="2370138" y="4614863"/>
          <p14:tracePt t="83651" x="2233613" y="4551363"/>
          <p14:tracePt t="83661" x="2170113" y="4514850"/>
          <p14:tracePt t="83667" x="2087563" y="4459288"/>
          <p14:tracePt t="83677" x="2070100" y="4441825"/>
          <p14:tracePt t="83684" x="2060575" y="4432300"/>
          <p14:tracePt t="83693" x="2051050" y="4413250"/>
          <p14:tracePt t="83701" x="2041525" y="4405313"/>
          <p14:tracePt t="83717" x="2033588" y="4386263"/>
          <p14:tracePt t="83723" x="2024063" y="4386263"/>
          <p14:tracePt t="83734" x="2014538" y="4368800"/>
          <p14:tracePt t="83740" x="1978025" y="4359275"/>
          <p14:tracePt t="83748" x="1951038" y="4359275"/>
          <p14:tracePt t="83755" x="1895475" y="4349750"/>
          <p14:tracePt t="83766" x="1778000" y="4303713"/>
          <p14:tracePt t="83771" x="1685925" y="4303713"/>
          <p14:tracePt t="83779" x="1558925" y="4295775"/>
          <p14:tracePt t="83787" x="1395413" y="4276725"/>
          <p14:tracePt t="83795" x="1249363" y="4232275"/>
          <p14:tracePt t="83805" x="1112838" y="4222750"/>
          <p14:tracePt t="83812" x="1003300" y="4203700"/>
          <p14:tracePt t="83822" x="930275" y="4203700"/>
          <p14:tracePt t="83827" x="811213" y="4159250"/>
          <p14:tracePt t="83839" x="757238" y="4149725"/>
          <p14:tracePt t="83843" x="711200" y="4140200"/>
          <p14:tracePt t="83850" x="674688" y="4130675"/>
          <p14:tracePt t="83862" x="665163" y="4130675"/>
          <p14:tracePt t="83866" x="638175" y="4113213"/>
          <p14:tracePt t="83874" x="628650" y="4113213"/>
          <p14:tracePt t="83882" x="620713" y="4113213"/>
          <p14:tracePt t="83900" x="584200" y="4103688"/>
          <p14:tracePt t="83906" x="574675" y="4103688"/>
          <p14:tracePt t="83915" x="555625" y="4094163"/>
          <p14:tracePt t="83922" x="538163" y="4094163"/>
          <p14:tracePt t="83930" x="501650" y="4094163"/>
          <p14:tracePt t="83938" x="465138" y="4086225"/>
          <p14:tracePt t="83946" x="446088" y="4057650"/>
          <p14:tracePt t="83954" x="438150" y="4057650"/>
          <p14:tracePt t="83962" x="419100" y="4049713"/>
          <p14:tracePt t="83970" x="401638" y="4040188"/>
          <p14:tracePt t="83978" x="392113" y="4030663"/>
          <p14:tracePt t="84002" x="392113" y="4021138"/>
          <p14:tracePt t="84011" x="382588" y="4013200"/>
          <p14:tracePt t="84036" x="373063" y="4003675"/>
          <p14:tracePt t="84044" x="365125" y="3994150"/>
          <p14:tracePt t="84067" x="355600" y="3984625"/>
          <p14:tracePt t="84084" x="336550" y="3976688"/>
          <p14:tracePt t="84092" x="328613" y="3976688"/>
          <p14:tracePt t="84107" x="319088" y="3967163"/>
          <p14:tracePt t="84173" x="301625" y="3957638"/>
          <p14:tracePt t="84195" x="292100" y="3940175"/>
          <p14:tracePt t="84212" x="282575" y="3930650"/>
          <p14:tracePt t="84236" x="282575" y="3921125"/>
          <p14:tracePt t="84260" x="282575" y="3903663"/>
          <p14:tracePt t="84394" x="346075" y="3903663"/>
          <p14:tracePt t="84404" x="511175" y="3903663"/>
          <p14:tracePt t="84411" x="692150" y="3903663"/>
          <p14:tracePt t="84419" x="874713" y="3903663"/>
          <p14:tracePt t="84428" x="1020763" y="3903663"/>
          <p14:tracePt t="84435" x="1166813" y="3903663"/>
          <p14:tracePt t="84443" x="1276350" y="3903663"/>
          <p14:tracePt t="84451" x="1330325" y="3903663"/>
          <p14:tracePt t="84460" x="1376363" y="3903663"/>
          <p14:tracePt t="84476" x="1385888" y="3903663"/>
          <p14:tracePt t="84642" x="1395413" y="3903663"/>
          <p14:tracePt t="84651" x="1403350" y="3903663"/>
          <p14:tracePt t="84660" x="1412875" y="3903663"/>
          <p14:tracePt t="84683" x="1422400" y="3903663"/>
          <p14:tracePt t="84691" x="1431925" y="3903663"/>
          <p14:tracePt t="84724" x="1449388" y="3903663"/>
          <p14:tracePt t="84774" x="1458913" y="3903663"/>
          <p14:tracePt t="85242" x="1512888" y="3875088"/>
          <p14:tracePt t="85254" x="1595438" y="3803650"/>
          <p14:tracePt t="85258" x="1658938" y="3738563"/>
          <p14:tracePt t="85267" x="1751013" y="3648075"/>
          <p14:tracePt t="85276" x="1831975" y="3584575"/>
          <p14:tracePt t="85286" x="1931988" y="3511550"/>
          <p14:tracePt t="85292" x="2033588" y="3402013"/>
          <p14:tracePt t="85301" x="2114550" y="3346450"/>
          <p14:tracePt t="85307" x="2214563" y="3292475"/>
          <p14:tracePt t="85317" x="2279650" y="3236913"/>
          <p14:tracePt t="85324" x="2316163" y="3219450"/>
          <p14:tracePt t="85333" x="2333625" y="3200400"/>
          <p14:tracePt t="85339" x="2360613" y="3192463"/>
          <p14:tracePt t="85386" x="2389188" y="3192463"/>
          <p14:tracePt t="85394" x="2425700" y="3192463"/>
          <p14:tracePt t="85403" x="2479675" y="3192463"/>
          <p14:tracePt t="85411" x="2589213" y="3192463"/>
          <p14:tracePt t="85419" x="2698750" y="3192463"/>
          <p14:tracePt t="85429" x="2844800" y="3192463"/>
          <p14:tracePt t="85434" x="2971800" y="3192463"/>
          <p14:tracePt t="85443" x="3081338" y="3192463"/>
          <p14:tracePt t="85451" x="3190875" y="3192463"/>
          <p14:tracePt t="85459" x="3281363" y="3192463"/>
          <p14:tracePt t="85469" x="3373438" y="3192463"/>
          <p14:tracePt t="85475" x="3427413" y="3192463"/>
          <p14:tracePt t="85484" x="3500438" y="3192463"/>
          <p14:tracePt t="85491" x="3546475" y="3192463"/>
          <p14:tracePt t="85501" x="3600450" y="3209925"/>
          <p14:tracePt t="85507" x="3629025" y="3228975"/>
          <p14:tracePt t="85516" x="3673475" y="3255963"/>
          <p14:tracePt t="85523" x="3683000" y="3265488"/>
          <p14:tracePt t="85532" x="3709988" y="3292475"/>
          <p14:tracePt t="85539" x="3719513" y="3328988"/>
          <p14:tracePt t="85547" x="3729038" y="3355975"/>
          <p14:tracePt t="85555" x="3738563" y="3382963"/>
          <p14:tracePt t="85563" x="3765550" y="3419475"/>
          <p14:tracePt t="85578" x="3765550" y="3438525"/>
          <p14:tracePt t="85586" x="3765550" y="3446463"/>
          <p14:tracePt t="85594" x="3775075" y="3465513"/>
          <p14:tracePt t="85611" x="3775075" y="3482975"/>
          <p14:tracePt t="85618" x="3775075" y="3492500"/>
          <p14:tracePt t="85628" x="3775075" y="3511550"/>
          <p14:tracePt t="85634" x="3783013" y="3538538"/>
          <p14:tracePt t="85643" x="3792538" y="3556000"/>
          <p14:tracePt t="85650" x="3810000" y="3584575"/>
          <p14:tracePt t="85658" x="3829050" y="3621088"/>
          <p14:tracePt t="85666" x="3838575" y="3638550"/>
          <p14:tracePt t="85675" x="3856038" y="3657600"/>
          <p14:tracePt t="85684" x="3892550" y="3684588"/>
          <p14:tracePt t="85691" x="3911600" y="3702050"/>
          <p14:tracePt t="85700" x="3919538" y="3721100"/>
          <p14:tracePt t="85707" x="3938588" y="3757613"/>
          <p14:tracePt t="85717" x="3956050" y="3775075"/>
          <p14:tracePt t="85723" x="3956050" y="3784600"/>
          <p14:tracePt t="85734" x="3965575" y="3803650"/>
          <p14:tracePt t="85739" x="3965575" y="3830638"/>
          <p14:tracePt t="85747" x="3975100" y="3840163"/>
          <p14:tracePt t="85755" x="3975100" y="3867150"/>
          <p14:tracePt t="85763" x="3984625" y="3884613"/>
          <p14:tracePt t="85773" x="3984625" y="3894138"/>
          <p14:tracePt t="85779" x="3984625" y="3911600"/>
          <p14:tracePt t="85787" x="4002088" y="3940175"/>
          <p14:tracePt t="85795" x="4002088" y="3967163"/>
          <p14:tracePt t="85803" x="4011613" y="3984625"/>
          <p14:tracePt t="85811" x="4021138" y="4013200"/>
          <p14:tracePt t="85819" x="4021138" y="4021138"/>
          <p14:tracePt t="85827" x="4021138" y="4049713"/>
          <p14:tracePt t="85837" x="4021138" y="4057650"/>
          <p14:tracePt t="85843" x="4021138" y="4067175"/>
          <p14:tracePt t="85851" x="4029075" y="4103688"/>
          <p14:tracePt t="86030" x="4057650" y="4122738"/>
          <p14:tracePt t="86044" x="4057650" y="4149725"/>
          <p14:tracePt t="86050" x="4057650" y="4159250"/>
          <p14:tracePt t="86060" x="4057650" y="4195763"/>
          <p14:tracePt t="86075" x="4057650" y="4213225"/>
          <p14:tracePt t="86084" x="4048125" y="4249738"/>
          <p14:tracePt t="86091" x="4048125" y="4259263"/>
          <p14:tracePt t="86101" x="4011613" y="4295775"/>
          <p14:tracePt t="86107" x="3992563" y="4322763"/>
          <p14:tracePt t="86116" x="3965575" y="4349750"/>
          <p14:tracePt t="86123" x="3948113" y="4368800"/>
          <p14:tracePt t="86131" x="3902075" y="4413250"/>
          <p14:tracePt t="86139" x="3875088" y="4432300"/>
          <p14:tracePt t="86147" x="3846513" y="4468813"/>
          <p14:tracePt t="86155" x="3829050" y="4495800"/>
          <p14:tracePt t="86163" x="3792538" y="4541838"/>
          <p14:tracePt t="86171" x="3783013" y="4559300"/>
          <p14:tracePt t="86179" x="3765550" y="4605338"/>
          <p14:tracePt t="86188" x="3756025" y="4614863"/>
          <p14:tracePt t="86195" x="3746500" y="4624388"/>
          <p14:tracePt t="86244" x="3746500" y="4614863"/>
          <p14:tracePt t="86254" x="3746500" y="4595813"/>
          <p14:tracePt t="86257" x="3746500" y="4568825"/>
          <p14:tracePt t="86266" x="3746500" y="4559300"/>
          <p14:tracePt t="86282" x="3746500" y="4551363"/>
          <p14:tracePt t="86548" x="3738563" y="4541838"/>
          <p14:tracePt t="86556" x="3719513" y="4541838"/>
          <p14:tracePt t="86564" x="3709988" y="4541838"/>
          <p14:tracePt t="86573" x="3683000" y="4559300"/>
          <p14:tracePt t="86579" x="3673475" y="4559300"/>
          <p14:tracePt t="86620" x="3665538" y="4559300"/>
          <p14:tracePt t="86845" x="3656013" y="4559300"/>
          <p14:tracePt t="86850" x="3629025" y="4559300"/>
          <p14:tracePt t="86858" x="3592513" y="4559300"/>
          <p14:tracePt t="86866" x="3536950" y="4559300"/>
          <p14:tracePt t="86874" x="3473450" y="4559300"/>
          <p14:tracePt t="86883" x="3419475" y="4541838"/>
          <p14:tracePt t="86890" x="3354388" y="4532313"/>
          <p14:tracePt t="86898" x="3309938" y="4514850"/>
          <p14:tracePt t="86906" x="3263900" y="4486275"/>
          <p14:tracePt t="86915" x="3200400" y="4449763"/>
          <p14:tracePt t="86923" x="3163888" y="4441825"/>
          <p14:tracePt t="86930" x="3136900" y="4422775"/>
          <p14:tracePt t="86938" x="3117850" y="4413250"/>
          <p14:tracePt t="86948" x="3117850" y="4405313"/>
          <p14:tracePt t="86956" x="3108325" y="4386263"/>
          <p14:tracePt t="86961" x="3108325" y="4368800"/>
          <p14:tracePt t="86970" x="3108325" y="4359275"/>
          <p14:tracePt t="86986" x="3108325" y="4349750"/>
          <p14:tracePt t="86994" x="3108325" y="4340225"/>
          <p14:tracePt t="87002" x="3108325" y="4332288"/>
          <p14:tracePt t="87018" x="3108325" y="4322763"/>
          <p14:tracePt t="87026" x="3108325" y="4313238"/>
          <p14:tracePt t="87043" x="3108325" y="4303713"/>
          <p14:tracePt t="87075" x="3108325" y="4286250"/>
          <p14:tracePt t="87083" x="3108325" y="4276725"/>
          <p14:tracePt t="87100" x="3108325" y="4259263"/>
          <p14:tracePt t="87108" x="3117850" y="4240213"/>
          <p14:tracePt t="87118" x="3127375" y="4222750"/>
          <p14:tracePt t="87124" x="3136900" y="4213225"/>
          <p14:tracePt t="87133" x="3163888" y="4167188"/>
          <p14:tracePt t="87140" x="3171825" y="4159250"/>
          <p14:tracePt t="87148" x="3190875" y="4140200"/>
          <p14:tracePt t="87157" x="3208338" y="4122738"/>
          <p14:tracePt t="87163" x="3217863" y="4103688"/>
          <p14:tracePt t="87171" x="3236913" y="4086225"/>
          <p14:tracePt t="87179" x="3254375" y="4067175"/>
          <p14:tracePt t="87187" x="3273425" y="4040188"/>
          <p14:tracePt t="87196" x="3290888" y="4030663"/>
          <p14:tracePt t="87205" x="3309938" y="4021138"/>
          <p14:tracePt t="87211" x="3327400" y="4013200"/>
          <p14:tracePt t="87222" x="3346450" y="4013200"/>
          <p14:tracePt t="87227" x="3373438" y="3994150"/>
          <p14:tracePt t="87237" x="3400425" y="3984625"/>
          <p14:tracePt t="87254" x="3409950" y="3984625"/>
          <p14:tracePt t="87257" x="3436938" y="3984625"/>
          <p14:tracePt t="87275" x="3455988" y="3984625"/>
          <p14:tracePt t="87285" x="3482975" y="3984625"/>
          <p14:tracePt t="87292" x="3500438" y="3984625"/>
          <p14:tracePt t="87301" x="3546475" y="3984625"/>
          <p14:tracePt t="87308" x="3556000" y="3984625"/>
          <p14:tracePt t="87318" x="3582988" y="3984625"/>
          <p14:tracePt t="87333" x="3609975" y="3984625"/>
          <p14:tracePt t="87340" x="3619500" y="3984625"/>
          <p14:tracePt t="87352" x="3629025" y="3984625"/>
          <p14:tracePt t="87354" x="3656013" y="3984625"/>
          <p14:tracePt t="87370" x="3673475" y="3984625"/>
          <p14:tracePt t="87378" x="3683000" y="3994150"/>
          <p14:tracePt t="87386" x="3692525" y="4021138"/>
          <p14:tracePt t="87394" x="3702050" y="4040188"/>
          <p14:tracePt t="87402" x="3709988" y="4049713"/>
          <p14:tracePt t="87410" x="3729038" y="4086225"/>
          <p14:tracePt t="87418" x="3738563" y="4094163"/>
          <p14:tracePt t="87426" x="3738563" y="4122738"/>
          <p14:tracePt t="87434" x="3756025" y="4149725"/>
          <p14:tracePt t="87442" x="3765550" y="4167188"/>
          <p14:tracePt t="87450" x="3775075" y="4186238"/>
          <p14:tracePt t="87458" x="3783013" y="4203700"/>
          <p14:tracePt t="87470" x="3802063" y="4222750"/>
          <p14:tracePt t="87563" x="3802063" y="4240213"/>
          <p14:tracePt t="87570" x="3802063" y="4259263"/>
          <p14:tracePt t="87578" x="3802063" y="4268788"/>
          <p14:tracePt t="87586" x="3802063" y="4276725"/>
          <p14:tracePt t="87594" x="3802063" y="4295775"/>
          <p14:tracePt t="87602" x="3802063" y="4303713"/>
          <p14:tracePt t="87618" x="3802063" y="4322763"/>
          <p14:tracePt t="87626" x="3792538" y="4332288"/>
          <p14:tracePt t="87634" x="3783013" y="4340225"/>
          <p14:tracePt t="87642" x="3765550" y="4359275"/>
          <p14:tracePt t="87650" x="3765550" y="4368800"/>
          <p14:tracePt t="87659" x="3756025" y="4376738"/>
          <p14:tracePt t="87667" x="3746500" y="4386263"/>
          <p14:tracePt t="87675" x="3738563" y="4386263"/>
          <p14:tracePt t="87688" x="3729038" y="4386263"/>
          <p14:tracePt t="87708" x="3719513" y="4395788"/>
          <p14:tracePt t="87773" x="3709988" y="4405313"/>
          <p14:tracePt t="87820" x="3702050" y="4405313"/>
          <p14:tracePt t="87860" x="3692525" y="4405313"/>
          <p14:tracePt t="87867" x="3683000" y="4413250"/>
          <p14:tracePt t="87886" x="3665538" y="4432300"/>
          <p14:tracePt t="87900" x="3656013" y="4432300"/>
          <p14:tracePt t="87906" x="3646488" y="4441825"/>
          <p14:tracePt t="88002" x="3636963" y="4441825"/>
          <p14:tracePt t="88010" x="3609975" y="4449763"/>
          <p14:tracePt t="88026" x="3592513" y="4449763"/>
          <p14:tracePt t="88034" x="3573463" y="4468813"/>
          <p14:tracePt t="88042" x="3536950" y="4478338"/>
          <p14:tracePt t="88050" x="3509963" y="4486275"/>
          <p14:tracePt t="88058" x="3490913" y="4486275"/>
          <p14:tracePt t="88066" x="3455988" y="4495800"/>
          <p14:tracePt t="88074" x="3419475" y="4514850"/>
          <p14:tracePt t="88085" x="3409950" y="4514850"/>
          <p14:tracePt t="88314" x="3400425" y="4514850"/>
          <p14:tracePt t="88330" x="3382963" y="4505325"/>
          <p14:tracePt t="88339" x="3373438" y="4505325"/>
          <p14:tracePt t="88348" x="3363913" y="4505325"/>
          <p14:tracePt t="88355" x="3354388" y="4495800"/>
          <p14:tracePt t="88363" x="3346450" y="4478338"/>
          <p14:tracePt t="88379" x="3346450" y="4449763"/>
          <p14:tracePt t="88390" x="3336925" y="4441825"/>
          <p14:tracePt t="88394" x="3336925" y="4432300"/>
          <p14:tracePt t="88403" x="3327400" y="4422775"/>
          <p14:tracePt t="88435" x="3317875" y="4413250"/>
          <p14:tracePt t="88508" x="3300413" y="4413250"/>
          <p14:tracePt t="88766" x="3290888" y="4395788"/>
          <p14:tracePt t="88780" x="3290888" y="4386263"/>
          <p14:tracePt t="88788" x="3290888" y="4376738"/>
          <p14:tracePt t="88805" x="3290888" y="4368800"/>
          <p14:tracePt t="88828" x="3290888" y="4349750"/>
          <p14:tracePt t="88882" x="3300413" y="4340225"/>
          <p14:tracePt t="88922" x="3309938" y="4332288"/>
          <p14:tracePt t="88938" x="3317875" y="4313238"/>
          <p14:tracePt t="88954" x="3327400" y="4303713"/>
          <p14:tracePt t="89002" x="3336925" y="4295775"/>
          <p14:tracePt t="89010" x="3354388" y="4295775"/>
          <p14:tracePt t="89018" x="3363913" y="4286250"/>
          <p14:tracePt t="89026" x="3373438" y="4286250"/>
          <p14:tracePt t="89034" x="3390900" y="4268788"/>
          <p14:tracePt t="89042" x="3400425" y="4268788"/>
          <p14:tracePt t="89050" x="3409950" y="4268788"/>
          <p14:tracePt t="89058" x="3419475" y="4268788"/>
          <p14:tracePt t="89066" x="3446463" y="4259263"/>
          <p14:tracePt t="89074" x="3455988" y="4259263"/>
          <p14:tracePt t="89091" x="3482975" y="4249738"/>
          <p14:tracePt t="89107" x="3490913" y="4240213"/>
          <p14:tracePt t="89123" x="3500438" y="4232275"/>
          <p14:tracePt t="89220" x="3509963" y="4232275"/>
          <p14:tracePt t="89236" x="3509963" y="4249738"/>
          <p14:tracePt t="89270" x="3509963" y="4259263"/>
          <p14:tracePt t="89277" x="3527425" y="4276725"/>
          <p14:tracePt t="89292" x="3536950" y="4295775"/>
          <p14:tracePt t="89308" x="3536950" y="4303713"/>
          <p14:tracePt t="89332" x="3536950" y="4313238"/>
          <p14:tracePt t="89340" x="3546475" y="4322763"/>
          <p14:tracePt t="89349" x="3546475" y="4340225"/>
          <p14:tracePt t="89356" x="3546475" y="4349750"/>
          <p14:tracePt t="89365" x="3556000" y="4349750"/>
          <p14:tracePt t="89380" x="3573463" y="4376738"/>
          <p14:tracePt t="89394" x="3582988" y="4386263"/>
          <p14:tracePt t="89402" x="3592513" y="4395788"/>
          <p14:tracePt t="89410" x="3600450" y="4405313"/>
          <p14:tracePt t="89418" x="3619500" y="4422775"/>
          <p14:tracePt t="89426" x="3619500" y="4432300"/>
          <p14:tracePt t="89459" x="3629025" y="4432300"/>
          <p14:tracePt t="89467" x="3656013" y="4432300"/>
          <p14:tracePt t="89477" x="3673475" y="4432300"/>
          <p14:tracePt t="89482" x="3719513" y="4432300"/>
          <p14:tracePt t="89490" x="3746500" y="4432300"/>
          <p14:tracePt t="89498" x="3765550" y="4432300"/>
          <p14:tracePt t="89506" x="3792538" y="4432300"/>
          <p14:tracePt t="89515" x="3802063" y="4432300"/>
          <p14:tracePt t="89522" x="3819525" y="4432300"/>
          <p14:tracePt t="89531" x="3838575" y="4422775"/>
          <p14:tracePt t="89538" x="3846513" y="4422775"/>
          <p14:tracePt t="89548" x="3846513" y="4413250"/>
          <p14:tracePt t="89555" x="3856038" y="4405313"/>
          <p14:tracePt t="89563" x="3865563" y="4395788"/>
          <p14:tracePt t="89571" x="3875088" y="4386263"/>
          <p14:tracePt t="89578" x="3883025" y="4376738"/>
          <p14:tracePt t="89714" x="3875088" y="4376738"/>
          <p14:tracePt t="89723" x="3819525" y="4376738"/>
          <p14:tracePt t="89731" x="3775075" y="4376738"/>
          <p14:tracePt t="89739" x="3683000" y="4376738"/>
          <p14:tracePt t="89748" x="3582988" y="4395788"/>
          <p14:tracePt t="89756" x="3509963" y="4413250"/>
          <p14:tracePt t="89764" x="3400425" y="4413250"/>
          <p14:tracePt t="89772" x="3327400" y="4413250"/>
          <p14:tracePt t="89778" x="3227388" y="4413250"/>
          <p14:tracePt t="89786" x="3136900" y="4413250"/>
          <p14:tracePt t="89794" x="3063875" y="4413250"/>
          <p14:tracePt t="89802" x="2990850" y="4413250"/>
          <p14:tracePt t="89810" x="2944813" y="4422775"/>
          <p14:tracePt t="89818" x="2917825" y="4422775"/>
          <p14:tracePt t="89826" x="2908300" y="4422775"/>
          <p14:tracePt t="89891" x="2898775" y="4422775"/>
          <p14:tracePt t="89898" x="2881313" y="4422775"/>
          <p14:tracePt t="89906" x="2871788" y="4422775"/>
          <p14:tracePt t="89914" x="2862263" y="4422775"/>
          <p14:tracePt t="89922" x="2852738" y="4422775"/>
          <p14:tracePt t="89931" x="2825750" y="4422775"/>
          <p14:tracePt t="89938" x="2808288" y="4413250"/>
          <p14:tracePt t="89946" x="2789238" y="4405313"/>
          <p14:tracePt t="89954" x="2771775" y="4405313"/>
          <p14:tracePt t="89962" x="2762250" y="4405313"/>
          <p14:tracePt t="89970" x="2762250" y="4395788"/>
          <p14:tracePt t="89994" x="2752725" y="4368800"/>
          <p14:tracePt t="90026" x="2744788" y="4359275"/>
          <p14:tracePt t="90042" x="2744788" y="4349750"/>
          <p14:tracePt t="90050" x="2744788" y="4322763"/>
          <p14:tracePt t="90066" x="2744788" y="4313238"/>
          <p14:tracePt t="90074" x="2744788" y="4286250"/>
          <p14:tracePt t="90082" x="2752725" y="4276725"/>
          <p14:tracePt t="90090" x="2752725" y="4268788"/>
          <p14:tracePt t="90106" x="2762250" y="4240213"/>
          <p14:tracePt t="90122" x="2771775" y="4232275"/>
          <p14:tracePt t="90148" x="2781300" y="4232275"/>
          <p14:tracePt t="90171" x="2781300" y="4213225"/>
          <p14:tracePt t="90187" x="2789238" y="4195763"/>
          <p14:tracePt t="90211" x="2798763" y="4186238"/>
          <p14:tracePt t="90227" x="2817813" y="4176713"/>
          <p14:tracePt t="90243" x="2825750" y="4159250"/>
          <p14:tracePt t="90251" x="2835275" y="4149725"/>
          <p14:tracePt t="90275" x="2844800" y="4140200"/>
          <p14:tracePt t="90291" x="2844800" y="4122738"/>
          <p14:tracePt t="90307" x="2862263" y="4103688"/>
          <p14:tracePt t="90339" x="2862263" y="4094163"/>
          <p14:tracePt t="90364" x="2871788" y="4086225"/>
          <p14:tracePt t="90460" x="2871788" y="4094163"/>
          <p14:tracePt t="90468" x="2871788" y="4113213"/>
          <p14:tracePt t="90475" x="2871788" y="4130675"/>
          <p14:tracePt t="90482" x="2871788" y="4149725"/>
          <p14:tracePt t="90490" x="2862263" y="4159250"/>
          <p14:tracePt t="90498" x="2862263" y="4186238"/>
          <p14:tracePt t="90507" x="2852738" y="4195763"/>
          <p14:tracePt t="90515" x="2852738" y="4203700"/>
          <p14:tracePt t="90539" x="2852738" y="4222750"/>
          <p14:tracePt t="90586" x="2852738" y="4232275"/>
          <p14:tracePt t="90594" x="2852738" y="4240213"/>
          <p14:tracePt t="90602" x="2844800" y="4249738"/>
          <p14:tracePt t="91067" x="2835275" y="4259263"/>
          <p14:tracePt t="91074" x="2808288" y="4276725"/>
          <p14:tracePt t="91090" x="2789238" y="4295775"/>
          <p14:tracePt t="91098" x="2781300" y="4303713"/>
          <p14:tracePt t="91114" x="2762250" y="4322763"/>
          <p14:tracePt t="91130" x="2752725" y="4322763"/>
          <p14:tracePt t="91315" x="2752725" y="4332288"/>
          <p14:tracePt t="91332" x="2752725" y="4340225"/>
          <p14:tracePt t="91340" x="2744788" y="4349750"/>
          <p14:tracePt t="91380" x="2744788" y="4359275"/>
          <p14:tracePt t="91468" x="2752725" y="4349750"/>
          <p14:tracePt t="91476" x="2781300" y="4340225"/>
          <p14:tracePt t="91484" x="2825750" y="4313238"/>
          <p14:tracePt t="91492" x="2844800" y="4303713"/>
          <p14:tracePt t="91501" x="2881313" y="4295775"/>
          <p14:tracePt t="91508" x="2944813" y="4286250"/>
          <p14:tracePt t="91517" x="2971800" y="4276725"/>
          <p14:tracePt t="91524" x="3008313" y="4268788"/>
          <p14:tracePt t="91533" x="3044825" y="4259263"/>
          <p14:tracePt t="91539" x="3063875" y="4259263"/>
          <p14:tracePt t="91548" x="3108325" y="4259263"/>
          <p14:tracePt t="91555" x="3136900" y="4259263"/>
          <p14:tracePt t="91563" x="3154363" y="4249738"/>
          <p14:tracePt t="91571" x="3181350" y="4249738"/>
          <p14:tracePt t="91579" x="3190875" y="4249738"/>
          <p14:tracePt t="91587" x="3200400" y="4249738"/>
          <p14:tracePt t="91596" x="3208338" y="4249738"/>
          <p14:tracePt t="91690" x="3217863" y="4259263"/>
          <p14:tracePt t="91698" x="3227388" y="4268788"/>
          <p14:tracePt t="91714" x="3236913" y="4295775"/>
          <p14:tracePt t="91748" x="3236913" y="4303713"/>
          <p14:tracePt t="91764" x="3244850" y="4313238"/>
          <p14:tracePt t="91787" x="3254375" y="4322763"/>
          <p14:tracePt t="91810" x="3263900" y="4322763"/>
          <p14:tracePt t="91836" x="3273425" y="4322763"/>
          <p14:tracePt t="92043" x="3281363" y="4313238"/>
          <p14:tracePt t="92050" x="3290888" y="4276725"/>
          <p14:tracePt t="92058" x="3290888" y="4268788"/>
          <p14:tracePt t="92066" x="3300413" y="4240213"/>
          <p14:tracePt t="92074" x="3317875" y="4213225"/>
          <p14:tracePt t="92082" x="3336925" y="4195763"/>
          <p14:tracePt t="92092" x="3346450" y="4186238"/>
          <p14:tracePt t="92101" x="3363913" y="4149725"/>
          <p14:tracePt t="92108" x="3373438" y="4140200"/>
          <p14:tracePt t="92117" x="3390900" y="4122738"/>
          <p14:tracePt t="92123" x="3409950" y="4103688"/>
          <p14:tracePt t="92132" x="3419475" y="4094163"/>
          <p14:tracePt t="92139" x="3427413" y="4086225"/>
          <p14:tracePt t="92147" x="3446463" y="4067175"/>
          <p14:tracePt t="92155" x="3463925" y="4057650"/>
          <p14:tracePt t="92172" x="3482975" y="4057650"/>
          <p14:tracePt t="92188" x="3490913" y="4057650"/>
          <p14:tracePt t="92195" x="3509963" y="4057650"/>
          <p14:tracePt t="92203" x="3546475" y="4057650"/>
          <p14:tracePt t="92211" x="3582988" y="4057650"/>
          <p14:tracePt t="92220" x="3609975" y="4057650"/>
          <p14:tracePt t="92227" x="3636963" y="4076700"/>
          <p14:tracePt t="92235" x="3656013" y="4103688"/>
          <p14:tracePt t="92243" x="3656013" y="4113213"/>
          <p14:tracePt t="92252" x="3665538" y="4149725"/>
          <p14:tracePt t="92259" x="3673475" y="4167188"/>
          <p14:tracePt t="92269" x="3683000" y="4176713"/>
          <p14:tracePt t="92354" x="3683000" y="4195763"/>
          <p14:tracePt t="92378" x="3683000" y="4203700"/>
          <p14:tracePt t="92394" x="3683000" y="4213225"/>
          <p14:tracePt t="92410" x="3683000" y="4232275"/>
          <p14:tracePt t="92426" x="3683000" y="4240213"/>
          <p14:tracePt t="92434" x="3683000" y="4249738"/>
          <p14:tracePt t="92442" x="3683000" y="4259263"/>
          <p14:tracePt t="92468" x="3673475" y="4268788"/>
          <p14:tracePt t="92483" x="3665538" y="4276725"/>
          <p14:tracePt t="92490" x="3656013" y="4286250"/>
          <p14:tracePt t="92506" x="3646488" y="4295775"/>
          <p14:tracePt t="92515" x="3629025" y="4303713"/>
          <p14:tracePt t="92523" x="3619500" y="4303713"/>
          <p14:tracePt t="92533" x="3609975" y="4303713"/>
          <p14:tracePt t="92539" x="3600450" y="4322763"/>
          <p14:tracePt t="92555" x="3592513" y="4332288"/>
          <p14:tracePt t="92563" x="3582988" y="4332288"/>
          <p14:tracePt t="92572" x="3573463" y="4340225"/>
          <p14:tracePt t="92579" x="3563938" y="4340225"/>
          <p14:tracePt t="92596" x="3556000" y="4340225"/>
          <p14:tracePt t="92603" x="3527425" y="4349750"/>
          <p14:tracePt t="92611" x="3527425" y="4359275"/>
          <p14:tracePt t="92627" x="3519488" y="4368800"/>
          <p14:tracePt t="92748" x="3482975" y="4376738"/>
          <p14:tracePt t="92764" x="3473450" y="4386263"/>
          <p14:tracePt t="92788" x="3455988" y="4386263"/>
          <p14:tracePt t="92812" x="3446463" y="4386263"/>
          <p14:tracePt t="92992" x="3436938" y="4386263"/>
          <p14:tracePt t="93173" x="3446463" y="4376738"/>
          <p14:tracePt t="93191" x="3446463" y="4368800"/>
          <p14:tracePt t="93202" x="3455988" y="4359275"/>
          <p14:tracePt t="93226" x="3455988" y="4340225"/>
          <p14:tracePt t="93242" x="3455988" y="4332288"/>
          <p14:tracePt t="93278" x="3455988" y="4322763"/>
          <p14:tracePt t="93348" x="3455988" y="4313238"/>
          <p14:tracePt t="93356" x="3446463" y="4313238"/>
          <p14:tracePt t="93365" x="3436938" y="4313238"/>
          <p14:tracePt t="93380" x="3427413" y="4313238"/>
          <p14:tracePt t="93401" x="3419475" y="4313238"/>
          <p14:tracePt t="93410" x="3409950" y="4313238"/>
          <p14:tracePt t="93678" x="3400425" y="4313238"/>
          <p14:tracePt t="93724" x="3390900" y="4303713"/>
          <p14:tracePt t="93748" x="3400425" y="4303713"/>
          <p14:tracePt t="93890" x="3409950" y="4295775"/>
          <p14:tracePt t="93906" x="3427413" y="4295775"/>
          <p14:tracePt t="93922" x="3436938" y="4295775"/>
          <p14:tracePt t="93938" x="3446463" y="4295775"/>
          <p14:tracePt t="93946" x="3455988" y="4295775"/>
          <p14:tracePt t="93954" x="3473450" y="4303713"/>
          <p14:tracePt t="93962" x="3482975" y="4303713"/>
          <p14:tracePt t="93970" x="3490913" y="4303713"/>
          <p14:tracePt t="93986" x="3500438" y="4303713"/>
          <p14:tracePt t="94002" x="3509963" y="4303713"/>
          <p14:tracePt t="94098" x="3519488" y="4313238"/>
          <p14:tracePt t="94106" x="3519488" y="4322763"/>
          <p14:tracePt t="94130" x="3527425" y="4340225"/>
          <p14:tracePt t="94252" x="3527425" y="4359275"/>
          <p14:tracePt t="94269" x="3527425" y="4368800"/>
          <p14:tracePt t="94291" x="3536950" y="4386263"/>
          <p14:tracePt t="94332" x="3546475" y="4386263"/>
          <p14:tracePt t="94340" x="3556000" y="4386263"/>
          <p14:tracePt t="94349" x="3573463" y="4386263"/>
          <p14:tracePt t="94356" x="3600450" y="4386263"/>
          <p14:tracePt t="94365" x="3619500" y="4386263"/>
          <p14:tracePt t="94372" x="3646488" y="4386263"/>
          <p14:tracePt t="94379" x="3665538" y="4386263"/>
          <p14:tracePt t="94387" x="3673475" y="4386263"/>
          <p14:tracePt t="94398" x="3692525" y="4386263"/>
          <p14:tracePt t="94412" x="3709988" y="4376738"/>
          <p14:tracePt t="94419" x="3719513" y="4368800"/>
          <p14:tracePt t="94429" x="3729038" y="4368800"/>
          <p14:tracePt t="94435" x="3746500" y="4349750"/>
          <p14:tracePt t="94443" x="3756025" y="4340225"/>
          <p14:tracePt t="94453" x="3765550" y="4332288"/>
          <p14:tracePt t="94461" x="3783013" y="4313238"/>
          <p14:tracePt t="94469" x="3792538" y="4286250"/>
          <p14:tracePt t="94594" x="3792538" y="4276725"/>
          <p14:tracePt t="94602" x="3775075" y="4276725"/>
          <p14:tracePt t="94610" x="3719513" y="4276725"/>
          <p14:tracePt t="94618" x="3692525" y="4276725"/>
          <p14:tracePt t="94626" x="3673475" y="4276725"/>
          <p14:tracePt t="94634" x="3646488" y="4276725"/>
          <p14:tracePt t="94642" x="3629025" y="4276725"/>
          <p14:tracePt t="94650" x="3592513" y="4276725"/>
          <p14:tracePt t="94658" x="3556000" y="4286250"/>
          <p14:tracePt t="94666" x="3536950" y="4286250"/>
          <p14:tracePt t="94674" x="3490913" y="4286250"/>
          <p14:tracePt t="94693" x="3463925" y="4286250"/>
          <p14:tracePt t="94698" x="3455988" y="4286250"/>
          <p14:tracePt t="94715" x="3446463" y="4286250"/>
          <p14:tracePt t="94722" x="3436938" y="4286250"/>
          <p14:tracePt t="94732" x="3419475" y="4276725"/>
          <p14:tracePt t="94739" x="3390900" y="4259263"/>
          <p14:tracePt t="94747" x="3354388" y="4232275"/>
          <p14:tracePt t="94755" x="3327400" y="4203700"/>
          <p14:tracePt t="94763" x="3300413" y="4186238"/>
          <p14:tracePt t="94771" x="3281363" y="4167188"/>
          <p14:tracePt t="94779" x="3263900" y="4122738"/>
          <p14:tracePt t="94795" x="3254375" y="4094163"/>
          <p14:tracePt t="94802" x="3254375" y="4086225"/>
          <p14:tracePt t="94810" x="3254375" y="4057650"/>
          <p14:tracePt t="94818" x="3254375" y="4049713"/>
          <p14:tracePt t="94826" x="3244850" y="4040188"/>
          <p14:tracePt t="94834" x="3244850" y="4030663"/>
          <p14:tracePt t="94842" x="3244850" y="4021138"/>
          <p14:tracePt t="94858" x="3244850" y="4013200"/>
          <p14:tracePt t="94882" x="3244850" y="4003675"/>
          <p14:tracePt t="94916" x="3244850" y="3994150"/>
          <p14:tracePt t="94933" x="3244850" y="3984625"/>
          <p14:tracePt t="94941" x="3244850" y="3976688"/>
          <p14:tracePt t="94949" x="3254375" y="3967163"/>
          <p14:tracePt t="94956" x="3263900" y="3967163"/>
          <p14:tracePt t="94972" x="3281363" y="3957638"/>
          <p14:tracePt t="94980" x="3300413" y="3948113"/>
          <p14:tracePt t="94987" x="3327400" y="3948113"/>
          <p14:tracePt t="94994" x="3363913" y="3940175"/>
          <p14:tracePt t="95002" x="3382963" y="3911600"/>
          <p14:tracePt t="95010" x="3400425" y="3903663"/>
          <p14:tracePt t="95018" x="3409950" y="3903663"/>
          <p14:tracePt t="95026" x="3427413" y="3894138"/>
          <p14:tracePt t="95190" x="3436938" y="3894138"/>
          <p14:tracePt t="95444" x="3436938" y="3911600"/>
          <p14:tracePt t="95451" x="3427413" y="3921125"/>
          <p14:tracePt t="95462" x="3419475" y="3948113"/>
          <p14:tracePt t="95469" x="3419475" y="3957638"/>
          <p14:tracePt t="95476" x="3400425" y="3976688"/>
          <p14:tracePt t="95482" x="3390900" y="3984625"/>
          <p14:tracePt t="95491" x="3382963" y="3984625"/>
          <p14:tracePt t="95499" x="3373438" y="3994150"/>
          <p14:tracePt t="95515" x="3363913" y="4003675"/>
          <p14:tracePt t="95523" x="3354388" y="4013200"/>
          <p14:tracePt t="95658" x="3354388" y="3994150"/>
          <p14:tracePt t="95666" x="3354388" y="3984625"/>
          <p14:tracePt t="95682" x="3354388" y="3976688"/>
          <p14:tracePt t="95690" x="3354388" y="3967163"/>
          <p14:tracePt t="95706" x="3354388" y="3957638"/>
          <p14:tracePt t="95762" x="3354388" y="3948113"/>
          <p14:tracePt t="95771" x="3354388" y="3940175"/>
          <p14:tracePt t="95780" x="3354388" y="3911600"/>
          <p14:tracePt t="95858" x="3363913" y="3911600"/>
          <p14:tracePt t="95924" x="3373438" y="3911600"/>
          <p14:tracePt t="95932" x="3382963" y="3911600"/>
          <p14:tracePt t="95940" x="3390900" y="3911600"/>
          <p14:tracePt t="95948" x="3419475" y="3911600"/>
          <p14:tracePt t="95955" x="3455988" y="3911600"/>
          <p14:tracePt t="95963" x="3509963" y="3911600"/>
          <p14:tracePt t="95971" x="3592513" y="3930650"/>
          <p14:tracePt t="95979" x="3683000" y="3930650"/>
          <p14:tracePt t="95988" x="3775075" y="3940175"/>
          <p14:tracePt t="95995" x="3902075" y="3940175"/>
          <p14:tracePt t="96003" x="4084638" y="3940175"/>
          <p14:tracePt t="96011" x="4586288" y="3911600"/>
          <p14:tracePt t="96019" x="5032375" y="3884613"/>
          <p14:tracePt t="96027" x="5534025" y="3840163"/>
          <p14:tracePt t="96035" x="5816600" y="3784600"/>
          <p14:tracePt t="96043" x="6026150" y="3748088"/>
          <p14:tracePt t="96051" x="6089650" y="3721100"/>
          <p14:tracePt t="96059" x="6189663" y="3711575"/>
          <p14:tracePt t="96069" x="6335713" y="3684588"/>
          <p14:tracePt t="96075" x="6418263" y="3638550"/>
          <p14:tracePt t="96084" x="6481763" y="3584575"/>
          <p14:tracePt t="96091" x="6545263" y="3548063"/>
          <p14:tracePt t="96099" x="6591300" y="3511550"/>
          <p14:tracePt t="96108" x="6627813" y="3465513"/>
          <p14:tracePt t="96115" x="6681788" y="3382963"/>
          <p14:tracePt t="96122" x="6700838" y="3365500"/>
          <p14:tracePt t="96131" x="6773863" y="3302000"/>
          <p14:tracePt t="96138" x="6827838" y="3236913"/>
          <p14:tracePt t="96148" x="6873875" y="3200400"/>
          <p14:tracePt t="96154" x="6910388" y="3155950"/>
          <p14:tracePt t="96162" x="6929438" y="3146425"/>
          <p14:tracePt t="96170" x="6937375" y="3109913"/>
          <p14:tracePt t="96178" x="6946900" y="3109913"/>
          <p14:tracePt t="96186" x="6956425" y="3090863"/>
          <p14:tracePt t="96194" x="6964363" y="3082925"/>
          <p14:tracePt t="96202" x="6983413" y="3063875"/>
          <p14:tracePt t="96210" x="6992938" y="3046413"/>
          <p14:tracePt t="96218" x="7010400" y="3027363"/>
          <p14:tracePt t="96226" x="7019925" y="2990850"/>
          <p14:tracePt t="96235" x="7046913" y="2954338"/>
          <p14:tracePt t="96242" x="7065963" y="2917825"/>
          <p14:tracePt t="96250" x="7083425" y="2890838"/>
          <p14:tracePt t="96258" x="7092950" y="2836863"/>
          <p14:tracePt t="96266" x="7146925" y="2781300"/>
          <p14:tracePt t="96276" x="7183438" y="2717800"/>
          <p14:tracePt t="96283" x="7202488" y="2690813"/>
          <p14:tracePt t="96292" x="7239000" y="2662238"/>
          <p14:tracePt t="96305" x="7256463" y="2625725"/>
          <p14:tracePt t="96307" x="7265988" y="2608263"/>
          <p14:tracePt t="96522" x="7275513" y="2598738"/>
          <p14:tracePt t="96530" x="7302500" y="2598738"/>
          <p14:tracePt t="96538" x="7412038" y="2598738"/>
          <p14:tracePt t="96547" x="7485063" y="2598738"/>
          <p14:tracePt t="96554" x="7667625" y="2598738"/>
          <p14:tracePt t="96563" x="7831138" y="2598738"/>
          <p14:tracePt t="96571" x="7977188" y="2598738"/>
          <p14:tracePt t="96579" x="8123238" y="2598738"/>
          <p14:tracePt t="96587" x="8269288" y="2608263"/>
          <p14:tracePt t="96596" x="8350250" y="2635250"/>
          <p14:tracePt t="96603" x="8378825" y="2635250"/>
          <p14:tracePt t="96611" x="8386763" y="2635250"/>
          <p14:tracePt t="96771" x="8386763" y="2644775"/>
          <p14:tracePt t="96802" x="8359775" y="2654300"/>
          <p14:tracePt t="96810" x="8342313" y="2654300"/>
          <p14:tracePt t="96818" x="8313738" y="2654300"/>
          <p14:tracePt t="96826" x="8259763" y="2654300"/>
          <p14:tracePt t="96835" x="8186738" y="2654300"/>
          <p14:tracePt t="96843" x="8086725" y="2662238"/>
          <p14:tracePt t="96851" x="7977188" y="2662238"/>
          <p14:tracePt t="96858" x="7850188" y="2662238"/>
          <p14:tracePt t="96866" x="7721600" y="2662238"/>
          <p14:tracePt t="96875" x="7594600" y="2662238"/>
          <p14:tracePt t="96882" x="7466013" y="2662238"/>
          <p14:tracePt t="96900" x="7212013" y="2662238"/>
          <p14:tracePt t="96906" x="7119938" y="2662238"/>
          <p14:tracePt t="96914" x="7046913" y="2662238"/>
          <p14:tracePt t="96922" x="6992938" y="2662238"/>
          <p14:tracePt t="96931" x="6937375" y="2662238"/>
          <p14:tracePt t="96938" x="6892925" y="2671763"/>
          <p14:tracePt t="96946" x="6883400" y="2681288"/>
          <p14:tracePt t="96954" x="6864350" y="2681288"/>
          <p14:tracePt t="96978" x="6856413" y="2681288"/>
          <p14:tracePt t="96989" x="6846888" y="2690813"/>
          <p14:tracePt t="97068" x="6827838" y="2690813"/>
          <p14:tracePt t="97076" x="6819900" y="2698750"/>
          <p14:tracePt t="97084" x="6810375" y="2698750"/>
          <p14:tracePt t="97092" x="6783388" y="2698750"/>
          <p14:tracePt t="97101" x="6783388" y="2708275"/>
          <p14:tracePt t="97108" x="6773863" y="2708275"/>
          <p14:tracePt t="97118" x="6746875" y="2708275"/>
          <p14:tracePt t="97123" x="6727825" y="2708275"/>
          <p14:tracePt t="97132" x="6718300" y="2708275"/>
          <p14:tracePt t="97138" x="6691313" y="2708275"/>
          <p14:tracePt t="97146" x="6673850" y="2708275"/>
          <p14:tracePt t="97154" x="6664325" y="2708275"/>
          <p14:tracePt t="97203" x="6645275" y="2717800"/>
          <p14:tracePt t="97252" x="6664325" y="2727325"/>
          <p14:tracePt t="97261" x="6773863" y="2727325"/>
          <p14:tracePt t="97267" x="6919913" y="2727325"/>
          <p14:tracePt t="97276" x="7046913" y="2727325"/>
          <p14:tracePt t="97283" x="7212013" y="2727325"/>
          <p14:tracePt t="97292" x="7356475" y="2727325"/>
          <p14:tracePt t="97302" x="7485063" y="2727325"/>
          <p14:tracePt t="97307" x="7575550" y="2727325"/>
          <p14:tracePt t="97316" x="7685088" y="2727325"/>
          <p14:tracePt t="97322" x="7740650" y="2727325"/>
          <p14:tracePt t="97332" x="7748588" y="2727325"/>
          <p14:tracePt t="97339" x="7758113" y="2727325"/>
          <p14:tracePt t="97468" x="7767638" y="2727325"/>
          <p14:tracePt t="97476" x="7777163" y="2727325"/>
          <p14:tracePt t="97540" x="7785100" y="2727325"/>
          <p14:tracePt t="97581" x="7794625" y="2727325"/>
          <p14:tracePt t="97684" x="7794625" y="2717800"/>
          <p14:tracePt t="97988" x="7794625" y="2727325"/>
          <p14:tracePt t="98076" x="7785100" y="2735263"/>
          <p14:tracePt t="98114" x="7777163" y="2735263"/>
          <p14:tracePt t="98154" x="7758113" y="2735263"/>
          <p14:tracePt t="98170" x="7748588" y="2735263"/>
          <p14:tracePt t="98236" x="7740650" y="2744788"/>
          <p14:tracePt t="98292" x="7740650" y="2754313"/>
          <p14:tracePt t="98332" x="7740650" y="2763838"/>
          <p14:tracePt t="98342" x="7748588" y="2781300"/>
          <p14:tracePt t="98349" x="7758113" y="2790825"/>
          <p14:tracePt t="98354" x="7794625" y="2808288"/>
          <p14:tracePt t="98362" x="7831138" y="2827338"/>
          <p14:tracePt t="98370" x="7858125" y="2836863"/>
          <p14:tracePt t="98378" x="7904163" y="2873375"/>
          <p14:tracePt t="98386" x="7950200" y="2890838"/>
          <p14:tracePt t="98394" x="8013700" y="2917825"/>
          <p14:tracePt t="98402" x="8059738" y="2946400"/>
          <p14:tracePt t="98410" x="8086725" y="2954338"/>
          <p14:tracePt t="98420" x="8113713" y="2973388"/>
          <p14:tracePt t="98429" x="8132763" y="2982913"/>
          <p14:tracePt t="98435" x="8159750" y="2990850"/>
          <p14:tracePt t="98451" x="8177213" y="3000375"/>
          <p14:tracePt t="98694" x="8177213" y="2963863"/>
          <p14:tracePt t="98708" x="8177213" y="2936875"/>
          <p14:tracePt t="98716" x="8177213" y="2917825"/>
          <p14:tracePt t="98723" x="8177213" y="2881313"/>
          <p14:tracePt t="98731" x="8177213" y="2873375"/>
          <p14:tracePt t="98738" x="8177213" y="2836863"/>
          <p14:tracePt t="98747" x="8177213" y="2800350"/>
          <p14:tracePt t="98754" x="8177213" y="2781300"/>
          <p14:tracePt t="98762" x="8177213" y="2735263"/>
          <p14:tracePt t="98770" x="8177213" y="2727325"/>
          <p14:tracePt t="98778" x="8177213" y="2690813"/>
          <p14:tracePt t="98794" x="8177213" y="2681288"/>
          <p14:tracePt t="98803" x="8177213" y="2662238"/>
          <p14:tracePt t="98836" x="8177213" y="2654300"/>
          <p14:tracePt t="98956" x="8177213" y="2671763"/>
          <p14:tracePt t="98965" x="8177213" y="2698750"/>
          <p14:tracePt t="98973" x="8177213" y="2744788"/>
          <p14:tracePt t="98979" x="8177213" y="2754313"/>
          <p14:tracePt t="98986" x="8177213" y="2808288"/>
          <p14:tracePt t="98994" x="8177213" y="2854325"/>
          <p14:tracePt t="99002" x="8169275" y="2927350"/>
          <p14:tracePt t="99012" x="8169275" y="2963863"/>
          <p14:tracePt t="99020" x="8169275" y="3036888"/>
          <p14:tracePt t="99028" x="8169275" y="3127375"/>
          <p14:tracePt t="99036" x="8169275" y="3219450"/>
          <p14:tracePt t="99044" x="8169275" y="3292475"/>
          <p14:tracePt t="99051" x="8169275" y="3392488"/>
          <p14:tracePt t="99059" x="8169275" y="3446463"/>
          <p14:tracePt t="99067" x="8177213" y="3519488"/>
          <p14:tracePt t="99075" x="8196263" y="3584575"/>
          <p14:tracePt t="99084" x="8196263" y="3638550"/>
          <p14:tracePt t="99091" x="8196263" y="3694113"/>
          <p14:tracePt t="99098" x="8196263" y="3738563"/>
          <p14:tracePt t="99107" x="8196263" y="3803650"/>
          <p14:tracePt t="99116" x="8196263" y="3848100"/>
          <p14:tracePt t="99122" x="8196263" y="3903663"/>
          <p14:tracePt t="99132" x="8196263" y="3940175"/>
          <p14:tracePt t="99139" x="8196263" y="3994150"/>
          <p14:tracePt t="99148" x="8196263" y="4067175"/>
          <p14:tracePt t="99154" x="8204200" y="4094163"/>
          <p14:tracePt t="99163" x="8213725" y="4159250"/>
          <p14:tracePt t="99170" x="8213725" y="4213225"/>
          <p14:tracePt t="99178" x="8213725" y="4268788"/>
          <p14:tracePt t="99186" x="8213725" y="4322763"/>
          <p14:tracePt t="99194" x="8213725" y="4368800"/>
          <p14:tracePt t="99202" x="8213725" y="4405313"/>
          <p14:tracePt t="99210" x="8213725" y="4449763"/>
          <p14:tracePt t="99218" x="8213725" y="4468813"/>
          <p14:tracePt t="99226" x="8213725" y="4495800"/>
          <p14:tracePt t="99234" x="8213725" y="4514850"/>
          <p14:tracePt t="99242" x="8213725" y="4541838"/>
          <p14:tracePt t="99250" x="8213725" y="4551363"/>
          <p14:tracePt t="99258" x="8213725" y="4568825"/>
          <p14:tracePt t="99266" x="8213725" y="4587875"/>
          <p14:tracePt t="99274" x="8213725" y="4595813"/>
          <p14:tracePt t="99283" x="8213725" y="4605338"/>
          <p14:tracePt t="99290" x="8213725" y="4632325"/>
          <p14:tracePt t="99298" x="8213725" y="4641850"/>
          <p14:tracePt t="99315" x="8213725" y="4651375"/>
          <p14:tracePt t="99459" x="8213725" y="4641850"/>
          <p14:tracePt t="99467" x="8204200" y="4632325"/>
          <p14:tracePt t="99484" x="8186738" y="4614863"/>
          <p14:tracePt t="99491" x="8123238" y="4614863"/>
          <p14:tracePt t="99498" x="8050213" y="4614863"/>
          <p14:tracePt t="99512" x="7885113" y="4614863"/>
          <p14:tracePt t="99516" x="7667625" y="4614863"/>
          <p14:tracePt t="99526" x="7366000" y="4614863"/>
          <p14:tracePt t="99530" x="7065963" y="4614863"/>
          <p14:tracePt t="99538" x="6727825" y="4614863"/>
          <p14:tracePt t="99547" x="6391275" y="4614863"/>
          <p14:tracePt t="99554" x="6135688" y="4614863"/>
          <p14:tracePt t="99562" x="5870575" y="4614863"/>
          <p14:tracePt t="99570" x="5643563" y="4614863"/>
          <p14:tracePt t="99578" x="5514975" y="4614863"/>
          <p14:tracePt t="99586" x="5441950" y="4624388"/>
          <p14:tracePt t="99594" x="5305425" y="4651375"/>
          <p14:tracePt t="99602" x="5251450" y="4660900"/>
          <p14:tracePt t="99610" x="5187950" y="4678363"/>
          <p14:tracePt t="99618" x="5151438" y="4687888"/>
          <p14:tracePt t="99626" x="5122863" y="4705350"/>
          <p14:tracePt t="99634" x="5086350" y="4714875"/>
          <p14:tracePt t="99642" x="5078413" y="4714875"/>
          <p14:tracePt t="99650" x="5041900" y="4714875"/>
          <p14:tracePt t="99658" x="4986338" y="4714875"/>
          <p14:tracePt t="99666" x="4895850" y="4714875"/>
          <p14:tracePt t="99674" x="4767263" y="4714875"/>
          <p14:tracePt t="99682" x="4603750" y="4714875"/>
          <p14:tracePt t="99691" x="4348163" y="4687888"/>
          <p14:tracePt t="99701" x="4184650" y="4678363"/>
          <p14:tracePt t="99711" x="3956050" y="4660900"/>
          <p14:tracePt t="99717" x="3738563" y="4605338"/>
          <p14:tracePt t="99727" x="3573463" y="4595813"/>
          <p14:tracePt t="99733" x="3446463" y="4578350"/>
          <p14:tracePt t="99739" x="3382963" y="4551363"/>
          <p14:tracePt t="99747" x="3336925" y="4551363"/>
          <p14:tracePt t="99779" x="3336925" y="4541838"/>
          <p14:tracePt t="99786" x="3363913" y="4541838"/>
          <p14:tracePt t="99795" x="3427413" y="4522788"/>
          <p14:tracePt t="99802" x="3519488" y="4522788"/>
          <p14:tracePt t="99810" x="3609975" y="4522788"/>
          <p14:tracePt t="99820" x="3683000" y="4505325"/>
          <p14:tracePt t="99827" x="3765550" y="4486275"/>
          <p14:tracePt t="99836" x="3792538" y="4486275"/>
          <p14:tracePt t="99844" x="3819525" y="4486275"/>
          <p14:tracePt t="99853" x="3838575" y="4486275"/>
          <p14:tracePt t="99954" x="3846513" y="4486275"/>
          <p14:tracePt t="99970" x="3846513" y="4495800"/>
          <p14:tracePt t="99978" x="3829050" y="4514850"/>
          <p14:tracePt t="99986" x="3810000" y="4532313"/>
          <p14:tracePt t="100002" x="3802063" y="4541838"/>
          <p14:tracePt t="100010" x="3775075" y="4541838"/>
          <p14:tracePt t="100018" x="3765550" y="4551363"/>
          <p14:tracePt t="100034" x="3738563" y="4551363"/>
          <p14:tracePt t="100042" x="3719513" y="4551363"/>
          <p14:tracePt t="100050" x="3692525" y="4551363"/>
          <p14:tracePt t="100058" x="3673475" y="4551363"/>
          <p14:tracePt t="100066" x="3629025" y="4551363"/>
          <p14:tracePt t="100075" x="3592513" y="4551363"/>
          <p14:tracePt t="100082" x="3527425" y="4532313"/>
          <p14:tracePt t="100090" x="3473450" y="4505325"/>
          <p14:tracePt t="100099" x="3390900" y="4478338"/>
          <p14:tracePt t="100106" x="3327400" y="4441825"/>
          <p14:tracePt t="100113" x="3300413" y="4422775"/>
          <p14:tracePt t="100122" x="3254375" y="4405313"/>
          <p14:tracePt t="100130" x="3217863" y="4376738"/>
          <p14:tracePt t="100138" x="3208338" y="4359275"/>
          <p14:tracePt t="100146" x="3200400" y="4340225"/>
          <p14:tracePt t="100154" x="3190875" y="4303713"/>
          <p14:tracePt t="100162" x="3190875" y="4276725"/>
          <p14:tracePt t="100170" x="3190875" y="4232275"/>
          <p14:tracePt t="100178" x="3190875" y="4203700"/>
          <p14:tracePt t="100186" x="3190875" y="4159250"/>
          <p14:tracePt t="100194" x="3190875" y="4122738"/>
          <p14:tracePt t="100202" x="3190875" y="4094163"/>
          <p14:tracePt t="100211" x="3190875" y="4040188"/>
          <p14:tracePt t="100219" x="3190875" y="3994150"/>
          <p14:tracePt t="100226" x="3217863" y="3930650"/>
          <p14:tracePt t="100234" x="3227388" y="3921125"/>
          <p14:tracePt t="100242" x="3244850" y="3884613"/>
          <p14:tracePt t="100250" x="3254375" y="3867150"/>
          <p14:tracePt t="100258" x="3281363" y="3840163"/>
          <p14:tracePt t="100274" x="3317875" y="3830638"/>
          <p14:tracePt t="100282" x="3327400" y="3830638"/>
          <p14:tracePt t="100290" x="3363913" y="3830638"/>
          <p14:tracePt t="100298" x="3419475" y="3830638"/>
          <p14:tracePt t="100306" x="3455988" y="3830638"/>
          <p14:tracePt t="100315" x="3482975" y="3830638"/>
          <p14:tracePt t="100323" x="3536950" y="3830638"/>
          <p14:tracePt t="100333" x="3600450" y="3857625"/>
          <p14:tracePt t="100339" x="3646488" y="3894138"/>
          <p14:tracePt t="100349" x="3673475" y="3911600"/>
          <p14:tracePt t="100355" x="3702050" y="3957638"/>
          <p14:tracePt t="100365" x="3702050" y="3984625"/>
          <p14:tracePt t="100371" x="3709988" y="4013200"/>
          <p14:tracePt t="100379" x="3709988" y="4030663"/>
          <p14:tracePt t="100388" x="3709988" y="4049713"/>
          <p14:tracePt t="100399" x="3709988" y="4057650"/>
          <p14:tracePt t="100403" x="3709988" y="4067175"/>
          <p14:tracePt t="100419" x="3709988" y="4086225"/>
          <p14:tracePt t="100435" x="3709988" y="4094163"/>
          <p14:tracePt t="100459" x="3702050" y="4113213"/>
          <p14:tracePt t="100467" x="3702050" y="4122738"/>
          <p14:tracePt t="100475" x="3692525" y="4140200"/>
          <p14:tracePt t="100484" x="3692525" y="4149725"/>
          <p14:tracePt t="100491" x="3683000" y="4167188"/>
          <p14:tracePt t="100499" x="3646488" y="4195763"/>
          <p14:tracePt t="100507" x="3636963" y="4203700"/>
          <p14:tracePt t="100523" x="3619500" y="4222750"/>
          <p14:tracePt t="100532" x="3619500" y="4232275"/>
          <p14:tracePt t="100539" x="3609975" y="4232275"/>
          <p14:tracePt t="100548" x="3582988" y="4240213"/>
          <p14:tracePt t="100555" x="3546475" y="4249738"/>
          <p14:tracePt t="100563" x="3490913" y="4268788"/>
          <p14:tracePt t="100571" x="3436938" y="4286250"/>
          <p14:tracePt t="100579" x="3346450" y="4286250"/>
          <p14:tracePt t="100587" x="3263900" y="4286250"/>
          <p14:tracePt t="100595" x="3208338" y="4286250"/>
          <p14:tracePt t="100603" x="3171825" y="4286250"/>
          <p14:tracePt t="100613" x="3163888" y="4286250"/>
          <p14:tracePt t="100642" x="3154363" y="4286250"/>
          <p14:tracePt t="100658" x="3154363" y="4276725"/>
          <p14:tracePt t="100683" x="3163888" y="4259263"/>
          <p14:tracePt t="100691" x="3190875" y="4240213"/>
          <p14:tracePt t="100699" x="3244850" y="4240213"/>
          <p14:tracePt t="100707" x="3273425" y="4240213"/>
          <p14:tracePt t="100717" x="3317875" y="4240213"/>
          <p14:tracePt t="100723" x="3390900" y="4240213"/>
          <p14:tracePt t="100733" x="3556000" y="4249738"/>
          <p14:tracePt t="100739" x="3756025" y="4276725"/>
          <p14:tracePt t="100748" x="3819525" y="4313238"/>
          <p14:tracePt t="100754" x="3902075" y="4368800"/>
          <p14:tracePt t="100763" x="4038600" y="4303713"/>
          <p14:tracePt t="100770" x="4048125" y="4295775"/>
          <p14:tracePt t="100819" x="4129088" y="4286250"/>
          <p14:tracePt t="100836" x="4165600" y="4276725"/>
          <p14:tracePt t="100845" x="4221163" y="4232275"/>
          <p14:tracePt t="100851" x="4284663" y="4203700"/>
          <p14:tracePt t="100858" x="4367213" y="4159250"/>
          <p14:tracePt t="100866" x="4448175" y="4122738"/>
          <p14:tracePt t="100875" x="4557713" y="4094163"/>
          <p14:tracePt t="100882" x="4649788" y="4076700"/>
          <p14:tracePt t="100890" x="4786313" y="4040188"/>
          <p14:tracePt t="100898" x="4859338" y="4021138"/>
          <p14:tracePt t="100907" x="4932363" y="4021138"/>
          <p14:tracePt t="100915" x="4995863" y="4013200"/>
          <p14:tracePt t="100922" x="5005388" y="4013200"/>
          <p14:tracePt t="100938" x="5032375" y="4013200"/>
          <p14:tracePt t="100978" x="5041900" y="4013200"/>
          <p14:tracePt t="100986" x="5078413" y="4013200"/>
          <p14:tracePt t="100994" x="5159375" y="4013200"/>
          <p14:tracePt t="101002" x="5305425" y="4013200"/>
          <p14:tracePt t="101010" x="5451475" y="4013200"/>
          <p14:tracePt t="101018" x="5643563" y="4013200"/>
          <p14:tracePt t="101025" x="5826125" y="4013200"/>
          <p14:tracePt t="101034" x="6007100" y="4013200"/>
          <p14:tracePt t="101042" x="6153150" y="4013200"/>
          <p14:tracePt t="101050" x="6245225" y="4013200"/>
          <p14:tracePt t="101058" x="6326188" y="3984625"/>
          <p14:tracePt t="101066" x="6362700" y="3976688"/>
          <p14:tracePt t="101074" x="6408738" y="3967163"/>
          <p14:tracePt t="101090" x="6418263" y="3967163"/>
          <p14:tracePt t="101098" x="6427788" y="3957638"/>
          <p14:tracePt t="101162" x="6435725" y="3940175"/>
          <p14:tracePt t="101170" x="6435725" y="3930650"/>
          <p14:tracePt t="101178" x="6445250" y="3921125"/>
          <p14:tracePt t="101186" x="6454775" y="3903663"/>
          <p14:tracePt t="101194" x="6464300" y="3875088"/>
          <p14:tracePt t="101202" x="6491288" y="3848100"/>
          <p14:tracePt t="101210" x="6508750" y="3830638"/>
          <p14:tracePt t="101219" x="6518275" y="3811588"/>
          <p14:tracePt t="101226" x="6545263" y="3775075"/>
          <p14:tracePt t="101234" x="6564313" y="3748088"/>
          <p14:tracePt t="101242" x="6581775" y="3730625"/>
          <p14:tracePt t="101250" x="6600825" y="3665538"/>
          <p14:tracePt t="101258" x="6627813" y="3621088"/>
          <p14:tracePt t="101267" x="6645275" y="3575050"/>
          <p14:tracePt t="101277" x="6664325" y="3538538"/>
          <p14:tracePt t="101283" x="6681788" y="3475038"/>
          <p14:tracePt t="101292" x="6691313" y="3419475"/>
          <p14:tracePt t="101304" x="6718300" y="3355975"/>
          <p14:tracePt t="101307" x="6727825" y="3319463"/>
          <p14:tracePt t="101315" x="6727825" y="3265488"/>
          <p14:tracePt t="101321" x="6727825" y="3228975"/>
          <p14:tracePt t="101331" x="6727825" y="3182938"/>
          <p14:tracePt t="101338" x="6727825" y="3146425"/>
          <p14:tracePt t="101347" x="6727825" y="3119438"/>
          <p14:tracePt t="101354" x="6727825" y="3090863"/>
          <p14:tracePt t="101362" x="6718300" y="3063875"/>
          <p14:tracePt t="101370" x="6691313" y="3027363"/>
          <p14:tracePt t="101378" x="6664325" y="2990850"/>
          <p14:tracePt t="101386" x="6627813" y="2946400"/>
          <p14:tracePt t="101394" x="6527800" y="2917825"/>
          <p14:tracePt t="101402" x="6472238" y="2909888"/>
          <p14:tracePt t="101410" x="6345238" y="2873375"/>
          <p14:tracePt t="101418" x="6189663" y="2836863"/>
          <p14:tracePt t="101426" x="6026150" y="2800350"/>
          <p14:tracePt t="101434" x="5797550" y="2771775"/>
          <p14:tracePt t="101442" x="5551488" y="2735263"/>
          <p14:tracePt t="101450" x="5251450" y="2735263"/>
          <p14:tracePt t="101458" x="4986338" y="2735263"/>
          <p14:tracePt t="101466" x="4749800" y="2717800"/>
          <p14:tracePt t="101476" x="4567238" y="2717800"/>
          <p14:tracePt t="101482" x="4421188" y="2717800"/>
          <p14:tracePt t="101490" x="4311650" y="2717800"/>
          <p14:tracePt t="101498" x="4257675" y="2717800"/>
          <p14:tracePt t="101506" x="4238625" y="2717800"/>
          <p14:tracePt t="101538" x="4221163" y="2717800"/>
          <p14:tracePt t="101547" x="4175125" y="2754313"/>
          <p14:tracePt t="101554" x="4094163" y="2817813"/>
          <p14:tracePt t="101563" x="4057650" y="2873375"/>
          <p14:tracePt t="101570" x="4011613" y="2917825"/>
          <p14:tracePt t="101578" x="3911600" y="3017838"/>
          <p14:tracePt t="101586" x="3856038" y="3082925"/>
          <p14:tracePt t="101594" x="3775075" y="3155950"/>
          <p14:tracePt t="101602" x="3665538" y="3246438"/>
          <p14:tracePt t="101610" x="3563938" y="3328988"/>
          <p14:tracePt t="101618" x="3482975" y="3382963"/>
          <p14:tracePt t="101626" x="3400425" y="3455988"/>
          <p14:tracePt t="101634" x="3354388" y="3502025"/>
          <p14:tracePt t="101642" x="3300413" y="3538538"/>
          <p14:tracePt t="101650" x="3290888" y="3575050"/>
          <p14:tracePt t="101658" x="3281363" y="3602038"/>
          <p14:tracePt t="101669" x="3254375" y="3629025"/>
          <p14:tracePt t="101675" x="3244850" y="3648075"/>
          <p14:tracePt t="101682" x="3236913" y="3665538"/>
          <p14:tracePt t="101691" x="3208338" y="3711575"/>
          <p14:tracePt t="101698" x="3200400" y="3730625"/>
          <p14:tracePt t="101706" x="3190875" y="3757613"/>
          <p14:tracePt t="101715" x="3144838" y="3811588"/>
          <p14:tracePt t="101722" x="3144838" y="3821113"/>
          <p14:tracePt t="101730" x="3136900" y="3867150"/>
          <p14:tracePt t="101738" x="3127375" y="3894138"/>
          <p14:tracePt t="101747" x="3108325" y="3921125"/>
          <p14:tracePt t="101754" x="3100388" y="3940175"/>
          <p14:tracePt t="101770" x="3100388" y="3948113"/>
          <p14:tracePt t="101778" x="3090863" y="3967163"/>
          <p14:tracePt t="101804" x="3090863" y="3976688"/>
          <p14:tracePt t="101813" x="3090863" y="3984625"/>
          <p14:tracePt t="102037" x="3090863" y="3967163"/>
          <p14:tracePt t="102051" x="3090863" y="3957638"/>
          <p14:tracePt t="102060" x="3090863" y="3948113"/>
          <p14:tracePt t="102067" x="3108325" y="3948113"/>
          <p14:tracePt t="102075" x="3136900" y="3930650"/>
          <p14:tracePt t="102084" x="3171825" y="3921125"/>
          <p14:tracePt t="102092" x="3273425" y="3911600"/>
          <p14:tracePt t="102099" x="3346450" y="3911600"/>
          <p14:tracePt t="102108" x="3455988" y="3911600"/>
          <p14:tracePt t="102117" x="3563938" y="3911600"/>
          <p14:tracePt t="102123" x="3692525" y="3911600"/>
          <p14:tracePt t="102132" x="3765550" y="3911600"/>
          <p14:tracePt t="102139" x="3802063" y="3930650"/>
          <p14:tracePt t="102148" x="3846513" y="3957638"/>
          <p14:tracePt t="102155" x="3846513" y="3967163"/>
          <p14:tracePt t="102162" x="3856038" y="3976688"/>
          <p14:tracePt t="102171" x="3865563" y="3976688"/>
          <p14:tracePt t="102178" x="3865563" y="3994150"/>
          <p14:tracePt t="102186" x="3865563" y="4013200"/>
          <p14:tracePt t="102194" x="3865563" y="4040188"/>
          <p14:tracePt t="102202" x="3865563" y="4057650"/>
          <p14:tracePt t="102210" x="3865563" y="4076700"/>
          <p14:tracePt t="102218" x="3865563" y="4094163"/>
          <p14:tracePt t="102226" x="3865563" y="4103688"/>
          <p14:tracePt t="102234" x="3865563" y="4122738"/>
          <p14:tracePt t="102242" x="3865563" y="4130675"/>
          <p14:tracePt t="102250" x="3865563" y="4149725"/>
          <p14:tracePt t="102266" x="3846513" y="4159250"/>
          <p14:tracePt t="102317" x="3838575" y="4176713"/>
          <p14:tracePt t="102396" x="3819525" y="4176713"/>
          <p14:tracePt t="102404" x="3802063" y="4176713"/>
          <p14:tracePt t="102412" x="3765550" y="4186238"/>
          <p14:tracePt t="102420" x="3719513" y="4186238"/>
          <p14:tracePt t="102427" x="3692525" y="4203700"/>
          <p14:tracePt t="102437" x="3665538" y="4203700"/>
          <p14:tracePt t="102444" x="3646488" y="4203700"/>
          <p14:tracePt t="102451" x="3619500" y="4203700"/>
          <p14:tracePt t="102458" x="3609975" y="4203700"/>
          <p14:tracePt t="102466" x="3600450" y="4203700"/>
          <p14:tracePt t="102474" x="3582988" y="4203700"/>
          <p14:tracePt t="102698" x="3573463" y="4203700"/>
          <p14:tracePt t="102706" x="3573463" y="4195763"/>
          <p14:tracePt t="102715" x="3573463" y="4186238"/>
          <p14:tracePt t="102866" x="3556000" y="4186238"/>
          <p14:tracePt t="102874" x="3546475" y="4203700"/>
          <p14:tracePt t="102882" x="3527425" y="4240213"/>
          <p14:tracePt t="102890" x="3519488" y="4259263"/>
          <p14:tracePt t="102898" x="3519488" y="4276725"/>
          <p14:tracePt t="102907" x="3509963" y="4295775"/>
          <p14:tracePt t="102915" x="3500438" y="4322763"/>
          <p14:tracePt t="102922" x="3500438" y="4332288"/>
          <p14:tracePt t="103011" x="3490913" y="4340225"/>
          <p14:tracePt t="103068" x="3482975" y="4322763"/>
          <p14:tracePt t="103075" x="3482975" y="4268788"/>
          <p14:tracePt t="103083" x="3482975" y="4213225"/>
          <p14:tracePt t="103092" x="3482975" y="4149725"/>
          <p14:tracePt t="103099" x="3473450" y="4094163"/>
          <p14:tracePt t="103108" x="3455988" y="4013200"/>
          <p14:tracePt t="103119" x="3455988" y="3957638"/>
          <p14:tracePt t="103124" x="3446463" y="3903663"/>
          <p14:tracePt t="103132" x="3446463" y="3857625"/>
          <p14:tracePt t="103140" x="3446463" y="3803650"/>
          <p14:tracePt t="103147" x="3446463" y="3775075"/>
          <p14:tracePt t="103154" x="3446463" y="3757613"/>
          <p14:tracePt t="103162" x="3446463" y="3730625"/>
          <p14:tracePt t="103170" x="3446463" y="3711575"/>
          <p14:tracePt t="103178" x="3446463" y="3684588"/>
          <p14:tracePt t="103186" x="3446463" y="3665538"/>
          <p14:tracePt t="103194" x="3446463" y="3621088"/>
          <p14:tracePt t="103202" x="3446463" y="3602038"/>
          <p14:tracePt t="103210" x="3446463" y="3575050"/>
          <p14:tracePt t="103219" x="3446463" y="3556000"/>
          <p14:tracePt t="103226" x="3446463" y="3519488"/>
          <p14:tracePt t="103234" x="3446463" y="3492500"/>
          <p14:tracePt t="103242" x="3446463" y="3475038"/>
          <p14:tracePt t="103250" x="3446463" y="3446463"/>
          <p14:tracePt t="103258" x="3446463" y="3429000"/>
          <p14:tracePt t="103268" x="3446463" y="3392488"/>
          <p14:tracePt t="103283" x="3446463" y="3375025"/>
          <p14:tracePt t="103291" x="3446463" y="3346450"/>
          <p14:tracePt t="103308" x="3446463" y="3328988"/>
          <p14:tracePt t="103317" x="3446463" y="3292475"/>
          <p14:tracePt t="103333" x="3446463" y="3273425"/>
          <p14:tracePt t="103340" x="3446463" y="3255963"/>
          <p14:tracePt t="103348" x="3463925" y="3236913"/>
          <p14:tracePt t="103362" x="3463925" y="3209925"/>
          <p14:tracePt t="103378" x="3473450" y="3200400"/>
          <p14:tracePt t="103556" x="3463925" y="3209925"/>
          <p14:tracePt t="103565" x="3455988" y="3246438"/>
          <p14:tracePt t="103572" x="3446463" y="3302000"/>
          <p14:tracePt t="103583" x="3446463" y="3338513"/>
          <p14:tracePt t="103588" x="3446463" y="3365500"/>
          <p14:tracePt t="103596" x="3446463" y="3411538"/>
          <p14:tracePt t="103603" x="3446463" y="3465513"/>
          <p14:tracePt t="103611" x="3446463" y="3502025"/>
          <p14:tracePt t="103622" x="3446463" y="3556000"/>
          <p14:tracePt t="103627" x="3446463" y="3602038"/>
          <p14:tracePt t="103635" x="3446463" y="3657600"/>
          <p14:tracePt t="103643" x="3419475" y="3721100"/>
          <p14:tracePt t="103651" x="3419475" y="3775075"/>
          <p14:tracePt t="103659" x="3419475" y="3830638"/>
          <p14:tracePt t="103668" x="3419475" y="3857625"/>
          <p14:tracePt t="103675" x="3419475" y="3911600"/>
          <p14:tracePt t="103683" x="3419475" y="3957638"/>
          <p14:tracePt t="103691" x="3419475" y="3994150"/>
          <p14:tracePt t="103699" x="3419475" y="4040188"/>
          <p14:tracePt t="103708" x="3419475" y="4067175"/>
          <p14:tracePt t="103721" x="3419475" y="4122738"/>
          <p14:tracePt t="103722" x="3419475" y="4159250"/>
          <p14:tracePt t="103732" x="3419475" y="4203700"/>
          <p14:tracePt t="103739" x="3419475" y="4240213"/>
          <p14:tracePt t="103749" x="3409950" y="4259263"/>
          <p14:tracePt t="103755" x="3409950" y="4286250"/>
          <p14:tracePt t="103765" x="3409950" y="4295775"/>
          <p14:tracePt t="103770" x="3409950" y="4303713"/>
          <p14:tracePt t="104012" x="3419475" y="4295775"/>
          <p14:tracePt t="104022" x="3463925" y="4286250"/>
          <p14:tracePt t="104028" x="3536950" y="4259263"/>
          <p14:tracePt t="104035" x="3600450" y="4240213"/>
          <p14:tracePt t="104045" x="3719513" y="4176713"/>
          <p14:tracePt t="104051" x="3829050" y="4167188"/>
          <p14:tracePt t="104059" x="3965575" y="4122738"/>
          <p14:tracePt t="104068" x="4075113" y="4076700"/>
          <p14:tracePt t="104075" x="4175125" y="4021138"/>
          <p14:tracePt t="104085" x="4294188" y="3957638"/>
          <p14:tracePt t="104090" x="4376738" y="3940175"/>
          <p14:tracePt t="104100" x="4448175" y="3894138"/>
          <p14:tracePt t="104107" x="4484688" y="3884613"/>
          <p14:tracePt t="104114" x="4503738" y="3875088"/>
          <p14:tracePt t="104412" x="4513263" y="3875088"/>
          <p14:tracePt t="104420" x="4549775" y="3875088"/>
          <p14:tracePt t="104428" x="4640263" y="3875088"/>
          <p14:tracePt t="104436" x="4786313" y="3875088"/>
          <p14:tracePt t="104443" x="4968875" y="3875088"/>
          <p14:tracePt t="104452" x="5132388" y="3875088"/>
          <p14:tracePt t="104460" x="5314950" y="3875088"/>
          <p14:tracePt t="104468" x="5478463" y="3875088"/>
          <p14:tracePt t="104476" x="5570538" y="3875088"/>
          <p14:tracePt t="104483" x="5661025" y="3875088"/>
          <p14:tracePt t="104492" x="5716588" y="3875088"/>
          <p14:tracePt t="104501" x="5743575" y="3867150"/>
          <p14:tracePt t="104620" x="5780088" y="3867150"/>
          <p14:tracePt t="104628" x="5797550" y="3867150"/>
          <p14:tracePt t="104636" x="5834063" y="3867150"/>
          <p14:tracePt t="104644" x="5889625" y="3867150"/>
          <p14:tracePt t="104651" x="5943600" y="3867150"/>
          <p14:tracePt t="104660" x="5972175" y="3867150"/>
          <p14:tracePt t="104668" x="5989638" y="3867150"/>
          <p14:tracePt t="104676" x="5999163" y="3867150"/>
          <p14:tracePt t="104683" x="6026150" y="3857625"/>
          <p14:tracePt t="104932" x="6016625" y="3848100"/>
          <p14:tracePt t="104941" x="5916613" y="3848100"/>
          <p14:tracePt t="104949" x="5770563" y="3848100"/>
          <p14:tracePt t="104956" x="5607050" y="3848100"/>
          <p14:tracePt t="104966" x="5441950" y="3848100"/>
          <p14:tracePt t="104972" x="5287963" y="3848100"/>
          <p14:tracePt t="104982" x="5159375" y="3848100"/>
          <p14:tracePt t="104988" x="5049838" y="3848100"/>
          <p14:tracePt t="104996" x="4968875" y="3848100"/>
          <p14:tracePt t="105003" x="4913313" y="3848100"/>
          <p14:tracePt t="105011" x="4868863" y="3857625"/>
          <p14:tracePt t="105020" x="4849813" y="3857625"/>
          <p14:tracePt t="105027" x="4822825" y="3857625"/>
          <p14:tracePt t="108659" x="4859338" y="3857625"/>
          <p14:tracePt t="108666" x="4941888" y="3848100"/>
          <p14:tracePt t="108674" x="5049838" y="3830638"/>
          <p14:tracePt t="108682" x="5168900" y="3821113"/>
          <p14:tracePt t="108690" x="5314950" y="3803650"/>
          <p14:tracePt t="108698" x="5514975" y="3803650"/>
          <p14:tracePt t="108706" x="5770563" y="3748088"/>
          <p14:tracePt t="108714" x="5953125" y="3738563"/>
          <p14:tracePt t="108722" x="6189663" y="3684588"/>
          <p14:tracePt t="108731" x="6391275" y="3684588"/>
          <p14:tracePt t="108743" x="6537325" y="3684588"/>
          <p14:tracePt t="108746" x="6645275" y="3684588"/>
          <p14:tracePt t="108755" x="6754813" y="3684588"/>
          <p14:tracePt t="108763" x="6800850" y="3684588"/>
          <p14:tracePt t="108770" x="6810375" y="3684588"/>
          <p14:tracePt t="108836" x="6819900" y="3684588"/>
          <p14:tracePt t="108844" x="6846888" y="3684588"/>
          <p14:tracePt t="108852" x="6900863" y="3675063"/>
          <p14:tracePt t="108860" x="6964363" y="3675063"/>
          <p14:tracePt t="108867" x="7056438" y="3657600"/>
          <p14:tracePt t="108875" x="7165975" y="3657600"/>
          <p14:tracePt t="108882" x="7292975" y="3648075"/>
          <p14:tracePt t="108899" x="7531100" y="3648075"/>
          <p14:tracePt t="108906" x="7639050" y="3648075"/>
          <p14:tracePt t="108914" x="7731125" y="3648075"/>
          <p14:tracePt t="108922" x="7804150" y="3648075"/>
          <p14:tracePt t="108930" x="7867650" y="3648075"/>
          <p14:tracePt t="108939" x="7913688" y="3621088"/>
          <p14:tracePt t="108947" x="7950200" y="3611563"/>
          <p14:tracePt t="108954" x="7967663" y="3611563"/>
          <p14:tracePt t="108962" x="7994650" y="3602038"/>
          <p14:tracePt t="108970" x="8013700" y="3592513"/>
          <p14:tracePt t="108980" x="8031163" y="3592513"/>
          <p14:tracePt t="108986" x="8067675" y="3584575"/>
          <p14:tracePt t="108995" x="8086725" y="3575050"/>
          <p14:tracePt t="109002" x="8104188" y="3565525"/>
          <p14:tracePt t="109011" x="8132763" y="3565525"/>
          <p14:tracePt t="109020" x="8140700" y="3556000"/>
          <p14:tracePt t="109027" x="8150225" y="3538538"/>
          <p14:tracePt t="109035" x="8159750" y="3529013"/>
          <p14:tracePt t="109042" x="8169275" y="3519488"/>
          <p14:tracePt t="109050" x="8196263" y="3511550"/>
          <p14:tracePt t="109059" x="8223250" y="3511550"/>
          <p14:tracePt t="109067" x="8240713" y="3511550"/>
          <p14:tracePt t="109074" x="8269288" y="3502025"/>
          <p14:tracePt t="109083" x="8277225" y="3502025"/>
          <p14:tracePt t="109091" x="8296275" y="3502025"/>
          <p14:tracePt t="109099" x="8332788" y="3502025"/>
          <p14:tracePt t="109106" x="8359775" y="3502025"/>
          <p14:tracePt t="109115" x="8396288" y="3482975"/>
          <p14:tracePt t="109123" x="8432800" y="3482975"/>
          <p14:tracePt t="109130" x="8478838" y="3482975"/>
          <p14:tracePt t="109138" x="8515350" y="3482975"/>
          <p14:tracePt t="109147" x="8532813" y="3482975"/>
          <p14:tracePt t="109154" x="8559800" y="3482975"/>
          <p14:tracePt t="109162" x="8569325" y="3482975"/>
          <p14:tracePt t="109170" x="8588375" y="3482975"/>
          <p14:tracePt t="109178" x="8615363" y="3482975"/>
          <p14:tracePt t="109186" x="8661400" y="3482975"/>
          <p14:tracePt t="109194" x="8688388" y="3482975"/>
          <p14:tracePt t="109203" x="8770938" y="3482975"/>
          <p14:tracePt t="109211" x="8824913" y="3482975"/>
          <p14:tracePt t="109219" x="8851900" y="3482975"/>
          <p14:tracePt t="109227" x="8907463" y="3482975"/>
          <p14:tracePt t="109235" x="8997950" y="3482975"/>
          <p14:tracePt t="109243" x="9080500" y="3482975"/>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エミッタ接地の等価回路</a:t>
            </a:r>
            <a:endParaRPr kumimoji="1" lang="ja-JP" altLang="en-US" dirty="0"/>
          </a:p>
        </p:txBody>
      </p:sp>
      <p:sp>
        <p:nvSpPr>
          <p:cNvPr id="3" name="コンテンツ プレースホルダー 2"/>
          <p:cNvSpPr>
            <a:spLocks noGrp="1"/>
          </p:cNvSpPr>
          <p:nvPr>
            <p:ph idx="1"/>
          </p:nvPr>
        </p:nvSpPr>
        <p:spPr/>
        <p:txBody>
          <a:bodyPr/>
          <a:lstStyle/>
          <a:p>
            <a:r>
              <a:rPr lang="en-US" altLang="ja-JP" i="1" dirty="0" err="1"/>
              <a:t>hr</a:t>
            </a:r>
            <a:r>
              <a:rPr lang="ja-JP" altLang="en-US" i="1" dirty="0"/>
              <a:t>：　</a:t>
            </a:r>
            <a:r>
              <a:rPr lang="ja-JP" altLang="en-US" dirty="0"/>
              <a:t>トランジスタの場合、コレクタ－エミッタ側からベースーエミッタ側に信号が伝わることは、ほとんどない→電圧帰還率は</a:t>
            </a:r>
            <a:r>
              <a:rPr lang="en-US" altLang="ja-JP" dirty="0"/>
              <a:t>0</a:t>
            </a:r>
            <a:r>
              <a:rPr lang="ja-JP" altLang="en-US" dirty="0"/>
              <a:t>でいい</a:t>
            </a:r>
            <a:endParaRPr lang="en-US" altLang="ja-JP" dirty="0"/>
          </a:p>
          <a:p>
            <a:r>
              <a:rPr kumimoji="1" lang="en-US" altLang="ja-JP" i="1" dirty="0"/>
              <a:t>ho: </a:t>
            </a:r>
            <a:r>
              <a:rPr lang="ja-JP" altLang="en-US" dirty="0"/>
              <a:t>トランジスタ増幅回路の場合、出力抵抗は、負荷抵抗に比べて十分大きい→出力アドミッタンスは</a:t>
            </a:r>
            <a:r>
              <a:rPr lang="en-US" altLang="ja-JP" dirty="0"/>
              <a:t>0</a:t>
            </a:r>
            <a:r>
              <a:rPr lang="ja-JP" altLang="en-US" dirty="0"/>
              <a:t>でいい</a:t>
            </a:r>
            <a:endParaRPr kumimoji="1" lang="ja-JP" altLang="en-US" i="1" dirty="0"/>
          </a:p>
        </p:txBody>
      </p:sp>
      <p:pic>
        <p:nvPicPr>
          <p:cNvPr id="4" name="オーディオ 3">
            <a:hlinkClick r:id="" action="ppaction://media"/>
            <a:extLst>
              <a:ext uri="{FF2B5EF4-FFF2-40B4-BE49-F238E27FC236}">
                <a16:creationId xmlns:a16="http://schemas.microsoft.com/office/drawing/2014/main" id="{0A79FA4C-CEF3-44AE-9E7D-760C4E399EB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47142438"/>
      </p:ext>
    </p:extLst>
  </p:cSld>
  <p:clrMapOvr>
    <a:masterClrMapping/>
  </p:clrMapOvr>
  <mc:AlternateContent xmlns:mc="http://schemas.openxmlformats.org/markup-compatibility/2006" xmlns:p14="http://schemas.microsoft.com/office/powerpoint/2010/main">
    <mc:Choice Requires="p14">
      <p:transition spd="slow" p14:dur="2000" advTm="62754"/>
    </mc:Choice>
    <mc:Fallback xmlns="">
      <p:transition spd="slow" advTm="62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676" x="7894638" y="3429000"/>
          <p14:tracePt t="1680" x="7375525" y="3429000"/>
          <p14:tracePt t="1688" x="6837363" y="3355975"/>
          <p14:tracePt t="1696" x="6454775" y="3309938"/>
          <p14:tracePt t="1704" x="6189663" y="3309938"/>
          <p14:tracePt t="1712" x="6007100" y="3265488"/>
          <p14:tracePt t="1720" x="5853113" y="3246438"/>
          <p14:tracePt t="1728" x="5761038" y="3236913"/>
          <p14:tracePt t="1736" x="5724525" y="3236913"/>
          <p14:tracePt t="1785" x="5716588" y="3236913"/>
          <p14:tracePt t="1794" x="5688013" y="3236913"/>
          <p14:tracePt t="1802" x="5643563" y="3236913"/>
          <p14:tracePt t="1811" x="5588000" y="3236913"/>
          <p14:tracePt t="1818" x="5534025" y="3236913"/>
          <p14:tracePt t="1827" x="5461000" y="3236913"/>
          <p14:tracePt t="1834" x="5387975" y="3236913"/>
          <p14:tracePt t="1842" x="5334000" y="3236913"/>
          <p14:tracePt t="1849" x="5268913" y="3236913"/>
          <p14:tracePt t="1858" x="5232400" y="3236913"/>
          <p14:tracePt t="1867" x="5214938" y="3246438"/>
          <p14:tracePt t="1882" x="5205413" y="3255963"/>
          <p14:tracePt t="2138" x="5205413" y="3265488"/>
          <p14:tracePt t="2146" x="5214938" y="3265488"/>
          <p14:tracePt t="2298" x="5224463" y="3265488"/>
          <p14:tracePt t="2504" x="5232400" y="3302000"/>
          <p14:tracePt t="2512" x="5232400" y="3429000"/>
          <p14:tracePt t="2520" x="5232400" y="3519488"/>
          <p14:tracePt t="2528" x="5305425" y="3602038"/>
          <p14:tracePt t="2536" x="5351463" y="3702050"/>
          <p14:tracePt t="2544" x="5368925" y="3757613"/>
          <p14:tracePt t="2552" x="5424488" y="3848100"/>
          <p14:tracePt t="2560" x="5451475" y="3903663"/>
          <p14:tracePt t="2568" x="5478463" y="3984625"/>
          <p14:tracePt t="2576" x="5497513" y="4030663"/>
          <p14:tracePt t="2584" x="5507038" y="4076700"/>
          <p14:tracePt t="2591" x="5551488" y="4140200"/>
          <p14:tracePt t="2600" x="5561013" y="4167188"/>
          <p14:tracePt t="2609" x="5570538" y="4195763"/>
          <p14:tracePt t="2616" x="5588000" y="4240213"/>
          <p14:tracePt t="2625" x="5597525" y="4259263"/>
          <p14:tracePt t="2632" x="5597525" y="4286250"/>
          <p14:tracePt t="2648" x="5597525" y="4295775"/>
          <p14:tracePt t="2715" x="5607050" y="4313238"/>
          <p14:tracePt t="2761" x="5616575" y="4332288"/>
          <p14:tracePt t="2768" x="5634038" y="4349750"/>
          <p14:tracePt t="2776" x="5643563" y="4359275"/>
          <p14:tracePt t="2784" x="5643563" y="4376738"/>
          <p14:tracePt t="2792" x="5680075" y="4405313"/>
          <p14:tracePt t="2800" x="5688013" y="4413250"/>
          <p14:tracePt t="2809" x="5707063" y="4441825"/>
          <p14:tracePt t="2816" x="5707063" y="4449763"/>
          <p14:tracePt t="2825" x="5743575" y="4486275"/>
          <p14:tracePt t="2832" x="5753100" y="4505325"/>
          <p14:tracePt t="2841" x="5770563" y="4541838"/>
          <p14:tracePt t="2848" x="5789613" y="4568825"/>
          <p14:tracePt t="2856" x="5807075" y="4595813"/>
          <p14:tracePt t="2864" x="5843588" y="4632325"/>
          <p14:tracePt t="2878" x="5853113" y="4641850"/>
          <p14:tracePt t="2880" x="5862638" y="4641850"/>
          <p14:tracePt t="2887" x="5862638" y="4668838"/>
          <p14:tracePt t="2912" x="5870575" y="4678363"/>
          <p14:tracePt t="12680" x="5880100" y="4678363"/>
          <p14:tracePt t="12688" x="6181725" y="4578350"/>
          <p14:tracePt t="12696" x="6700838" y="4213225"/>
          <p14:tracePt t="12705" x="7275513" y="3957638"/>
          <p14:tracePt t="12713" x="7412038" y="3867150"/>
          <p14:tracePt t="12721" x="7429500" y="3830638"/>
          <p14:tracePt t="12729" x="7429500" y="3811588"/>
          <p14:tracePt t="12736" x="7421563" y="3811588"/>
          <p14:tracePt t="12752" x="7421563" y="3803650"/>
          <p14:tracePt t="12906" x="7402513" y="3803650"/>
          <p14:tracePt t="12914" x="7329488" y="3803650"/>
          <p14:tracePt t="12922" x="7212013" y="3730625"/>
          <p14:tracePt t="12929" x="7065963" y="3638550"/>
          <p14:tracePt t="12937" x="6892925" y="3565525"/>
          <p14:tracePt t="12944" x="6710363" y="3519488"/>
          <p14:tracePt t="12953" x="6537325" y="3455988"/>
          <p14:tracePt t="12960" x="6299200" y="3402013"/>
          <p14:tracePt t="12968" x="6089650" y="3375025"/>
          <p14:tracePt t="12976" x="5907088" y="3355975"/>
          <p14:tracePt t="12984" x="5716588" y="3346450"/>
          <p14:tracePt t="12993" x="5461000" y="3346450"/>
          <p14:tracePt t="13000" x="5049838" y="3319463"/>
          <p14:tracePt t="13007" x="4868863" y="3319463"/>
          <p14:tracePt t="13016" x="4613275" y="3319463"/>
          <p14:tracePt t="13024" x="4421188" y="3319463"/>
          <p14:tracePt t="13032" x="4238625" y="3319463"/>
          <p14:tracePt t="13043" x="4057650" y="3319463"/>
          <p14:tracePt t="13048" x="3948113" y="3319463"/>
          <p14:tracePt t="13056" x="3856038" y="3319463"/>
          <p14:tracePt t="13064" x="3765550" y="3319463"/>
          <p14:tracePt t="13073" x="3709988" y="3319463"/>
          <p14:tracePt t="13080" x="3646488" y="3319463"/>
          <p14:tracePt t="13088" x="3592513" y="3319463"/>
          <p14:tracePt t="13096" x="3556000" y="3319463"/>
          <p14:tracePt t="13109" x="3500438" y="3309938"/>
          <p14:tracePt t="13112" x="3463925" y="3292475"/>
          <p14:tracePt t="13120" x="3446463" y="3282950"/>
          <p14:tracePt t="13128" x="3419475" y="3282950"/>
          <p14:tracePt t="13136" x="3400425" y="3273425"/>
          <p14:tracePt t="13144" x="3373438" y="3273425"/>
          <p14:tracePt t="13152" x="3363913" y="3273425"/>
          <p14:tracePt t="13160" x="3336925" y="3255963"/>
          <p14:tracePt t="13168" x="3327400" y="3255963"/>
          <p14:tracePt t="13176" x="3309938" y="3255963"/>
          <p14:tracePt t="13184" x="3281363" y="3246438"/>
          <p14:tracePt t="13193" x="3263900" y="3236913"/>
          <p14:tracePt t="13201" x="3244850" y="3228975"/>
          <p14:tracePt t="13208" x="3208338" y="3200400"/>
          <p14:tracePt t="13216" x="3190875" y="3182938"/>
          <p14:tracePt t="13224" x="3163888" y="3173413"/>
          <p14:tracePt t="13232" x="3117850" y="3155950"/>
          <p14:tracePt t="13243" x="3063875" y="3136900"/>
          <p14:tracePt t="13247" x="2998788" y="3119438"/>
          <p14:tracePt t="13258" x="2935288" y="3090863"/>
          <p14:tracePt t="13264" x="2852738" y="3054350"/>
          <p14:tracePt t="13274" x="2752725" y="2990850"/>
          <p14:tracePt t="13280" x="2662238" y="2936875"/>
          <p14:tracePt t="13288" x="2616200" y="2917825"/>
          <p14:tracePt t="13296" x="2543175" y="2863850"/>
          <p14:tracePt t="13304" x="2498725" y="2808288"/>
          <p14:tracePt t="13312" x="2452688" y="2763838"/>
          <p14:tracePt t="13321" x="2379663" y="2698750"/>
          <p14:tracePt t="13328" x="2297113" y="2608263"/>
          <p14:tracePt t="13337" x="2233613" y="2562225"/>
          <p14:tracePt t="13344" x="2143125" y="2489200"/>
          <p14:tracePt t="13352" x="2078038" y="2435225"/>
          <p14:tracePt t="13360" x="2033588" y="2389188"/>
          <p14:tracePt t="13368" x="1960563" y="2316163"/>
          <p14:tracePt t="13376" x="1914525" y="2270125"/>
          <p14:tracePt t="13385" x="1878013" y="2225675"/>
          <p14:tracePt t="13392" x="1860550" y="2189163"/>
          <p14:tracePt t="13400" x="1824038" y="2143125"/>
          <p14:tracePt t="13409" x="1814513" y="2116138"/>
          <p14:tracePt t="13416" x="1795463" y="2089150"/>
          <p14:tracePt t="13424" x="1787525" y="2052638"/>
          <p14:tracePt t="13432" x="1768475" y="2033588"/>
          <p14:tracePt t="13441" x="1758950" y="2024063"/>
          <p14:tracePt t="13448" x="1751013" y="2016125"/>
          <p14:tracePt t="13456" x="1741488" y="2006600"/>
          <p14:tracePt t="13464" x="1731963" y="1997075"/>
          <p14:tracePt t="13472" x="1722438" y="1987550"/>
          <p14:tracePt t="13505" x="1714500" y="1979613"/>
          <p14:tracePt t="13513" x="1714500" y="1970088"/>
          <p14:tracePt t="13521" x="1704975" y="1970088"/>
          <p14:tracePt t="13529" x="1685925" y="1970088"/>
          <p14:tracePt t="13537" x="1658938" y="1970088"/>
          <p14:tracePt t="13546" x="1641475" y="1960563"/>
          <p14:tracePt t="13554" x="1604963" y="1960563"/>
          <p14:tracePt t="13562" x="1595438" y="1960563"/>
          <p14:tracePt t="13570" x="1585913" y="1960563"/>
          <p14:tracePt t="13578" x="1568450" y="1960563"/>
          <p14:tracePt t="13595" x="1558925" y="1960563"/>
          <p14:tracePt t="13602" x="1541463" y="1951038"/>
          <p14:tracePt t="13611" x="1531938" y="1943100"/>
          <p14:tracePt t="13629" x="1512888" y="1943100"/>
          <p14:tracePt t="13665" x="1504950" y="1943100"/>
          <p14:tracePt t="13688" x="1485900" y="1943100"/>
          <p14:tracePt t="13704" x="1468438" y="1943100"/>
          <p14:tracePt t="13712" x="1439863" y="1943100"/>
          <p14:tracePt t="13721" x="1431925" y="1943100"/>
          <p14:tracePt t="13729" x="1422400" y="1943100"/>
          <p14:tracePt t="14514" x="1431925" y="1933575"/>
          <p14:tracePt t="14522" x="1431925" y="1914525"/>
          <p14:tracePt t="14530" x="1439863" y="1906588"/>
          <p14:tracePt t="14538" x="1439863" y="1897063"/>
          <p14:tracePt t="14547" x="1439863" y="1887538"/>
          <p14:tracePt t="14554" x="1439863" y="1870075"/>
          <p14:tracePt t="14762" x="1431925" y="1870075"/>
          <p14:tracePt t="14811" x="1422400" y="1878013"/>
          <p14:tracePt t="14890" x="1412875" y="1878013"/>
          <p14:tracePt t="14898" x="1403350" y="1887538"/>
          <p14:tracePt t="15403" x="1403350" y="1897063"/>
          <p14:tracePt t="15408" x="1395413" y="1906588"/>
          <p14:tracePt t="15417" x="1395413" y="1914525"/>
          <p14:tracePt t="15427" x="1385888" y="1943100"/>
          <p14:tracePt t="15433" x="1385888" y="1951038"/>
          <p14:tracePt t="15444" x="1376363" y="1979613"/>
          <p14:tracePt t="15449" x="1366838" y="1979613"/>
          <p14:tracePt t="15460" x="1366838" y="1997075"/>
          <p14:tracePt t="15465" x="1366838" y="2016125"/>
          <p14:tracePt t="15474" x="1358900" y="2024063"/>
          <p14:tracePt t="15482" x="1349375" y="2033588"/>
          <p14:tracePt t="15490" x="1349375" y="2043113"/>
          <p14:tracePt t="15505" x="1339850" y="2060575"/>
          <p14:tracePt t="17296" x="1339850" y="2089150"/>
          <p14:tracePt t="17304" x="1339850" y="2125663"/>
          <p14:tracePt t="17312" x="1339850" y="2179638"/>
          <p14:tracePt t="17320" x="1339850" y="2233613"/>
          <p14:tracePt t="17328" x="1339850" y="2316163"/>
          <p14:tracePt t="17336" x="1339850" y="2371725"/>
          <p14:tracePt t="17344" x="1339850" y="2462213"/>
          <p14:tracePt t="17352" x="1339850" y="2517775"/>
          <p14:tracePt t="17360" x="1339850" y="2589213"/>
          <p14:tracePt t="17367" x="1339850" y="2662238"/>
          <p14:tracePt t="17376" x="1339850" y="2717800"/>
          <p14:tracePt t="17384" x="1339850" y="2781300"/>
          <p14:tracePt t="17392" x="1339850" y="2836863"/>
          <p14:tracePt t="17401" x="1339850" y="2909888"/>
          <p14:tracePt t="17408" x="1339850" y="2963863"/>
          <p14:tracePt t="17416" x="1358900" y="3027363"/>
          <p14:tracePt t="17424" x="1358900" y="3063875"/>
          <p14:tracePt t="17432" x="1358900" y="3109913"/>
          <p14:tracePt t="17441" x="1366838" y="3127375"/>
          <p14:tracePt t="17448" x="1366838" y="3155950"/>
          <p14:tracePt t="17459" x="1366838" y="3173413"/>
          <p14:tracePt t="17464" x="1376363" y="3200400"/>
          <p14:tracePt t="17472" x="1376363" y="3209925"/>
          <p14:tracePt t="17480" x="1376363" y="3236913"/>
          <p14:tracePt t="17488" x="1376363" y="3255963"/>
          <p14:tracePt t="17497" x="1376363" y="3282950"/>
          <p14:tracePt t="17504" x="1385888" y="3302000"/>
          <p14:tracePt t="17512" x="1395413" y="3309938"/>
          <p14:tracePt t="17520" x="1403350" y="3328988"/>
          <p14:tracePt t="17528" x="1403350" y="3338513"/>
          <p14:tracePt t="17544" x="1403350" y="3346450"/>
          <p14:tracePt t="17553" x="1403350" y="3355975"/>
          <p14:tracePt t="17560" x="1412875" y="3365500"/>
          <p14:tracePt t="17576" x="1412875" y="3375025"/>
          <p14:tracePt t="17584" x="1412875" y="3382963"/>
          <p14:tracePt t="17592" x="1412875" y="3392488"/>
          <p14:tracePt t="17608" x="1412875" y="3411538"/>
          <p14:tracePt t="17624" x="1412875" y="3419475"/>
          <p14:tracePt t="17641" x="1412875" y="3429000"/>
          <p14:tracePt t="17659" x="1431925" y="3446463"/>
          <p14:tracePt t="17676" x="1431925" y="3455988"/>
          <p14:tracePt t="17680" x="1431925" y="3465513"/>
          <p14:tracePt t="17696" x="1431925" y="3475038"/>
          <p14:tracePt t="18051" x="1439863" y="3482975"/>
          <p14:tracePt t="18060" x="1458913" y="3482975"/>
          <p14:tracePt t="18064" x="1468438" y="3482975"/>
          <p14:tracePt t="18074" x="1485900" y="3465513"/>
          <p14:tracePt t="18088" x="1495425" y="3455988"/>
          <p14:tracePt t="18096" x="1495425" y="3446463"/>
          <p14:tracePt t="18112" x="1504950" y="3429000"/>
          <p14:tracePt t="18128" x="1504950" y="3419475"/>
          <p14:tracePt t="18162" x="1512888" y="3419475"/>
          <p14:tracePt t="21762" x="1512888" y="3411538"/>
          <p14:tracePt t="21768" x="1512888" y="3392488"/>
          <p14:tracePt t="21800" x="1512888" y="3382963"/>
          <p14:tracePt t="21808" x="1549400" y="3375025"/>
          <p14:tracePt t="21817" x="1604963" y="3328988"/>
          <p14:tracePt t="21824" x="1631950" y="3302000"/>
          <p14:tracePt t="21832" x="1677988" y="3282950"/>
          <p14:tracePt t="21841" x="1685925" y="3265488"/>
          <p14:tracePt t="21848" x="1695450" y="3255963"/>
          <p14:tracePt t="21857" x="1704975" y="3236913"/>
          <p14:tracePt t="21875" x="1731963" y="3200400"/>
          <p14:tracePt t="21880" x="1731963" y="3192463"/>
          <p14:tracePt t="21896" x="1741488" y="3182938"/>
          <p14:tracePt t="23472" x="1751013" y="3173413"/>
          <p14:tracePt t="23480" x="1795463" y="3146425"/>
          <p14:tracePt t="23488" x="1841500" y="3109913"/>
          <p14:tracePt t="23496" x="1941513" y="3054350"/>
          <p14:tracePt t="23504" x="2041525" y="3027363"/>
          <p14:tracePt t="23512" x="2124075" y="3000375"/>
          <p14:tracePt t="23520" x="2160588" y="2990850"/>
          <p14:tracePt t="23528" x="2224088" y="2963863"/>
          <p14:tracePt t="23536" x="2270125" y="2927350"/>
          <p14:tracePt t="23544" x="2306638" y="2909888"/>
          <p14:tracePt t="23552" x="2316163" y="2909888"/>
          <p14:tracePt t="23560" x="2352675" y="2890838"/>
          <p14:tracePt t="23568" x="2379663" y="2873375"/>
          <p14:tracePt t="23576" x="2397125" y="2844800"/>
          <p14:tracePt t="23584" x="2433638" y="2817813"/>
          <p14:tracePt t="23592" x="2443163" y="2808288"/>
          <p14:tracePt t="23600" x="2479675" y="2771775"/>
          <p14:tracePt t="23609" x="2506663" y="2735263"/>
          <p14:tracePt t="23617" x="2543175" y="2717800"/>
          <p14:tracePt t="23624" x="2589213" y="2698750"/>
          <p14:tracePt t="23632" x="2635250" y="2662238"/>
          <p14:tracePt t="23640" x="2643188" y="2654300"/>
          <p14:tracePt t="23648" x="2662238" y="2635250"/>
          <p14:tracePt t="23657" x="2679700" y="2617788"/>
          <p14:tracePt t="23664" x="2689225" y="2581275"/>
          <p14:tracePt t="23672" x="2698750" y="2562225"/>
          <p14:tracePt t="23681" x="2708275" y="2562225"/>
          <p14:tracePt t="23688" x="2708275" y="2554288"/>
          <p14:tracePt t="23697" x="2716213" y="2535238"/>
          <p14:tracePt t="23712" x="2725738" y="2525713"/>
          <p14:tracePt t="23728" x="2725738" y="2517775"/>
          <p14:tracePt t="23736" x="2735263" y="2508250"/>
          <p14:tracePt t="23752" x="2744788" y="2489200"/>
          <p14:tracePt t="23808" x="2752725" y="2489200"/>
          <p14:tracePt t="23816" x="2762250" y="2481263"/>
          <p14:tracePt t="23824" x="2762250" y="2462213"/>
          <p14:tracePt t="23833" x="2771775" y="2452688"/>
          <p14:tracePt t="23842" x="2771775" y="2444750"/>
          <p14:tracePt t="23849" x="2781300" y="2425700"/>
          <p14:tracePt t="23878" x="2781300" y="2408238"/>
          <p14:tracePt t="23881" x="2781300" y="2379663"/>
          <p14:tracePt t="23891" x="2781300" y="2371725"/>
          <p14:tracePt t="23897" x="2781300" y="2362200"/>
          <p14:tracePt t="23905" x="2781300" y="2343150"/>
          <p14:tracePt t="23913" x="2781300" y="2335213"/>
          <p14:tracePt t="23922" x="2781300" y="2325688"/>
          <p14:tracePt t="23936" x="2781300" y="2306638"/>
          <p14:tracePt t="23952" x="2781300" y="2298700"/>
          <p14:tracePt t="23960" x="2781300" y="2279650"/>
          <p14:tracePt t="23968" x="2781300" y="2262188"/>
          <p14:tracePt t="23976" x="2781300" y="2252663"/>
          <p14:tracePt t="23985" x="2781300" y="2243138"/>
          <p14:tracePt t="24015" x="2781300" y="2216150"/>
          <p14:tracePt t="24024" x="2771775" y="2206625"/>
          <p14:tracePt t="24104" x="2762250" y="2206625"/>
          <p14:tracePt t="24112" x="2735263" y="2206625"/>
          <p14:tracePt t="24120" x="2679700" y="2197100"/>
          <p14:tracePt t="24128" x="2616200" y="2152650"/>
          <p14:tracePt t="24136" x="2543175" y="2143125"/>
          <p14:tracePt t="24144" x="2462213" y="2133600"/>
          <p14:tracePt t="24152" x="2406650" y="2116138"/>
          <p14:tracePt t="24160" x="2251075" y="2089150"/>
          <p14:tracePt t="24168" x="2143125" y="2079625"/>
          <p14:tracePt t="24176" x="2070100" y="2079625"/>
          <p14:tracePt t="24184" x="1978025" y="2079625"/>
          <p14:tracePt t="24192" x="1924050" y="2079625"/>
          <p14:tracePt t="24200" x="1878013" y="2079625"/>
          <p14:tracePt t="24208" x="1851025" y="2079625"/>
          <p14:tracePt t="24216" x="1841500" y="2079625"/>
          <p14:tracePt t="24232" x="1831975" y="2079625"/>
          <p14:tracePt t="24240" x="1824038" y="2079625"/>
          <p14:tracePt t="24248" x="1795463" y="2079625"/>
          <p14:tracePt t="24257" x="1778000" y="2097088"/>
          <p14:tracePt t="24264" x="1741488" y="2116138"/>
          <p14:tracePt t="24275" x="1704975" y="2133600"/>
          <p14:tracePt t="24280" x="1685925" y="2143125"/>
          <p14:tracePt t="24288" x="1658938" y="2143125"/>
          <p14:tracePt t="24296" x="1649413" y="2152650"/>
          <p14:tracePt t="24304" x="1622425" y="2170113"/>
          <p14:tracePt t="24320" x="1604963" y="2189163"/>
          <p14:tracePt t="24939" x="1622425" y="2189163"/>
          <p14:tracePt t="24946" x="1668463" y="2170113"/>
          <p14:tracePt t="24958" x="1714500" y="2160588"/>
          <p14:tracePt t="24961" x="1768475" y="2160588"/>
          <p14:tracePt t="24970" x="1795463" y="2152650"/>
          <p14:tracePt t="24978" x="1841500" y="2143125"/>
          <p14:tracePt t="24987" x="1860550" y="2143125"/>
          <p14:tracePt t="24995" x="1878013" y="2133600"/>
          <p14:tracePt t="25002" x="1887538" y="2125663"/>
          <p14:tracePt t="25458" x="1895475" y="2125663"/>
          <p14:tracePt t="25477" x="1905000" y="2125663"/>
          <p14:tracePt t="25481" x="1941513" y="2116138"/>
          <p14:tracePt t="25490" x="1997075" y="2116138"/>
          <p14:tracePt t="25498" x="2051050" y="2116138"/>
          <p14:tracePt t="25505" x="2106613" y="2116138"/>
          <p14:tracePt t="25513" x="2179638" y="2116138"/>
          <p14:tracePt t="25520" x="2251075" y="2116138"/>
          <p14:tracePt t="25528" x="2324100" y="2116138"/>
          <p14:tracePt t="25537" x="2406650" y="2116138"/>
          <p14:tracePt t="25544" x="2479675" y="2116138"/>
          <p14:tracePt t="25553" x="2533650" y="2116138"/>
          <p14:tracePt t="25561" x="2589213" y="2116138"/>
          <p14:tracePt t="25568" x="2616200" y="2116138"/>
          <p14:tracePt t="25578" x="2671763" y="2116138"/>
          <p14:tracePt t="25584" x="2698750" y="2116138"/>
          <p14:tracePt t="25592" x="2708275" y="2116138"/>
          <p14:tracePt t="25600" x="2716213" y="2116138"/>
          <p14:tracePt t="25608" x="2735263" y="2116138"/>
          <p14:tracePt t="25616" x="2744788" y="2116138"/>
          <p14:tracePt t="25649" x="2752725" y="2116138"/>
          <p14:tracePt t="25660" x="2762250" y="2116138"/>
          <p14:tracePt t="25667" x="2771775" y="2116138"/>
          <p14:tracePt t="25675" x="2781300" y="2116138"/>
          <p14:tracePt t="25684" x="2798763" y="2116138"/>
          <p14:tracePt t="25687" x="2844800" y="2116138"/>
          <p14:tracePt t="25696" x="2871788" y="2116138"/>
          <p14:tracePt t="25704" x="2898775" y="2116138"/>
          <p14:tracePt t="25712" x="2925763" y="2116138"/>
          <p14:tracePt t="25720" x="2981325" y="2116138"/>
          <p14:tracePt t="25728" x="3027363" y="2116138"/>
          <p14:tracePt t="25736" x="3081338" y="2116138"/>
          <p14:tracePt t="25744" x="3136900" y="2116138"/>
          <p14:tracePt t="25752" x="3190875" y="2133600"/>
          <p14:tracePt t="25761" x="3254375" y="2143125"/>
          <p14:tracePt t="25768" x="3327400" y="2152650"/>
          <p14:tracePt t="25776" x="3390900" y="2179638"/>
          <p14:tracePt t="25784" x="3455988" y="2189163"/>
          <p14:tracePt t="25792" x="3509963" y="2189163"/>
          <p14:tracePt t="25800" x="3546475" y="2189163"/>
          <p14:tracePt t="25809" x="3582988" y="2189163"/>
          <p14:tracePt t="25816" x="3636963" y="2189163"/>
          <p14:tracePt t="25825" x="3665538" y="2189163"/>
          <p14:tracePt t="25832" x="3692525" y="2179638"/>
          <p14:tracePt t="25841" x="3709988" y="2179638"/>
          <p14:tracePt t="25849" x="3729038" y="2179638"/>
          <p14:tracePt t="25860" x="3756025" y="2170113"/>
          <p14:tracePt t="25877" x="3819525" y="2170113"/>
          <p14:tracePt t="25882" x="3856038" y="2170113"/>
          <p14:tracePt t="25891" x="3902075" y="2170113"/>
          <p14:tracePt t="25898" x="3929063" y="2170113"/>
          <p14:tracePt t="25907" x="3984625" y="2170113"/>
          <p14:tracePt t="25913" x="4038600" y="2170113"/>
          <p14:tracePt t="25925" x="4094163" y="2170113"/>
          <p14:tracePt t="25929" x="4148138" y="2170113"/>
          <p14:tracePt t="25939" x="4211638" y="2170113"/>
          <p14:tracePt t="25945" x="4267200" y="2189163"/>
          <p14:tracePt t="25956" x="4311650" y="2189163"/>
          <p14:tracePt t="25961" x="4367213" y="2189163"/>
          <p14:tracePt t="25972" x="4403725" y="2197100"/>
          <p14:tracePt t="25977" x="4467225" y="2197100"/>
          <p14:tracePt t="25986" x="4521200" y="2197100"/>
          <p14:tracePt t="25992" x="4576763" y="2197100"/>
          <p14:tracePt t="26001" x="4630738" y="2197100"/>
          <p14:tracePt t="26008" x="4686300" y="2197100"/>
          <p14:tracePt t="26016" x="4749800" y="2197100"/>
          <p14:tracePt t="26024" x="4803775" y="2197100"/>
          <p14:tracePt t="26032" x="4859338" y="2197100"/>
          <p14:tracePt t="26040" x="4886325" y="2197100"/>
          <p14:tracePt t="26048" x="4913313" y="2197100"/>
          <p14:tracePt t="26057" x="4949825" y="2197100"/>
          <p14:tracePt t="26066" x="4968875" y="2197100"/>
          <p14:tracePt t="26075" x="4995863" y="2197100"/>
          <p14:tracePt t="26082" x="5014913" y="2197100"/>
          <p14:tracePt t="26092" x="5022850" y="2197100"/>
          <p14:tracePt t="26098" x="5032375" y="2189163"/>
          <p14:tracePt t="26113" x="5041900" y="2189163"/>
          <p14:tracePt t="26121" x="5049838" y="2189163"/>
          <p14:tracePt t="26129" x="5059363" y="2189163"/>
          <p14:tracePt t="26145" x="5078413" y="2189163"/>
          <p14:tracePt t="26153" x="5086350" y="2189163"/>
          <p14:tracePt t="26169" x="5095875" y="2189163"/>
          <p14:tracePt t="26177" x="5095875" y="2179638"/>
          <p14:tracePt t="26186" x="5122863" y="2179638"/>
          <p14:tracePt t="26200" x="5132388" y="2179638"/>
          <p14:tracePt t="26216" x="5141913" y="2179638"/>
          <p14:tracePt t="26368" x="5159375" y="2179638"/>
          <p14:tracePt t="26386" x="5168900" y="2179638"/>
          <p14:tracePt t="26402" x="5195888" y="2179638"/>
          <p14:tracePt t="26418" x="5205413" y="2179638"/>
          <p14:tracePt t="26425" x="5214938" y="2179638"/>
          <p14:tracePt t="26434" x="5224463" y="2179638"/>
          <p14:tracePt t="26602" x="5241925" y="2179638"/>
          <p14:tracePt t="26610" x="5297488" y="2179638"/>
          <p14:tracePt t="26620" x="5387975" y="2179638"/>
          <p14:tracePt t="26627" x="5551488" y="2179638"/>
          <p14:tracePt t="26635" x="5743575" y="2179638"/>
          <p14:tracePt t="26644" x="5972175" y="2179638"/>
          <p14:tracePt t="26650" x="6172200" y="2179638"/>
          <p14:tracePt t="26660" x="6391275" y="2179638"/>
          <p14:tracePt t="26668" x="6537325" y="2179638"/>
          <p14:tracePt t="26674" x="6681788" y="2179638"/>
          <p14:tracePt t="26682" x="6810375" y="2179638"/>
          <p14:tracePt t="26688" x="6883400" y="2179638"/>
          <p14:tracePt t="26696" x="6937375" y="2179638"/>
          <p14:tracePt t="26704" x="6946900" y="2179638"/>
          <p14:tracePt t="26939" x="6919913" y="2179638"/>
          <p14:tracePt t="26946" x="6819900" y="2179638"/>
          <p14:tracePt t="26956" x="6654800" y="2179638"/>
          <p14:tracePt t="26962" x="6472238" y="2179638"/>
          <p14:tracePt t="26976" x="6272213" y="2206625"/>
          <p14:tracePt t="26978" x="5989638" y="2243138"/>
          <p14:tracePt t="26985" x="5753100" y="2252663"/>
          <p14:tracePt t="26994" x="5497513" y="2306638"/>
          <p14:tracePt t="27001" x="5251450" y="2343150"/>
          <p14:tracePt t="27011" x="5014913" y="2379663"/>
          <p14:tracePt t="27017" x="4849813" y="2398713"/>
          <p14:tracePt t="27024" x="4659313" y="2425700"/>
          <p14:tracePt t="27033" x="4549775" y="2444750"/>
          <p14:tracePt t="27042" x="4440238" y="2471738"/>
          <p14:tracePt t="27049" x="4330700" y="2481263"/>
          <p14:tracePt t="27058" x="4230688" y="2481263"/>
          <p14:tracePt t="27065" x="4121150" y="2498725"/>
          <p14:tracePt t="27074" x="4011613" y="2525713"/>
          <p14:tracePt t="27081" x="3902075" y="2535238"/>
          <p14:tracePt t="27092" x="3746500" y="2554288"/>
          <p14:tracePt t="27095" x="3600450" y="2571750"/>
          <p14:tracePt t="27104" x="3455988" y="2598738"/>
          <p14:tracePt t="27112" x="3309938" y="2617788"/>
          <p14:tracePt t="27120" x="3144838" y="2644775"/>
          <p14:tracePt t="27128" x="3008313" y="2671763"/>
          <p14:tracePt t="27136" x="2881313" y="2690813"/>
          <p14:tracePt t="27144" x="2771775" y="2690813"/>
          <p14:tracePt t="27152" x="2744788" y="2690813"/>
          <p14:tracePt t="27160" x="2689225" y="2690813"/>
          <p14:tracePt t="27168" x="2671763" y="2698750"/>
          <p14:tracePt t="27176" x="2643188" y="2708275"/>
          <p14:tracePt t="27184" x="2635250" y="2708275"/>
          <p14:tracePt t="27224" x="2625725" y="2717800"/>
          <p14:tracePt t="27506" x="2635250" y="2717800"/>
          <p14:tracePt t="27514" x="2708275" y="2708275"/>
          <p14:tracePt t="27522" x="2798763" y="2690813"/>
          <p14:tracePt t="27530" x="2898775" y="2662238"/>
          <p14:tracePt t="27538" x="2990850" y="2654300"/>
          <p14:tracePt t="27545" x="3044825" y="2644775"/>
          <p14:tracePt t="27554" x="3108325" y="2598738"/>
          <p14:tracePt t="27564" x="3154363" y="2598738"/>
          <p14:tracePt t="27569" x="3171825" y="2589213"/>
          <p14:tracePt t="27581" x="3181350" y="2589213"/>
          <p14:tracePt t="27786" x="3190875" y="2589213"/>
          <p14:tracePt t="27825" x="3200400" y="2589213"/>
          <p14:tracePt t="27841" x="3217863" y="2589213"/>
          <p14:tracePt t="27860" x="3227388" y="2589213"/>
          <p14:tracePt t="27866" x="3236913" y="2589213"/>
          <p14:tracePt t="27875" x="3244850" y="2589213"/>
          <p14:tracePt t="27889" x="3263900" y="2589213"/>
          <p14:tracePt t="27913" x="3263900" y="2598738"/>
          <p14:tracePt t="27937" x="3290888" y="2608263"/>
          <p14:tracePt t="27945" x="3300413" y="2608263"/>
          <p14:tracePt t="27953" x="3327400" y="2608263"/>
          <p14:tracePt t="27961" x="3373438" y="2617788"/>
          <p14:tracePt t="28200" x="3382963" y="2617788"/>
          <p14:tracePt t="28386" x="3390900" y="2617788"/>
          <p14:tracePt t="28393" x="3482975" y="2644775"/>
          <p14:tracePt t="28402" x="3609975" y="2654300"/>
          <p14:tracePt t="28411" x="3756025" y="2654300"/>
          <p14:tracePt t="28417" x="3902075" y="2654300"/>
          <p14:tracePt t="28424" x="3992563" y="2654300"/>
          <p14:tracePt t="28434" x="4138613" y="2654300"/>
          <p14:tracePt t="28443" x="4248150" y="2654300"/>
          <p14:tracePt t="28449" x="4321175" y="2654300"/>
          <p14:tracePt t="28459" x="4394200" y="2654300"/>
          <p14:tracePt t="28465" x="4421188" y="2654300"/>
          <p14:tracePt t="28476" x="4467225" y="2654300"/>
          <p14:tracePt t="28482" x="4476750" y="2654300"/>
          <p14:tracePt t="28778" x="4513263" y="2654300"/>
          <p14:tracePt t="28786" x="4576763" y="2654300"/>
          <p14:tracePt t="28793" x="4722813" y="2654300"/>
          <p14:tracePt t="28801" x="4949825" y="2644775"/>
          <p14:tracePt t="28809" x="5251450" y="2644775"/>
          <p14:tracePt t="28816" x="5514975" y="2644775"/>
          <p14:tracePt t="28824" x="5780088" y="2644775"/>
          <p14:tracePt t="28833" x="5953125" y="2644775"/>
          <p14:tracePt t="28843" x="6153150" y="2644775"/>
          <p14:tracePt t="28847" x="6262688" y="2644775"/>
          <p14:tracePt t="28856" x="6354763" y="2644775"/>
          <p14:tracePt t="28874" x="6399213" y="2644775"/>
          <p14:tracePt t="29027" x="6354763" y="2644775"/>
          <p14:tracePt t="29034" x="6245225" y="2644775"/>
          <p14:tracePt t="29041" x="6145213" y="2662238"/>
          <p14:tracePt t="29050" x="5999163" y="2662238"/>
          <p14:tracePt t="29060" x="5870575" y="2690813"/>
          <p14:tracePt t="29066" x="5743575" y="2690813"/>
          <p14:tracePt t="29076" x="5634038" y="2690813"/>
          <p14:tracePt t="29082" x="5507038" y="2690813"/>
          <p14:tracePt t="29091" x="5434013" y="2690813"/>
          <p14:tracePt t="29098" x="5341938" y="2690813"/>
          <p14:tracePt t="29104" x="5305425" y="2690813"/>
          <p14:tracePt t="29112" x="5278438" y="2690813"/>
          <p14:tracePt t="29120" x="5268913" y="2690813"/>
          <p14:tracePt t="29266" x="5360988" y="2690813"/>
          <p14:tracePt t="29274" x="5524500" y="2690813"/>
          <p14:tracePt t="29280" x="5707063" y="2681288"/>
          <p14:tracePt t="29288" x="5889625" y="2654300"/>
          <p14:tracePt t="29296" x="6072188" y="2635250"/>
          <p14:tracePt t="29304" x="6235700" y="2625725"/>
          <p14:tracePt t="29312" x="6381750" y="2608263"/>
          <p14:tracePt t="29323" x="6435725" y="2608263"/>
          <p14:tracePt t="29328" x="6564313" y="2581275"/>
          <p14:tracePt t="29336" x="6664325" y="2562225"/>
          <p14:tracePt t="29344" x="6718300" y="2554288"/>
          <p14:tracePt t="29352" x="6764338" y="2554288"/>
          <p14:tracePt t="29360" x="6791325" y="2554288"/>
          <p14:tracePt t="29376" x="6800850" y="2544763"/>
          <p14:tracePt t="29769" x="6783388" y="2544763"/>
          <p14:tracePt t="29779" x="6581775" y="2554288"/>
          <p14:tracePt t="29784" x="6153150" y="2617788"/>
          <p14:tracePt t="29792" x="5661025" y="2662238"/>
          <p14:tracePt t="29800" x="5078413" y="2771775"/>
          <p14:tracePt t="29808" x="4430713" y="2873375"/>
          <p14:tracePt t="29816" x="3738563" y="2982913"/>
          <p14:tracePt t="29824" x="3054350" y="3054350"/>
          <p14:tracePt t="29832" x="2406650" y="3163888"/>
          <p14:tracePt t="29840" x="1905000" y="3228975"/>
          <p14:tracePt t="29849" x="1541463" y="3292475"/>
          <p14:tracePt t="29857" x="1358900" y="3328988"/>
          <p14:tracePt t="29865" x="1266825" y="3338513"/>
          <p14:tracePt t="29877" x="1212850" y="3338513"/>
          <p14:tracePt t="30450" x="1230313" y="3338513"/>
          <p14:tracePt t="30458" x="1358900" y="3355975"/>
          <p14:tracePt t="30466" x="1541463" y="3355975"/>
          <p14:tracePt t="30476" x="1704975" y="3355975"/>
          <p14:tracePt t="30482" x="1851025" y="3355975"/>
          <p14:tracePt t="30497" x="2106613" y="3355975"/>
          <p14:tracePt t="30505" x="2160588" y="3355975"/>
          <p14:tracePt t="30513" x="2206625" y="3355975"/>
          <p14:tracePt t="30521" x="2206625" y="3365500"/>
          <p14:tracePt t="30731" x="2224088" y="3365500"/>
          <p14:tracePt t="30738" x="2251075" y="3365500"/>
          <p14:tracePt t="30746" x="2306638" y="3365500"/>
          <p14:tracePt t="30754" x="2370138" y="3365500"/>
          <p14:tracePt t="30763" x="2425700" y="3365500"/>
          <p14:tracePt t="30769" x="2443163" y="3365500"/>
          <p14:tracePt t="30777" x="2470150" y="3365500"/>
          <p14:tracePt t="30785" x="2489200" y="3365500"/>
          <p14:tracePt t="30792" x="2506663" y="3365500"/>
          <p14:tracePt t="30800" x="2516188" y="3365500"/>
          <p14:tracePt t="30914" x="2489200" y="3365500"/>
          <p14:tracePt t="30922" x="2397125" y="3328988"/>
          <p14:tracePt t="30930" x="2279650" y="3292475"/>
          <p14:tracePt t="30938" x="2170113" y="3246438"/>
          <p14:tracePt t="30946" x="2041525" y="3228975"/>
          <p14:tracePt t="30954" x="1941513" y="3192463"/>
          <p14:tracePt t="30962" x="1841500" y="3163888"/>
          <p14:tracePt t="30969" x="1768475" y="3146425"/>
          <p14:tracePt t="30977" x="1704975" y="3109913"/>
          <p14:tracePt t="30984" x="1658938" y="3090863"/>
          <p14:tracePt t="30992" x="1631950" y="3054350"/>
          <p14:tracePt t="31000" x="1595438" y="3027363"/>
          <p14:tracePt t="31008" x="1576388" y="3009900"/>
          <p14:tracePt t="31016" x="1558925" y="2982913"/>
          <p14:tracePt t="31024" x="1522413" y="2946400"/>
          <p14:tracePt t="31032" x="1495425" y="2909888"/>
          <p14:tracePt t="31041" x="1458913" y="2881313"/>
          <p14:tracePt t="31050" x="1439863" y="2854325"/>
          <p14:tracePt t="31059" x="1412875" y="2827338"/>
          <p14:tracePt t="31066" x="1376363" y="2800350"/>
          <p14:tracePt t="31075" x="1339850" y="2744788"/>
          <p14:tracePt t="31082" x="1322388" y="2727325"/>
          <p14:tracePt t="31091" x="1303338" y="2681288"/>
          <p14:tracePt t="31097" x="1285875" y="2662238"/>
          <p14:tracePt t="31105" x="1266825" y="2625725"/>
          <p14:tracePt t="31113" x="1266825" y="2617788"/>
          <p14:tracePt t="31120" x="1258888" y="2589213"/>
          <p14:tracePt t="31128" x="1258888" y="2581275"/>
          <p14:tracePt t="31136" x="1258888" y="2554288"/>
          <p14:tracePt t="31144" x="1258888" y="2544763"/>
          <p14:tracePt t="31152" x="1258888" y="2517775"/>
          <p14:tracePt t="31176" x="1258888" y="2508250"/>
          <p14:tracePt t="31321" x="1258888" y="2498725"/>
          <p14:tracePt t="31376" x="1239838" y="2489200"/>
          <p14:tracePt t="31384" x="1166813" y="2462213"/>
          <p14:tracePt t="31392" x="1066800" y="2452688"/>
          <p14:tracePt t="31400" x="1011238" y="2425700"/>
          <p14:tracePt t="31408" x="911225" y="2379663"/>
          <p14:tracePt t="31416" x="866775" y="2371725"/>
          <p14:tracePt t="31424" x="820738" y="2335213"/>
          <p14:tracePt t="31432" x="801688" y="2325688"/>
          <p14:tracePt t="31441" x="774700" y="2306638"/>
          <p14:tracePt t="31448" x="747713" y="2289175"/>
          <p14:tracePt t="31465" x="747713" y="2279650"/>
          <p14:tracePt t="31473" x="747713" y="2270125"/>
          <p14:tracePt t="31481" x="747713" y="2262188"/>
          <p14:tracePt t="31489" x="747713" y="2252663"/>
          <p14:tracePt t="31496" x="747713" y="2233613"/>
          <p14:tracePt t="31504" x="747713" y="2206625"/>
          <p14:tracePt t="31520" x="747713" y="2160588"/>
          <p14:tracePt t="31528" x="747713" y="2143125"/>
          <p14:tracePt t="31536" x="747713" y="2106613"/>
          <p14:tracePt t="31544" x="747713" y="2089150"/>
          <p14:tracePt t="31552" x="747713" y="2060575"/>
          <p14:tracePt t="31561" x="747713" y="2043113"/>
          <p14:tracePt t="31569" x="747713" y="2006600"/>
          <p14:tracePt t="31577" x="747713" y="1997075"/>
          <p14:tracePt t="31585" x="757238" y="1970088"/>
          <p14:tracePt t="31593" x="765175" y="1943100"/>
          <p14:tracePt t="31601" x="784225" y="1897063"/>
          <p14:tracePt t="31611" x="801688" y="1878013"/>
          <p14:tracePt t="31617" x="820738" y="1860550"/>
          <p14:tracePt t="31624" x="830263" y="1851025"/>
          <p14:tracePt t="31633" x="874713" y="1814513"/>
          <p14:tracePt t="31643" x="903288" y="1797050"/>
          <p14:tracePt t="31649" x="911225" y="1787525"/>
          <p14:tracePt t="31658" x="947738" y="1778000"/>
          <p14:tracePt t="31667" x="966788" y="1768475"/>
          <p14:tracePt t="31674" x="984250" y="1760538"/>
          <p14:tracePt t="31682" x="1030288" y="1760538"/>
          <p14:tracePt t="31691" x="1057275" y="1760538"/>
          <p14:tracePt t="31697" x="1084263" y="1760538"/>
          <p14:tracePt t="31705" x="1112838" y="1760538"/>
          <p14:tracePt t="31713" x="1139825" y="1760538"/>
          <p14:tracePt t="31721" x="1157288" y="1760538"/>
          <p14:tracePt t="31729" x="1176338" y="1760538"/>
          <p14:tracePt t="31737" x="1185863" y="1768475"/>
          <p14:tracePt t="31745" x="1193800" y="1768475"/>
          <p14:tracePt t="31753" x="1203325" y="1778000"/>
          <p14:tracePt t="31761" x="1212850" y="1797050"/>
          <p14:tracePt t="31778" x="1212850" y="1804988"/>
          <p14:tracePt t="31785" x="1212850" y="1814513"/>
          <p14:tracePt t="31793" x="1212850" y="1841500"/>
          <p14:tracePt t="31801" x="1212850" y="1860550"/>
          <p14:tracePt t="31809" x="1222375" y="1897063"/>
          <p14:tracePt t="31818" x="1230313" y="1933575"/>
          <p14:tracePt t="31825" x="1230313" y="1943100"/>
          <p14:tracePt t="31833" x="1230313" y="1987550"/>
          <p14:tracePt t="31841" x="1230313" y="2006600"/>
          <p14:tracePt t="31848" x="1230313" y="2043113"/>
          <p14:tracePt t="31858" x="1230313" y="2079625"/>
          <p14:tracePt t="31873" x="1222375" y="2125663"/>
          <p14:tracePt t="31889" x="1193800" y="2152650"/>
          <p14:tracePt t="31896" x="1193800" y="2160588"/>
          <p14:tracePt t="31912" x="1185863" y="2179638"/>
          <p14:tracePt t="31936" x="1176338" y="2189163"/>
          <p14:tracePt t="31977" x="1149350" y="2225675"/>
          <p14:tracePt t="31988" x="1103313" y="2243138"/>
          <p14:tracePt t="31995" x="1047750" y="2252663"/>
          <p14:tracePt t="32005" x="939800" y="2262188"/>
          <p14:tracePt t="32008" x="820738" y="2279650"/>
          <p14:tracePt t="32016" x="728663" y="2289175"/>
          <p14:tracePt t="32024" x="620713" y="2289175"/>
          <p14:tracePt t="32032" x="547688" y="2289175"/>
          <p14:tracePt t="32040" x="492125" y="2289175"/>
          <p14:tracePt t="32049" x="446088" y="2289175"/>
          <p14:tracePt t="32056" x="438150" y="2289175"/>
          <p14:tracePt t="32130" x="428625" y="2289175"/>
          <p14:tracePt t="32138" x="428625" y="2270125"/>
          <p14:tracePt t="32146" x="455613" y="2233613"/>
          <p14:tracePt t="32154" x="474663" y="2179638"/>
          <p14:tracePt t="32162" x="511175" y="2143125"/>
          <p14:tracePt t="32170" x="547688" y="2097088"/>
          <p14:tracePt t="32178" x="592138" y="2052638"/>
          <p14:tracePt t="32184" x="620713" y="2016125"/>
          <p14:tracePt t="32192" x="692150" y="1951038"/>
          <p14:tracePt t="32200" x="720725" y="1914525"/>
          <p14:tracePt t="32208" x="774700" y="1887538"/>
          <p14:tracePt t="32216" x="811213" y="1860550"/>
          <p14:tracePt t="32224" x="866775" y="1824038"/>
          <p14:tracePt t="32232" x="893763" y="1804988"/>
          <p14:tracePt t="32241" x="939800" y="1787525"/>
          <p14:tracePt t="32248" x="957263" y="1768475"/>
          <p14:tracePt t="32256" x="974725" y="1760538"/>
          <p14:tracePt t="32284" x="993775" y="1760538"/>
          <p14:tracePt t="32292" x="1003300" y="1760538"/>
          <p14:tracePt t="32298" x="1020763" y="1760538"/>
          <p14:tracePt t="32311" x="1057275" y="1760538"/>
          <p14:tracePt t="32313" x="1103313" y="1760538"/>
          <p14:tracePt t="32323" x="1157288" y="1760538"/>
          <p14:tracePt t="32328" x="1222375" y="1797050"/>
          <p14:tracePt t="32337" x="1266825" y="1814513"/>
          <p14:tracePt t="32344" x="1330325" y="1860550"/>
          <p14:tracePt t="32352" x="1376363" y="1906588"/>
          <p14:tracePt t="32360" x="1395413" y="1914525"/>
          <p14:tracePt t="32368" x="1412875" y="1933575"/>
          <p14:tracePt t="32376" x="1422400" y="1951038"/>
          <p14:tracePt t="32384" x="1422400" y="1960563"/>
          <p14:tracePt t="32392" x="1422400" y="1970088"/>
          <p14:tracePt t="32399" x="1422400" y="1987550"/>
          <p14:tracePt t="32408" x="1422400" y="1997075"/>
          <p14:tracePt t="32416" x="1422400" y="2006600"/>
          <p14:tracePt t="32432" x="1422400" y="2024063"/>
          <p14:tracePt t="32441" x="1422400" y="2043113"/>
          <p14:tracePt t="32448" x="1412875" y="2052638"/>
          <p14:tracePt t="32457" x="1403350" y="2070100"/>
          <p14:tracePt t="32464" x="1395413" y="2079625"/>
          <p14:tracePt t="32473" x="1366838" y="2106613"/>
          <p14:tracePt t="32481" x="1358900" y="2125663"/>
          <p14:tracePt t="32489" x="1349375" y="2133600"/>
          <p14:tracePt t="32496" x="1339850" y="2152650"/>
          <p14:tracePt t="32505" x="1330325" y="2170113"/>
          <p14:tracePt t="32512" x="1312863" y="2189163"/>
          <p14:tracePt t="32520" x="1303338" y="2197100"/>
          <p14:tracePt t="32528" x="1303338" y="2206625"/>
          <p14:tracePt t="32537" x="1293813" y="2206625"/>
          <p14:tracePt t="32544" x="1276350" y="2225675"/>
          <p14:tracePt t="32552" x="1266825" y="2233613"/>
          <p14:tracePt t="32561" x="1249363" y="2252663"/>
          <p14:tracePt t="32569" x="1239838" y="2262188"/>
          <p14:tracePt t="32584" x="1230313" y="2270125"/>
          <p14:tracePt t="32776" x="1185863" y="2270125"/>
          <p14:tracePt t="32784" x="1166813" y="2252663"/>
          <p14:tracePt t="32792" x="1157288" y="2233613"/>
          <p14:tracePt t="32801" x="1139825" y="2197100"/>
          <p14:tracePt t="32809" x="1112838" y="2179638"/>
          <p14:tracePt t="32817" x="1112838" y="2170113"/>
          <p14:tracePt t="32826" x="1084263" y="2143125"/>
          <p14:tracePt t="32833" x="1076325" y="2125663"/>
          <p14:tracePt t="32841" x="1076325" y="2116138"/>
          <p14:tracePt t="32849" x="1076325" y="2106613"/>
          <p14:tracePt t="32877" x="1066800" y="2106613"/>
          <p14:tracePt t="32881" x="1057275" y="2097088"/>
          <p14:tracePt t="32890" x="1047750" y="2089150"/>
          <p14:tracePt t="32897" x="1039813" y="2079625"/>
          <p14:tracePt t="32923" x="1030288" y="2070100"/>
          <p14:tracePt t="32929" x="1020763" y="2060575"/>
          <p14:tracePt t="32945" x="1020763" y="2043113"/>
          <p14:tracePt t="32961" x="1011238" y="2024063"/>
          <p14:tracePt t="32969" x="1011238" y="2016125"/>
          <p14:tracePt t="32986" x="1011238" y="2006600"/>
          <p14:tracePt t="32992" x="1011238" y="1997075"/>
          <p14:tracePt t="33000" x="1011238" y="1987550"/>
          <p14:tracePt t="33014" x="1011238" y="1979613"/>
          <p14:tracePt t="33016" x="1011238" y="1970088"/>
          <p14:tracePt t="33024" x="1011238" y="1960563"/>
          <p14:tracePt t="33034" x="1011238" y="1943100"/>
          <p14:tracePt t="33044" x="1011238" y="1924050"/>
          <p14:tracePt t="33050" x="1030288" y="1897063"/>
          <p14:tracePt t="33059" x="1076325" y="1878013"/>
          <p14:tracePt t="33064" x="1130300" y="1860550"/>
          <p14:tracePt t="33074" x="1212850" y="1833563"/>
          <p14:tracePt t="33079" x="1285875" y="1833563"/>
          <p14:tracePt t="33089" x="1366838" y="1787525"/>
          <p14:tracePt t="33097" x="1431925" y="1778000"/>
          <p14:tracePt t="33106" x="1485900" y="1768475"/>
          <p14:tracePt t="33113" x="1531938" y="1760538"/>
          <p14:tracePt t="33120" x="1558925" y="1731963"/>
          <p14:tracePt t="33185" x="1558925" y="1741488"/>
          <p14:tracePt t="33193" x="1558925" y="1760538"/>
          <p14:tracePt t="33201" x="1558925" y="1787525"/>
          <p14:tracePt t="33214" x="1558925" y="1804988"/>
          <p14:tracePt t="33217" x="1558925" y="1824038"/>
          <p14:tracePt t="33225" x="1549400" y="1860550"/>
          <p14:tracePt t="33233" x="1549400" y="1870075"/>
          <p14:tracePt t="33243" x="1541463" y="1887538"/>
          <p14:tracePt t="33249" x="1531938" y="1924050"/>
          <p14:tracePt t="33265" x="1522413" y="1951038"/>
          <p14:tracePt t="33276" x="1485900" y="1987550"/>
          <p14:tracePt t="33281" x="1476375" y="1987550"/>
          <p14:tracePt t="33291" x="1476375" y="1997075"/>
          <p14:tracePt t="33297" x="1476375" y="2006600"/>
          <p14:tracePt t="33626" x="1458913" y="2033588"/>
          <p14:tracePt t="33634" x="1422400" y="2060575"/>
          <p14:tracePt t="33641" x="1376363" y="2089150"/>
          <p14:tracePt t="33650" x="1330325" y="2106613"/>
          <p14:tracePt t="33660" x="1266825" y="2133600"/>
          <p14:tracePt t="33667" x="1239838" y="2133600"/>
          <p14:tracePt t="33676" x="1212850" y="2143125"/>
          <p14:tracePt t="33681" x="1185863" y="2143125"/>
          <p14:tracePt t="33690" x="1166813" y="2143125"/>
          <p14:tracePt t="33892" x="1157288" y="2143125"/>
          <p14:tracePt t="34170" x="1149350" y="2143125"/>
          <p14:tracePt t="34184" x="1130300" y="2125663"/>
          <p14:tracePt t="34200" x="1112838" y="2097088"/>
          <p14:tracePt t="34209" x="1112838" y="2089150"/>
          <p14:tracePt t="34217" x="1112838" y="2070100"/>
          <p14:tracePt t="34225" x="1103313" y="2033588"/>
          <p14:tracePt t="34233" x="1084263" y="2024063"/>
          <p14:tracePt t="34240" x="1084263" y="2016125"/>
          <p14:tracePt t="34249" x="1076325" y="1987550"/>
          <p14:tracePt t="34256" x="1076325" y="1979613"/>
          <p14:tracePt t="34264" x="1066800" y="1951038"/>
          <p14:tracePt t="34274" x="1047750" y="1933575"/>
          <p14:tracePt t="34296" x="1047750" y="1906588"/>
          <p14:tracePt t="34304" x="1039813" y="1897063"/>
          <p14:tracePt t="34402" x="1039813" y="1878013"/>
          <p14:tracePt t="34408" x="1047750" y="1851025"/>
          <p14:tracePt t="34416" x="1066800" y="1824038"/>
          <p14:tracePt t="34424" x="1076325" y="1797050"/>
          <p14:tracePt t="34433" x="1093788" y="1778000"/>
          <p14:tracePt t="34441" x="1120775" y="1760538"/>
          <p14:tracePt t="34448" x="1139825" y="1741488"/>
          <p14:tracePt t="34456" x="1157288" y="1731963"/>
          <p14:tracePt t="34464" x="1185863" y="1724025"/>
          <p14:tracePt t="34489" x="1193800" y="1724025"/>
          <p14:tracePt t="34576" x="1203325" y="1724025"/>
          <p14:tracePt t="34585" x="1239838" y="1724025"/>
          <p14:tracePt t="34594" x="1285875" y="1760538"/>
          <p14:tracePt t="34599" x="1349375" y="1787525"/>
          <p14:tracePt t="34608" x="1395413" y="1814513"/>
          <p14:tracePt t="34616" x="1422400" y="1841500"/>
          <p14:tracePt t="34624" x="1468438" y="1860550"/>
          <p14:tracePt t="34632" x="1485900" y="1878013"/>
          <p14:tracePt t="34642" x="1522413" y="1914525"/>
          <p14:tracePt t="34658" x="1531938" y="1914525"/>
          <p14:tracePt t="34666" x="1541463" y="1924050"/>
          <p14:tracePt t="34682" x="1549400" y="1924050"/>
          <p14:tracePt t="34905" x="1549400" y="1943100"/>
          <p14:tracePt t="34913" x="1549400" y="1979613"/>
          <p14:tracePt t="34924" x="1531938" y="1997075"/>
          <p14:tracePt t="34930" x="1512888" y="2016125"/>
          <p14:tracePt t="34938" x="1468438" y="2033588"/>
          <p14:tracePt t="34946" x="1422400" y="2070100"/>
          <p14:tracePt t="34958" x="1403350" y="2089150"/>
          <p14:tracePt t="34962" x="1366838" y="2125663"/>
          <p14:tracePt t="34969" x="1339850" y="2152650"/>
          <p14:tracePt t="34977" x="1322388" y="2170113"/>
          <p14:tracePt t="34987" x="1276350" y="2206625"/>
          <p14:tracePt t="34993" x="1258888" y="2225675"/>
          <p14:tracePt t="35009" x="1249363" y="2233613"/>
          <p14:tracePt t="35324" x="1258888" y="2233613"/>
          <p14:tracePt t="35329" x="1366838" y="2233613"/>
          <p14:tracePt t="35338" x="1531938" y="2252663"/>
          <p14:tracePt t="35344" x="1741488" y="2298700"/>
          <p14:tracePt t="35352" x="2014538" y="2316163"/>
          <p14:tracePt t="35360" x="2206625" y="2379663"/>
          <p14:tracePt t="35368" x="2416175" y="2416175"/>
          <p14:tracePt t="35376" x="2598738" y="2444750"/>
          <p14:tracePt t="35385" x="2771775" y="2471738"/>
          <p14:tracePt t="35392" x="2898775" y="2489200"/>
          <p14:tracePt t="35400" x="3008313" y="2535238"/>
          <p14:tracePt t="35408" x="3090863" y="2544763"/>
          <p14:tracePt t="35416" x="3144838" y="2571750"/>
          <p14:tracePt t="35424" x="3154363" y="2581275"/>
          <p14:tracePt t="35472" x="3181350" y="2589213"/>
          <p14:tracePt t="35512" x="3190875" y="2589213"/>
          <p14:tracePt t="35528" x="3200400" y="2589213"/>
          <p14:tracePt t="35537" x="3208338" y="2589213"/>
          <p14:tracePt t="35545" x="3217863" y="2589213"/>
          <p14:tracePt t="35569" x="3227388" y="2589213"/>
          <p14:tracePt t="35770" x="3236913" y="2608263"/>
          <p14:tracePt t="35778" x="3236913" y="2625725"/>
          <p14:tracePt t="35786" x="3217863" y="2662238"/>
          <p14:tracePt t="35793" x="3208338" y="2662238"/>
          <p14:tracePt t="35802" x="3190875" y="2690813"/>
          <p14:tracePt t="35811" x="3171825" y="2717800"/>
          <p14:tracePt t="35817" x="3163888" y="2735263"/>
          <p14:tracePt t="35824" x="3154363" y="2763838"/>
          <p14:tracePt t="35833" x="3154363" y="2781300"/>
          <p14:tracePt t="35841" x="3154363" y="2808288"/>
          <p14:tracePt t="35848" x="3154363" y="2817813"/>
          <p14:tracePt t="35856" x="3154363" y="2844800"/>
          <p14:tracePt t="35875" x="3154363" y="2873375"/>
          <p14:tracePt t="35880" x="3154363" y="2881313"/>
          <p14:tracePt t="35890" x="3171825" y="2909888"/>
          <p14:tracePt t="35896" x="3181350" y="2909888"/>
          <p14:tracePt t="35912" x="3200400" y="2909888"/>
          <p14:tracePt t="35920" x="3227388" y="2909888"/>
          <p14:tracePt t="35928" x="3263900" y="2909888"/>
          <p14:tracePt t="35936" x="3336925" y="2909888"/>
          <p14:tracePt t="35944" x="3446463" y="2909888"/>
          <p14:tracePt t="35952" x="3592513" y="2909888"/>
          <p14:tracePt t="35961" x="3756025" y="2909888"/>
          <p14:tracePt t="35968" x="3938588" y="2909888"/>
          <p14:tracePt t="35976" x="4129088" y="2909888"/>
          <p14:tracePt t="35985" x="4330700" y="2909888"/>
          <p14:tracePt t="35992" x="4494213" y="2909888"/>
          <p14:tracePt t="36001" x="4640263" y="2909888"/>
          <p14:tracePt t="36009" x="4749800" y="2909888"/>
          <p14:tracePt t="36018" x="4840288" y="2909888"/>
          <p14:tracePt t="36030" x="4868863" y="2909888"/>
          <p14:tracePt t="36033" x="4905375" y="2917825"/>
          <p14:tracePt t="36189" x="4840288" y="2917825"/>
          <p14:tracePt t="36195" x="4622800" y="2917825"/>
          <p14:tracePt t="36205" x="4440238" y="2917825"/>
          <p14:tracePt t="36208" x="4294188" y="2917825"/>
          <p14:tracePt t="36216" x="4094163" y="2917825"/>
          <p14:tracePt t="36224" x="3948113" y="2917825"/>
          <p14:tracePt t="36232" x="3838575" y="2917825"/>
          <p14:tracePt t="36240" x="3810000" y="2917825"/>
          <p14:tracePt t="36248" x="3783013" y="2917825"/>
          <p14:tracePt t="36345" x="3792538" y="2917825"/>
          <p14:tracePt t="36354" x="3919538" y="2917825"/>
          <p14:tracePt t="36362" x="4121150" y="2917825"/>
          <p14:tracePt t="36370" x="4311650" y="2917825"/>
          <p14:tracePt t="36377" x="4540250" y="2917825"/>
          <p14:tracePt t="36384" x="4759325" y="2917825"/>
          <p14:tracePt t="36392" x="5022850" y="2917825"/>
          <p14:tracePt t="36402" x="5251450" y="2917825"/>
          <p14:tracePt t="36408" x="5414963" y="2917825"/>
          <p14:tracePt t="36416" x="5580063" y="2917825"/>
          <p14:tracePt t="36424" x="5688013" y="2927350"/>
          <p14:tracePt t="36432" x="5780088" y="2927350"/>
          <p14:tracePt t="36440" x="5834063" y="2927350"/>
          <p14:tracePt t="36448" x="5889625" y="2927350"/>
          <p14:tracePt t="36456" x="5935663" y="2927350"/>
          <p14:tracePt t="36464" x="5943600" y="2927350"/>
          <p14:tracePt t="36473" x="5962650" y="2927350"/>
          <p14:tracePt t="36570" x="5972175" y="2927350"/>
          <p14:tracePt t="36576" x="5999163" y="2927350"/>
          <p14:tracePt t="37066" x="6016625" y="2927350"/>
          <p14:tracePt t="37074" x="6043613" y="2946400"/>
          <p14:tracePt t="37081" x="6053138" y="2954338"/>
          <p14:tracePt t="37094" x="6072188" y="2954338"/>
          <p14:tracePt t="37099" x="6126163" y="2954338"/>
          <p14:tracePt t="37109" x="6218238" y="2954338"/>
          <p14:tracePt t="37112" x="6272213" y="2954338"/>
          <p14:tracePt t="37120" x="6335713" y="2954338"/>
          <p14:tracePt t="37128" x="6362700" y="2954338"/>
          <p14:tracePt t="37136" x="6418263" y="2946400"/>
          <p14:tracePt t="37144" x="6445250" y="2936875"/>
          <p14:tracePt t="37152" x="6454775" y="2927350"/>
          <p14:tracePt t="37160" x="6481763" y="2900363"/>
          <p14:tracePt t="37473" x="6500813" y="2900363"/>
          <p14:tracePt t="38850" x="6500813" y="2890838"/>
          <p14:tracePt t="38861" x="6500813" y="2873375"/>
          <p14:tracePt t="38888" x="6500813" y="2863850"/>
          <p14:tracePt t="39006" x="6427788" y="2873375"/>
          <p14:tracePt t="39010" x="6254750" y="2936875"/>
          <p14:tracePt t="39023" x="5935663" y="3027363"/>
          <p14:tracePt t="39025" x="5743575" y="3073400"/>
          <p14:tracePt t="39033" x="5478463" y="3146425"/>
          <p14:tracePt t="39042" x="5178425" y="3246438"/>
          <p14:tracePt t="39051" x="4986338" y="3309938"/>
          <p14:tracePt t="39056" x="4832350" y="3375025"/>
          <p14:tracePt t="39065" x="4822825" y="3402013"/>
          <p14:tracePt t="39074" x="4786313" y="3446463"/>
          <p14:tracePt t="39082" x="4695825" y="3492500"/>
          <p14:tracePt t="39088" x="4649788" y="3511550"/>
          <p14:tracePt t="39096" x="4594225" y="3548063"/>
          <p14:tracePt t="39105" x="4567238" y="3556000"/>
          <p14:tracePt t="39112" x="4530725" y="3565525"/>
          <p14:tracePt t="39120" x="4467225" y="3592513"/>
          <p14:tracePt t="39128" x="4421188" y="3621088"/>
          <p14:tracePt t="39136" x="4330700" y="3629025"/>
          <p14:tracePt t="39144" x="4211638" y="3675063"/>
          <p14:tracePt t="39152" x="4094163" y="3702050"/>
          <p14:tracePt t="39160" x="3948113" y="3748088"/>
          <p14:tracePt t="39168" x="3802063" y="3757613"/>
          <p14:tracePt t="39176" x="3673475" y="3775075"/>
          <p14:tracePt t="39185" x="3509963" y="3794125"/>
          <p14:tracePt t="39193" x="3354388" y="3821113"/>
          <p14:tracePt t="39202" x="3227388" y="3840163"/>
          <p14:tracePt t="39213" x="3171825" y="3857625"/>
          <p14:tracePt t="39215" x="3090863" y="3884613"/>
          <p14:tracePt t="39224" x="3035300" y="3884613"/>
          <p14:tracePt t="39232" x="2990850" y="3894138"/>
          <p14:tracePt t="39240" x="2962275" y="3894138"/>
          <p14:tracePt t="39248" x="2954338" y="3903663"/>
          <p14:tracePt t="39256" x="2944813" y="3903663"/>
          <p14:tracePt t="39329" x="2917825" y="3903663"/>
          <p14:tracePt t="39337" x="2889250" y="3903663"/>
          <p14:tracePt t="39345" x="2817813" y="3911600"/>
          <p14:tracePt t="39353" x="2725738" y="3911600"/>
          <p14:tracePt t="39360" x="2635250" y="3911600"/>
          <p14:tracePt t="39369" x="2506663" y="3911600"/>
          <p14:tracePt t="39376" x="2379663" y="3911600"/>
          <p14:tracePt t="39385" x="2251075" y="3911600"/>
          <p14:tracePt t="39392" x="2106613" y="3911600"/>
          <p14:tracePt t="39399" x="1960563" y="3911600"/>
          <p14:tracePt t="39408" x="1831975" y="3911600"/>
          <p14:tracePt t="39416" x="1704975" y="3911600"/>
          <p14:tracePt t="39424" x="1595438" y="3911600"/>
          <p14:tracePt t="39432" x="1522413" y="3911600"/>
          <p14:tracePt t="39440" x="1449388" y="3911600"/>
          <p14:tracePt t="39448" x="1422400" y="3911600"/>
          <p14:tracePt t="39456" x="1403350" y="3911600"/>
          <p14:tracePt t="39464" x="1385888" y="3911600"/>
          <p14:tracePt t="39620" x="1376363" y="3911600"/>
          <p14:tracePt t="39635" x="1376363" y="3903663"/>
          <p14:tracePt t="39640" x="1385888" y="3894138"/>
          <p14:tracePt t="39650" x="1395413" y="3875088"/>
          <p14:tracePt t="39660" x="1412875" y="3848100"/>
          <p14:tracePt t="39667" x="1422400" y="3840163"/>
          <p14:tracePt t="39675" x="1431925" y="3821113"/>
          <p14:tracePt t="39682" x="1439863" y="3811588"/>
          <p14:tracePt t="39690" x="1458913" y="3794125"/>
          <p14:tracePt t="39697" x="1476375" y="3775075"/>
          <p14:tracePt t="39706" x="1495425" y="3757613"/>
          <p14:tracePt t="39715" x="1512888" y="3748088"/>
          <p14:tracePt t="39720" x="1568450" y="3711575"/>
          <p14:tracePt t="39728" x="1576388" y="3702050"/>
          <p14:tracePt t="39736" x="1604963" y="3694113"/>
          <p14:tracePt t="39744" x="1649413" y="3665538"/>
          <p14:tracePt t="39752" x="1668463" y="3657600"/>
          <p14:tracePt t="39761" x="1677988" y="3657600"/>
          <p14:tracePt t="39769" x="1695450" y="3648075"/>
          <p14:tracePt t="39777" x="1704975" y="3648075"/>
          <p14:tracePt t="40871" x="1695450" y="3665538"/>
          <p14:tracePt t="40874" x="1685925" y="3665538"/>
          <p14:tracePt t="40882" x="1668463" y="3711575"/>
          <p14:tracePt t="40892" x="1658938" y="3711575"/>
          <p14:tracePt t="40898" x="1649413" y="3738563"/>
          <p14:tracePt t="41114" x="1658938" y="3730625"/>
          <p14:tracePt t="41124" x="1668463" y="3711575"/>
          <p14:tracePt t="41128" x="1668463" y="3694113"/>
          <p14:tracePt t="41136" x="1677988" y="3675063"/>
          <p14:tracePt t="41144" x="1677988" y="3657600"/>
          <p14:tracePt t="41152" x="1685925" y="3648075"/>
          <p14:tracePt t="41160" x="1685925" y="3621088"/>
          <p14:tracePt t="41168" x="1695450" y="3592513"/>
          <p14:tracePt t="41184" x="1704975" y="3575050"/>
          <p14:tracePt t="41193" x="1704975" y="3565525"/>
          <p14:tracePt t="41201" x="1704975" y="3556000"/>
          <p14:tracePt t="41217" x="1704975" y="3538538"/>
          <p14:tracePt t="41233" x="1714500" y="3519488"/>
          <p14:tracePt t="41810" x="1704975" y="3519488"/>
          <p14:tracePt t="41818" x="1677988" y="3565525"/>
          <p14:tracePt t="41824" x="1658938" y="3592513"/>
          <p14:tracePt t="41834" x="1649413" y="3638550"/>
          <p14:tracePt t="41842" x="1649413" y="3665538"/>
          <p14:tracePt t="41850" x="1649413" y="3684588"/>
          <p14:tracePt t="41858" x="1649413" y="3694113"/>
          <p14:tracePt t="41878" x="1649413" y="3711575"/>
          <p14:tracePt t="42376" x="1649413" y="3702050"/>
          <p14:tracePt t="42385" x="1695450" y="3665538"/>
          <p14:tracePt t="42393" x="1751013" y="3665538"/>
          <p14:tracePt t="42401" x="1851025" y="3648075"/>
          <p14:tracePt t="42408" x="1924050" y="3638550"/>
          <p14:tracePt t="42416" x="2024063" y="3611563"/>
          <p14:tracePt t="42425" x="2078038" y="3602038"/>
          <p14:tracePt t="42433" x="2124075" y="3584575"/>
          <p14:tracePt t="42442" x="2151063" y="3575050"/>
          <p14:tracePt t="42450" x="2160588" y="3575050"/>
          <p14:tracePt t="42457" x="2179638" y="3575050"/>
          <p14:tracePt t="42834" x="2197100" y="3575050"/>
          <p14:tracePt t="42842" x="2324100" y="3575050"/>
          <p14:tracePt t="42850" x="2506663" y="3575050"/>
          <p14:tracePt t="42857" x="2752725" y="3575050"/>
          <p14:tracePt t="42877" x="3354388" y="3575050"/>
          <p14:tracePt t="42882" x="3619500" y="3575050"/>
          <p14:tracePt t="42891" x="3919538" y="3575050"/>
          <p14:tracePt t="42898" x="4111625" y="3575050"/>
          <p14:tracePt t="42908" x="4275138" y="3575050"/>
          <p14:tracePt t="42920" x="4476750" y="3575050"/>
          <p14:tracePt t="42928" x="4540250" y="3575050"/>
          <p14:tracePt t="42936" x="4567238" y="3575050"/>
          <p14:tracePt t="42944" x="4576763" y="3575050"/>
          <p14:tracePt t="43312" x="4676775" y="3575050"/>
          <p14:tracePt t="43320" x="4849813" y="3575050"/>
          <p14:tracePt t="43328" x="5105400" y="3575050"/>
          <p14:tracePt t="43336" x="5324475" y="3575050"/>
          <p14:tracePt t="43344" x="5588000" y="3575050"/>
          <p14:tracePt t="43352" x="5853113" y="3575050"/>
          <p14:tracePt t="43360" x="6053138" y="3575050"/>
          <p14:tracePt t="43368" x="6254750" y="3575050"/>
          <p14:tracePt t="43376" x="6427788" y="3575050"/>
          <p14:tracePt t="43384" x="6591300" y="3575050"/>
          <p14:tracePt t="43392" x="6681788" y="3575050"/>
          <p14:tracePt t="43400" x="6791325" y="3575050"/>
          <p14:tracePt t="43408" x="6810375" y="3556000"/>
          <p14:tracePt t="43416" x="6819900" y="3548063"/>
          <p14:tracePt t="43608" x="6754813" y="3548063"/>
          <p14:tracePt t="43617" x="6508750" y="3548063"/>
          <p14:tracePt t="43625" x="6135688" y="3548063"/>
          <p14:tracePt t="43632" x="5616575" y="3548063"/>
          <p14:tracePt t="43641" x="5132388" y="3548063"/>
          <p14:tracePt t="43649" x="4686300" y="3565525"/>
          <p14:tracePt t="43657" x="4194175" y="3584575"/>
          <p14:tracePt t="43666" x="3765550" y="3629025"/>
          <p14:tracePt t="43672" x="3446463" y="3694113"/>
          <p14:tracePt t="43681" x="3200400" y="3730625"/>
          <p14:tracePt t="43690" x="2908300" y="3784600"/>
          <p14:tracePt t="43697" x="2744788" y="3803650"/>
          <p14:tracePt t="43706" x="2635250" y="3803650"/>
          <p14:tracePt t="43714" x="2616200" y="3803650"/>
          <p14:tracePt t="43721" x="2562225" y="3811588"/>
          <p14:tracePt t="43729" x="2543175" y="3811588"/>
          <p14:tracePt t="43737" x="2525713" y="3811588"/>
          <p14:tracePt t="43745" x="2498725" y="3811588"/>
          <p14:tracePt t="43752" x="2479675" y="3821113"/>
          <p14:tracePt t="43761" x="2470150" y="3830638"/>
          <p14:tracePt t="43769" x="2433638" y="3840163"/>
          <p14:tracePt t="43777" x="2397125" y="3848100"/>
          <p14:tracePt t="43785" x="2352675" y="3857625"/>
          <p14:tracePt t="43792" x="2324100" y="3857625"/>
          <p14:tracePt t="43800" x="2279650" y="3884613"/>
          <p14:tracePt t="43808" x="2233613" y="3903663"/>
          <p14:tracePt t="43816" x="2214563" y="3903663"/>
          <p14:tracePt t="43824" x="2187575" y="3911600"/>
          <p14:tracePt t="43938" x="2151063" y="3921125"/>
          <p14:tracePt t="43947" x="2151063" y="3930650"/>
          <p14:tracePt t="43954" x="2133600" y="3940175"/>
          <p14:tracePt t="43962" x="2097088" y="3948113"/>
          <p14:tracePt t="43971" x="2070100" y="3957638"/>
          <p14:tracePt t="43978" x="2024063" y="3994150"/>
          <p14:tracePt t="43987" x="1987550" y="3994150"/>
          <p14:tracePt t="43994" x="1968500" y="4013200"/>
          <p14:tracePt t="44006" x="1924050" y="4030663"/>
          <p14:tracePt t="44009" x="1905000" y="4049713"/>
          <p14:tracePt t="44016" x="1868488" y="4067175"/>
          <p14:tracePt t="44024" x="1868488" y="4076700"/>
          <p14:tracePt t="44032" x="1860550" y="4076700"/>
          <p14:tracePt t="44040" x="1851025" y="4094163"/>
          <p14:tracePt t="44048" x="1841500" y="4103688"/>
          <p14:tracePt t="44056" x="1841500" y="4113213"/>
          <p14:tracePt t="44080" x="1841500" y="4122738"/>
          <p14:tracePt t="44138" x="1851025" y="4130675"/>
          <p14:tracePt t="44146" x="1887538" y="4130675"/>
          <p14:tracePt t="44154" x="1941513" y="4130675"/>
          <p14:tracePt t="44162" x="2014538" y="4130675"/>
          <p14:tracePt t="44173" x="2124075" y="4130675"/>
          <p14:tracePt t="44177" x="2233613" y="4130675"/>
          <p14:tracePt t="44186" x="2343150" y="4130675"/>
          <p14:tracePt t="44194" x="2470150" y="4130675"/>
          <p14:tracePt t="44202" x="2598738" y="4130675"/>
          <p14:tracePt t="44210" x="2698750" y="4130675"/>
          <p14:tracePt t="44219" x="2771775" y="4130675"/>
          <p14:tracePt t="44225" x="2808288" y="4130675"/>
          <p14:tracePt t="44232" x="2852738" y="4130675"/>
          <p14:tracePt t="44930" x="2881313" y="4122738"/>
          <p14:tracePt t="44938" x="2944813" y="4113213"/>
          <p14:tracePt t="44946" x="3017838" y="4113213"/>
          <p14:tracePt t="44954" x="3090863" y="4094163"/>
          <p14:tracePt t="44963" x="3208338" y="4067175"/>
          <p14:tracePt t="44970" x="3300413" y="4057650"/>
          <p14:tracePt t="44978" x="3373438" y="4057650"/>
          <p14:tracePt t="44986" x="3436938" y="4040188"/>
          <p14:tracePt t="44993" x="3473450" y="4040188"/>
          <p14:tracePt t="45001" x="3500438" y="4030663"/>
          <p14:tracePt t="45011" x="3519488" y="4030663"/>
          <p14:tracePt t="45274" x="3527425" y="4030663"/>
          <p14:tracePt t="45746" x="3536950" y="4030663"/>
          <p14:tracePt t="45754" x="3546475" y="4021138"/>
          <p14:tracePt t="46197" x="3556000" y="4013200"/>
          <p14:tracePt t="46229" x="3556000" y="4003675"/>
          <p14:tracePt t="47114" x="3556000" y="3984625"/>
          <p14:tracePt t="47123" x="3556000" y="3976688"/>
          <p14:tracePt t="50776" x="3556000" y="3967163"/>
          <p14:tracePt t="50862" x="3546475" y="3957638"/>
          <p14:tracePt t="50866" x="3546475" y="3948113"/>
          <p14:tracePt t="50873" x="3546475" y="3930650"/>
          <p14:tracePt t="50881" x="3546475" y="3921125"/>
          <p14:tracePt t="50891" x="3546475" y="3903663"/>
          <p14:tracePt t="50914" x="3546475" y="3894138"/>
          <p14:tracePt t="54064" x="3563938" y="3894138"/>
          <p14:tracePt t="54072" x="3592513" y="3894138"/>
          <p14:tracePt t="54080" x="3619500" y="3894138"/>
          <p14:tracePt t="54088" x="3656013" y="3903663"/>
          <p14:tracePt t="54096" x="3673475" y="3911600"/>
          <p14:tracePt t="54104" x="3683000" y="3930650"/>
          <p14:tracePt t="54112" x="3729038" y="4003675"/>
          <p14:tracePt t="54121" x="3765550" y="4040188"/>
          <p14:tracePt t="54128" x="3838575" y="4057650"/>
          <p14:tracePt t="54137" x="3902075" y="4086225"/>
          <p14:tracePt t="54144" x="3948113" y="4094163"/>
          <p14:tracePt t="54153" x="3992563" y="4122738"/>
          <p14:tracePt t="54160" x="4048125" y="4149725"/>
          <p14:tracePt t="54168" x="4084638" y="4159250"/>
          <p14:tracePt t="54176" x="4111625" y="4159250"/>
          <p14:tracePt t="54184" x="4121150" y="4159250"/>
          <p14:tracePt t="54192" x="4138613" y="4167188"/>
          <p14:tracePt t="54410" x="4148138" y="4167188"/>
          <p14:tracePt t="54426" x="4157663" y="4167188"/>
          <p14:tracePt t="54442" x="4165600" y="4167188"/>
          <p14:tracePt t="54450" x="4194175" y="4159250"/>
          <p14:tracePt t="54594" x="4211638" y="4159250"/>
          <p14:tracePt t="54602" x="4267200" y="4159250"/>
          <p14:tracePt t="54610" x="4376738" y="4159250"/>
          <p14:tracePt t="54620" x="4503738" y="4159250"/>
          <p14:tracePt t="54626" x="4594225" y="4159250"/>
          <p14:tracePt t="54634" x="4795838" y="4159250"/>
          <p14:tracePt t="54642" x="4995863" y="4159250"/>
          <p14:tracePt t="54649" x="5241925" y="4159250"/>
          <p14:tracePt t="54659" x="5487988" y="4122738"/>
          <p14:tracePt t="54665" x="5697538" y="4086225"/>
          <p14:tracePt t="54672" x="5880100" y="4040188"/>
          <p14:tracePt t="54680" x="6026150" y="4030663"/>
          <p14:tracePt t="54688" x="6153150" y="4013200"/>
          <p14:tracePt t="54696" x="6235700" y="4003675"/>
          <p14:tracePt t="54704" x="6272213" y="4003675"/>
          <p14:tracePt t="54712" x="6291263" y="3984625"/>
          <p14:tracePt t="54970" x="6299200" y="3976688"/>
          <p14:tracePt t="54978" x="6308725" y="3976688"/>
          <p14:tracePt t="54986" x="6326188" y="3967163"/>
          <p14:tracePt t="54994" x="6354763" y="3967163"/>
          <p14:tracePt t="55002" x="6381750" y="3957638"/>
          <p14:tracePt t="55010" x="6399213" y="3957638"/>
          <p14:tracePt t="55018" x="6408738" y="3957638"/>
          <p14:tracePt t="55106" x="6418263" y="3957638"/>
          <p14:tracePt t="55122" x="6464300" y="3957638"/>
          <p14:tracePt t="55133" x="6508750" y="3957638"/>
          <p14:tracePt t="55139" x="6610350" y="4013200"/>
          <p14:tracePt t="55145" x="6654800" y="4057650"/>
          <p14:tracePt t="55153" x="6746875" y="4076700"/>
          <p14:tracePt t="55161" x="6827838" y="4076700"/>
          <p14:tracePt t="55168" x="6919913" y="4086225"/>
          <p14:tracePt t="55176" x="6992938" y="4086225"/>
          <p14:tracePt t="55184" x="7083425" y="4086225"/>
          <p14:tracePt t="55192" x="7138988" y="4086225"/>
          <p14:tracePt t="55200" x="7165975" y="4086225"/>
          <p14:tracePt t="55208" x="7202488" y="4086225"/>
          <p14:tracePt t="55216" x="7212013" y="4086225"/>
          <p14:tracePt t="55682" x="7312025" y="4086225"/>
          <p14:tracePt t="55690" x="7475538" y="4086225"/>
          <p14:tracePt t="55697" x="7602538" y="4086225"/>
          <p14:tracePt t="55704" x="7712075" y="4086225"/>
          <p14:tracePt t="55712" x="7804150" y="4086225"/>
          <p14:tracePt t="55721" x="7850188" y="4086225"/>
          <p14:tracePt t="55728" x="7858125" y="4086225"/>
          <p14:tracePt t="55970" x="7794625" y="4086225"/>
          <p14:tracePt t="55978" x="7594600" y="4086225"/>
          <p14:tracePt t="55986" x="7339013" y="4086225"/>
          <p14:tracePt t="55994" x="7010400" y="4086225"/>
          <p14:tracePt t="56005" x="6673850" y="4086225"/>
          <p14:tracePt t="56009" x="6372225" y="4086225"/>
          <p14:tracePt t="56019" x="6035675" y="4086225"/>
          <p14:tracePt t="56026" x="5734050" y="4086225"/>
          <p14:tracePt t="56034" x="5414963" y="4149725"/>
          <p14:tracePt t="56042" x="5168900" y="4186238"/>
          <p14:tracePt t="56050" x="4922838" y="4222750"/>
          <p14:tracePt t="56057" x="4776788" y="4232275"/>
          <p14:tracePt t="56065" x="4630738" y="4268788"/>
          <p14:tracePt t="56074" x="4494213" y="4295775"/>
          <p14:tracePt t="56080" x="4421188" y="4295775"/>
          <p14:tracePt t="56088" x="4348163" y="4322763"/>
          <p14:tracePt t="56096" x="4284663" y="4332288"/>
          <p14:tracePt t="56105" x="4202113" y="4359275"/>
          <p14:tracePt t="56114" x="4111625" y="4386263"/>
          <p14:tracePt t="56123" x="4029075" y="4395788"/>
          <p14:tracePt t="56131" x="3865563" y="4441825"/>
          <p14:tracePt t="56144" x="3519488" y="4478338"/>
          <p14:tracePt t="56152" x="3336925" y="4505325"/>
          <p14:tracePt t="56160" x="3117850" y="4505325"/>
          <p14:tracePt t="56168" x="2971800" y="4505325"/>
          <p14:tracePt t="56176" x="2808288" y="4505325"/>
          <p14:tracePt t="56184" x="2679700" y="4505325"/>
          <p14:tracePt t="56192" x="2552700" y="4505325"/>
          <p14:tracePt t="56201" x="2479675" y="4514850"/>
          <p14:tracePt t="56208" x="2433638" y="4532313"/>
          <p14:tracePt t="56217" x="2416175" y="4541838"/>
          <p14:tracePt t="56224" x="2397125" y="4559300"/>
          <p14:tracePt t="56233" x="2389188" y="4559300"/>
          <p14:tracePt t="56264" x="2379663" y="4559300"/>
          <p14:tracePt t="56289" x="2370138" y="4568825"/>
          <p14:tracePt t="56360" x="2352675" y="4568825"/>
          <p14:tracePt t="56368" x="2333625" y="4568825"/>
          <p14:tracePt t="56376" x="2306638" y="4578350"/>
          <p14:tracePt t="56385" x="2279650" y="4587875"/>
          <p14:tracePt t="56393" x="2224088" y="4605338"/>
          <p14:tracePt t="56401" x="2160588" y="4624388"/>
          <p14:tracePt t="56409" x="2060575" y="4651375"/>
          <p14:tracePt t="56417" x="1987550" y="4668838"/>
          <p14:tracePt t="56425" x="1887538" y="4697413"/>
          <p14:tracePt t="56433" x="1860550" y="4697413"/>
          <p14:tracePt t="56441" x="1814513" y="4714875"/>
          <p14:tracePt t="56450" x="1795463" y="4732338"/>
          <p14:tracePt t="56713" x="1868488" y="4732338"/>
          <p14:tracePt t="56720" x="2070100" y="4732338"/>
          <p14:tracePt t="56728" x="2343150" y="4732338"/>
          <p14:tracePt t="56736" x="2825750" y="4732338"/>
          <p14:tracePt t="56744" x="3273425" y="4732338"/>
          <p14:tracePt t="56752" x="3683000" y="4732338"/>
          <p14:tracePt t="56760" x="4129088" y="4732338"/>
          <p14:tracePt t="56768" x="4384675" y="4732338"/>
          <p14:tracePt t="56776" x="4686300" y="4732338"/>
          <p14:tracePt t="56784" x="4913313" y="4732338"/>
          <p14:tracePt t="56793" x="5059363" y="4732338"/>
          <p14:tracePt t="56801" x="5151438" y="4732338"/>
          <p14:tracePt t="56809" x="5205413" y="4732338"/>
          <p14:tracePt t="56817" x="5224463" y="4732338"/>
          <p14:tracePt t="57184" x="5178425" y="4732338"/>
          <p14:tracePt t="57192" x="5068888" y="4732338"/>
          <p14:tracePt t="57200" x="4959350" y="4732338"/>
          <p14:tracePt t="57208" x="4832350" y="4732338"/>
          <p14:tracePt t="57216" x="4667250" y="4732338"/>
          <p14:tracePt t="57224" x="4521200" y="4732338"/>
          <p14:tracePt t="57232" x="4394200" y="4732338"/>
          <p14:tracePt t="57240" x="4303713" y="4732338"/>
          <p14:tracePt t="57248" x="4194175" y="4732338"/>
          <p14:tracePt t="57256" x="4138613" y="4732338"/>
          <p14:tracePt t="57265" x="4084638" y="4732338"/>
          <p14:tracePt t="57272" x="4029075" y="4732338"/>
          <p14:tracePt t="57280" x="3992563" y="4732338"/>
          <p14:tracePt t="57288" x="3975100" y="4714875"/>
          <p14:tracePt t="57296" x="3965575" y="4705350"/>
          <p14:tracePt t="57305" x="3956050" y="4687888"/>
          <p14:tracePt t="57312" x="3938588" y="4624388"/>
          <p14:tracePt t="57323" x="3929063" y="4624388"/>
          <p14:tracePt t="57328" x="3919538" y="4614863"/>
          <p14:tracePt t="57336" x="3911600" y="4595813"/>
          <p14:tracePt t="57344" x="3911600" y="4587875"/>
          <p14:tracePt t="57354" x="3892550" y="4568825"/>
          <p14:tracePt t="57472" x="3838575" y="4532313"/>
          <p14:tracePt t="57480" x="3683000" y="4486275"/>
          <p14:tracePt t="57488" x="3500438" y="4441825"/>
          <p14:tracePt t="57496" x="3254375" y="4359275"/>
          <p14:tracePt t="57505" x="2998788" y="4276725"/>
          <p14:tracePt t="57512" x="2789238" y="4195763"/>
          <p14:tracePt t="57521" x="2533650" y="4122738"/>
          <p14:tracePt t="57528" x="2279650" y="4067175"/>
          <p14:tracePt t="57536" x="2087563" y="4003675"/>
          <p14:tracePt t="57544" x="1868488" y="3948113"/>
          <p14:tracePt t="57553" x="1731963" y="3875088"/>
          <p14:tracePt t="57560" x="1612900" y="3848100"/>
          <p14:tracePt t="57568" x="1504950" y="3794125"/>
          <p14:tracePt t="57576" x="1422400" y="3767138"/>
          <p14:tracePt t="57584" x="1376363" y="3738563"/>
          <p14:tracePt t="57592" x="1358900" y="3730625"/>
          <p14:tracePt t="57600" x="1330325" y="3721100"/>
          <p14:tracePt t="57818" x="1330325" y="3711575"/>
          <p14:tracePt t="57864" x="1330325" y="3702050"/>
          <p14:tracePt t="57937" x="1330325" y="3694113"/>
          <p14:tracePt t="57947" x="1330325" y="3684588"/>
          <p14:tracePt t="57952" x="1330325" y="3657600"/>
          <p14:tracePt t="57968" x="1322388" y="3648075"/>
          <p14:tracePt t="58114" x="1312863" y="3648075"/>
          <p14:tracePt t="58122" x="1276350" y="3648075"/>
          <p14:tracePt t="58129" x="1249363" y="3648075"/>
          <p14:tracePt t="58139" x="1212850" y="3657600"/>
          <p14:tracePt t="58146" x="1193800" y="3665538"/>
          <p14:tracePt t="58155" x="1193800" y="3675063"/>
          <p14:tracePt t="58162" x="1176338" y="3694113"/>
          <p14:tracePt t="58169" x="1166813" y="3702050"/>
          <p14:tracePt t="58177" x="1149350" y="3711575"/>
          <p14:tracePt t="58193" x="1139825" y="3721100"/>
          <p14:tracePt t="58201" x="1130300" y="3721100"/>
          <p14:tracePt t="58217" x="1103313" y="3730625"/>
          <p14:tracePt t="58378" x="1093788" y="3738563"/>
          <p14:tracePt t="58385" x="1076325" y="3730625"/>
          <p14:tracePt t="58394" x="1047750" y="3694113"/>
          <p14:tracePt t="58402" x="1030288" y="3675063"/>
          <p14:tracePt t="58408" x="1011238" y="3648075"/>
          <p14:tracePt t="58416" x="1011238" y="3638550"/>
          <p14:tracePt t="58424" x="1003300" y="3602038"/>
          <p14:tracePt t="58432" x="993775" y="3584575"/>
          <p14:tracePt t="58440" x="993775" y="3565525"/>
          <p14:tracePt t="58449" x="984250" y="3556000"/>
          <p14:tracePt t="58456" x="984250" y="3538538"/>
          <p14:tracePt t="58464" x="984250" y="3519488"/>
          <p14:tracePt t="58497" x="984250" y="3511550"/>
          <p14:tracePt t="58722" x="984250" y="3519488"/>
          <p14:tracePt t="58930" x="984250" y="3511550"/>
          <p14:tracePt t="58938" x="984250" y="3455988"/>
          <p14:tracePt t="58949" x="984250" y="3402013"/>
          <p14:tracePt t="58952" x="947738" y="3338513"/>
          <p14:tracePt t="58966" x="930275" y="3282950"/>
          <p14:tracePt t="58967" x="893763" y="3200400"/>
          <p14:tracePt t="58976" x="884238" y="3136900"/>
          <p14:tracePt t="58984" x="866775" y="3082925"/>
          <p14:tracePt t="58992" x="857250" y="3036888"/>
          <p14:tracePt t="59000" x="830263" y="2973388"/>
          <p14:tracePt t="59008" x="820738" y="2900363"/>
          <p14:tracePt t="59016" x="820738" y="2863850"/>
          <p14:tracePt t="59024" x="820738" y="2817813"/>
          <p14:tracePt t="59032" x="820738" y="2781300"/>
          <p14:tracePt t="59041" x="820738" y="2744788"/>
          <p14:tracePt t="59050" x="820738" y="2708275"/>
          <p14:tracePt t="59058" x="820738" y="2662238"/>
          <p14:tracePt t="59066" x="820738" y="2644775"/>
          <p14:tracePt t="59073" x="830263" y="2617788"/>
          <p14:tracePt t="59082" x="838200" y="2598738"/>
          <p14:tracePt t="59089" x="847725" y="2554288"/>
          <p14:tracePt t="59098" x="857250" y="2554288"/>
          <p14:tracePt t="59106" x="866775" y="2544763"/>
          <p14:tracePt t="59114" x="884238" y="2517775"/>
          <p14:tracePt t="59122" x="893763" y="2508250"/>
          <p14:tracePt t="59132" x="911225" y="2489200"/>
          <p14:tracePt t="59139" x="930275" y="2471738"/>
          <p14:tracePt t="59147" x="939800" y="2452688"/>
          <p14:tracePt t="59153" x="957263" y="2435225"/>
          <p14:tracePt t="59162" x="966788" y="2398713"/>
          <p14:tracePt t="59179" x="974725" y="2371725"/>
          <p14:tracePt t="59194" x="984250" y="2352675"/>
          <p14:tracePt t="59233" x="984250" y="2335213"/>
          <p14:tracePt t="59282" x="984250" y="2325688"/>
          <p14:tracePt t="59289" x="984250" y="2316163"/>
          <p14:tracePt t="59298" x="993775" y="2316163"/>
          <p14:tracePt t="59309" x="1003300" y="2316163"/>
          <p14:tracePt t="59313" x="1011238" y="2298700"/>
          <p14:tracePt t="59323" x="1020763" y="2289175"/>
          <p14:tracePt t="59337" x="1030288" y="2279650"/>
          <p14:tracePt t="59344" x="1047750" y="2262188"/>
          <p14:tracePt t="59353" x="1066800" y="2243138"/>
          <p14:tracePt t="59360" x="1066800" y="2233613"/>
          <p14:tracePt t="59376" x="1084263" y="2216150"/>
          <p14:tracePt t="59384" x="1084263" y="2206625"/>
          <p14:tracePt t="59392" x="1093788" y="2197100"/>
          <p14:tracePt t="59548" x="1084263" y="2189163"/>
          <p14:tracePt t="59555" x="1039813" y="2152650"/>
          <p14:tracePt t="59566" x="1011238" y="2133600"/>
          <p14:tracePt t="59569" x="984250" y="2116138"/>
          <p14:tracePt t="59576" x="966788" y="2089150"/>
          <p14:tracePt t="59584" x="947738" y="2079625"/>
          <p14:tracePt t="59592" x="939800" y="2060575"/>
          <p14:tracePt t="59600" x="930275" y="2052638"/>
          <p14:tracePt t="59616" x="930275" y="2043113"/>
          <p14:tracePt t="59624" x="930275" y="2024063"/>
          <p14:tracePt t="59632" x="930275" y="2016125"/>
          <p14:tracePt t="59640" x="930275" y="2006600"/>
          <p14:tracePt t="59649" x="930275" y="1997075"/>
          <p14:tracePt t="59656" x="930275" y="1979613"/>
          <p14:tracePt t="59666" x="930275" y="1960563"/>
          <p14:tracePt t="59672" x="930275" y="1924050"/>
          <p14:tracePt t="59688" x="930275" y="1914525"/>
          <p14:tracePt t="59697" x="939800" y="1897063"/>
          <p14:tracePt t="59704" x="957263" y="1878013"/>
          <p14:tracePt t="59713" x="974725" y="1870075"/>
          <p14:tracePt t="59722" x="984250" y="1860550"/>
          <p14:tracePt t="59729" x="1003300" y="1841500"/>
          <p14:tracePt t="59740" x="1011238" y="1833563"/>
          <p14:tracePt t="59745" x="1020763" y="1833563"/>
          <p14:tracePt t="59817" x="1039813" y="1833563"/>
          <p14:tracePt t="59825" x="1066800" y="1833563"/>
          <p14:tracePt t="59833" x="1112838" y="1841500"/>
          <p14:tracePt t="59843" x="1157288" y="1870075"/>
          <p14:tracePt t="59849" x="1193800" y="1914525"/>
          <p14:tracePt t="59874" x="1312863" y="2006600"/>
          <p14:tracePt t="59881" x="1322388" y="2016125"/>
          <p14:tracePt t="59896" x="1330325" y="2033588"/>
          <p14:tracePt t="59912" x="1339850" y="2043113"/>
          <p14:tracePt t="59928" x="1339850" y="2052638"/>
          <p14:tracePt t="59944" x="1339850" y="2060575"/>
          <p14:tracePt t="59978" x="1339850" y="2079625"/>
          <p14:tracePt t="60360" x="1339850" y="2106613"/>
          <p14:tracePt t="60368" x="1339850" y="2133600"/>
          <p14:tracePt t="60376" x="1339850" y="2189163"/>
          <p14:tracePt t="60385" x="1366838" y="2233613"/>
          <p14:tracePt t="60393" x="1412875" y="2270125"/>
          <p14:tracePt t="60401" x="1495425" y="2325688"/>
          <p14:tracePt t="60409" x="1612900" y="2416175"/>
          <p14:tracePt t="60417" x="1695450" y="2452688"/>
          <p14:tracePt t="60425" x="1851025" y="2544763"/>
          <p14:tracePt t="60433" x="1978025" y="2625725"/>
          <p14:tracePt t="60441" x="2078038" y="2698750"/>
          <p14:tracePt t="60450" x="2214563" y="2754313"/>
          <p14:tracePt t="60457" x="2297113" y="2790825"/>
          <p14:tracePt t="60466" x="2425700" y="2836863"/>
          <p14:tracePt t="60473" x="2506663" y="2863850"/>
          <p14:tracePt t="60481" x="2606675" y="2890838"/>
          <p14:tracePt t="60491" x="2679700" y="2917825"/>
          <p14:tracePt t="60496" x="2725738" y="2927350"/>
          <p14:tracePt t="60504" x="2789238" y="2954338"/>
          <p14:tracePt t="60513" x="2817813" y="2963863"/>
          <p14:tracePt t="60521" x="2852738" y="2963863"/>
          <p14:tracePt t="60528" x="2917825" y="2973388"/>
          <p14:tracePt t="60538" x="2954338" y="2973388"/>
          <p14:tracePt t="60545" x="3027363" y="2990850"/>
          <p14:tracePt t="60554" x="3063875" y="2990850"/>
          <p14:tracePt t="60562" x="3136900" y="3009900"/>
          <p14:tracePt t="60571" x="3190875" y="3009900"/>
          <p14:tracePt t="60577" x="3273425" y="3027363"/>
          <p14:tracePt t="60586" x="3400425" y="3036888"/>
          <p14:tracePt t="60596" x="3509963" y="3054350"/>
          <p14:tracePt t="60602" x="3646488" y="3082925"/>
          <p14:tracePt t="60610" x="3792538" y="3109913"/>
          <p14:tracePt t="60617" x="3902075" y="3127375"/>
          <p14:tracePt t="60624" x="4048125" y="3136900"/>
          <p14:tracePt t="60632" x="4194175" y="3155950"/>
          <p14:tracePt t="60640" x="4321175" y="3163888"/>
          <p14:tracePt t="60648" x="4440238" y="3200400"/>
          <p14:tracePt t="60656" x="4567238" y="3209925"/>
          <p14:tracePt t="60664" x="4686300" y="3236913"/>
          <p14:tracePt t="60672" x="4813300" y="3255963"/>
          <p14:tracePt t="60680" x="4922838" y="3302000"/>
          <p14:tracePt t="60688" x="5049838" y="3309938"/>
          <p14:tracePt t="60696" x="5205413" y="3328988"/>
          <p14:tracePt t="60705" x="5351463" y="3355975"/>
          <p14:tracePt t="60712" x="5497513" y="3382963"/>
          <p14:tracePt t="60720" x="5624513" y="3402013"/>
          <p14:tracePt t="60727" x="5724525" y="3411538"/>
          <p14:tracePt t="60736" x="5870575" y="3429000"/>
          <p14:tracePt t="60744" x="5980113" y="3455988"/>
          <p14:tracePt t="60753" x="6108700" y="3455988"/>
          <p14:tracePt t="60760" x="6208713" y="3482975"/>
          <p14:tracePt t="60770" x="6335713" y="3482975"/>
          <p14:tracePt t="60776" x="6445250" y="3511550"/>
          <p14:tracePt t="60784" x="6537325" y="3529013"/>
          <p14:tracePt t="60792" x="6637338" y="3538538"/>
          <p14:tracePt t="60800" x="6746875" y="3538538"/>
          <p14:tracePt t="60808" x="6819900" y="3556000"/>
          <p14:tracePt t="60816" x="6900863" y="3575050"/>
          <p14:tracePt t="60824" x="6973888" y="3575050"/>
          <p14:tracePt t="60833" x="7046913" y="3575050"/>
          <p14:tracePt t="60840" x="7102475" y="3575050"/>
          <p14:tracePt t="60848" x="7129463" y="3575050"/>
          <p14:tracePt t="60856" x="7183438" y="3575050"/>
          <p14:tracePt t="60872" x="7265988" y="3575050"/>
          <p14:tracePt t="60880" x="7319963" y="3575050"/>
          <p14:tracePt t="60888" x="7385050" y="3575050"/>
          <p14:tracePt t="60896" x="7439025" y="3575050"/>
          <p14:tracePt t="60904" x="7512050" y="3575050"/>
          <p14:tracePt t="60912" x="7621588" y="3592513"/>
          <p14:tracePt t="60921" x="7694613" y="3592513"/>
          <p14:tracePt t="60928" x="7813675" y="3602038"/>
          <p14:tracePt t="60938" x="7885113" y="3602038"/>
          <p14:tracePt t="60946" x="7977188" y="3602038"/>
          <p14:tracePt t="60956" x="8086725" y="3621088"/>
          <p14:tracePt t="60962" x="8140700" y="3621088"/>
          <p14:tracePt t="60971" x="8196263" y="3621088"/>
          <p14:tracePt t="60978" x="8232775" y="3621088"/>
          <p14:tracePt t="60986" x="8259763" y="3621088"/>
          <p14:tracePt t="60994" x="8269288" y="3621088"/>
          <p14:tracePt t="61002" x="8277225" y="3621088"/>
          <p14:tracePt t="61010" x="8286750" y="3621088"/>
          <p14:tracePt t="61018" x="8305800" y="3621088"/>
          <p14:tracePt t="61028" x="8313738" y="3621088"/>
          <p14:tracePt t="61034" x="8350250" y="3621088"/>
          <p14:tracePt t="61050" x="8378825" y="3621088"/>
          <p14:tracePt t="61061" x="8415338" y="3611563"/>
          <p14:tracePt t="61066" x="8432800" y="3602038"/>
          <p14:tracePt t="61073" x="8459788" y="3592513"/>
          <p14:tracePt t="61081" x="8488363" y="3584575"/>
          <p14:tracePt t="61091" x="8505825" y="3584575"/>
          <p14:tracePt t="61097" x="8532813" y="3584575"/>
          <p14:tracePt t="61104" x="8569325" y="3575050"/>
          <p14:tracePt t="61113" x="8588375" y="3575050"/>
          <p14:tracePt t="61122" x="8605838" y="3575050"/>
          <p14:tracePt t="61129" x="8642350" y="3575050"/>
          <p14:tracePt t="61139" x="8697913" y="3556000"/>
          <p14:tracePt t="61145" x="8742363" y="3548063"/>
          <p14:tracePt t="61158" x="8797925" y="3538538"/>
          <p14:tracePt t="61159" x="8842375" y="3538538"/>
          <p14:tracePt t="61168" x="8878888" y="3529013"/>
          <p14:tracePt t="61176" x="8915400" y="3529013"/>
          <p14:tracePt t="61184" x="8951913" y="3529013"/>
          <p14:tracePt t="61192" x="9007475" y="3529013"/>
          <p14:tracePt t="61200" x="9070975" y="3511550"/>
          <p14:tracePt t="61208" x="9107488" y="3511550"/>
          <p14:tracePt t="61216" x="9126538" y="35115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15900" y="274638"/>
            <a:ext cx="8763000" cy="1143000"/>
          </a:xfrm>
        </p:spPr>
        <p:txBody>
          <a:bodyPr/>
          <a:lstStyle/>
          <a:p>
            <a:pPr eaLnBrk="1" hangingPunct="1"/>
            <a:r>
              <a:rPr lang="ja-JP" altLang="en-US" sz="4000" dirty="0"/>
              <a:t>簡略化したエミッタ接地小信号等価回路</a:t>
            </a:r>
          </a:p>
        </p:txBody>
      </p:sp>
      <p:pic>
        <p:nvPicPr>
          <p:cNvPr id="93187" name="Picture 4" descr="図04_08"/>
          <p:cNvPicPr>
            <a:picLocks noChangeAspect="1" noChangeArrowheads="1"/>
          </p:cNvPicPr>
          <p:nvPr/>
        </p:nvPicPr>
        <p:blipFill>
          <a:blip r:embed="rId5" cstate="print"/>
          <a:srcRect/>
          <a:stretch>
            <a:fillRect/>
          </a:stretch>
        </p:blipFill>
        <p:spPr bwMode="auto">
          <a:xfrm>
            <a:off x="693738" y="1863725"/>
            <a:ext cx="7913687" cy="3829050"/>
          </a:xfrm>
          <a:prstGeom prst="rect">
            <a:avLst/>
          </a:prstGeom>
          <a:noFill/>
          <a:ln w="9525">
            <a:noFill/>
            <a:miter lim="800000"/>
            <a:headEnd/>
            <a:tailEnd/>
          </a:ln>
        </p:spPr>
      </p:pic>
      <p:pic>
        <p:nvPicPr>
          <p:cNvPr id="2" name="オーディオ 1">
            <a:hlinkClick r:id="" action="ppaction://media"/>
            <a:extLst>
              <a:ext uri="{FF2B5EF4-FFF2-40B4-BE49-F238E27FC236}">
                <a16:creationId xmlns:a16="http://schemas.microsoft.com/office/drawing/2014/main" id="{CB95395E-DA29-429A-AEF1-A927971D472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8324"/>
    </mc:Choice>
    <mc:Fallback xmlns="">
      <p:transition spd="slow" advTm="48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618" x="8970963" y="4268788"/>
          <p14:tracePt t="625" x="8897938" y="4295775"/>
          <p14:tracePt t="633" x="8834438" y="4332288"/>
          <p14:tracePt t="641" x="8797925" y="4340225"/>
          <p14:tracePt t="649" x="8778875" y="4349750"/>
          <p14:tracePt t="657" x="8761413" y="4349750"/>
          <p14:tracePt t="666" x="8751888" y="4359275"/>
          <p14:tracePt t="682" x="8751888" y="4368800"/>
          <p14:tracePt t="714" x="8724900" y="4368800"/>
          <p14:tracePt t="722" x="8705850" y="4368800"/>
          <p14:tracePt t="730" x="8651875" y="4368800"/>
          <p14:tracePt t="738" x="8596313" y="4368800"/>
          <p14:tracePt t="746" x="8551863" y="4368800"/>
          <p14:tracePt t="753" x="8496300" y="4368800"/>
          <p14:tracePt t="762" x="8442325" y="4368800"/>
          <p14:tracePt t="772" x="8405813" y="4368800"/>
          <p14:tracePt t="778" x="8386763" y="4368800"/>
          <p14:tracePt t="787" x="8369300" y="4368800"/>
          <p14:tracePt t="794" x="8350250" y="4368800"/>
          <p14:tracePt t="805" x="8342313" y="4368800"/>
          <p14:tracePt t="810" x="8332788" y="4368800"/>
          <p14:tracePt t="4561" x="8313738" y="4368800"/>
          <p14:tracePt t="4570" x="8232775" y="4395788"/>
          <p14:tracePt t="4578" x="8096250" y="4422775"/>
          <p14:tracePt t="4586" x="7913688" y="4441825"/>
          <p14:tracePt t="4593" x="7667625" y="4459288"/>
          <p14:tracePt t="4603" x="7329488" y="4459288"/>
          <p14:tracePt t="4609" x="6992938" y="4459288"/>
          <p14:tracePt t="4617" x="6618288" y="4459288"/>
          <p14:tracePt t="4626" x="6281738" y="4459288"/>
          <p14:tracePt t="4633" x="5980113" y="4459288"/>
          <p14:tracePt t="4641" x="5807075" y="4459288"/>
          <p14:tracePt t="4649" x="5624513" y="4459288"/>
          <p14:tracePt t="4657" x="5514975" y="4459288"/>
          <p14:tracePt t="4665" x="5441950" y="4459288"/>
          <p14:tracePt t="4673" x="5424488" y="4459288"/>
          <p14:tracePt t="4844" x="5414963" y="4459288"/>
          <p14:tracePt t="4883" x="5414963" y="4449763"/>
          <p14:tracePt t="4892" x="5414963" y="4432300"/>
          <p14:tracePt t="4904" x="5414963" y="4413250"/>
          <p14:tracePt t="4906" x="5434013" y="4395788"/>
          <p14:tracePt t="4924" x="5441950" y="4386263"/>
          <p14:tracePt t="4932" x="5441950" y="4376738"/>
          <p14:tracePt t="5186" x="5451475" y="4368800"/>
          <p14:tracePt t="5203" x="5470525" y="4368800"/>
          <p14:tracePt t="5211" x="5497513" y="4359275"/>
          <p14:tracePt t="5220" x="5524500" y="4332288"/>
          <p14:tracePt t="5228" x="5543550" y="4322763"/>
          <p14:tracePt t="5235" x="5588000" y="4295775"/>
          <p14:tracePt t="5243" x="5653088" y="4259263"/>
          <p14:tracePt t="5251" x="5697538" y="4232275"/>
          <p14:tracePt t="5259" x="5743575" y="4186238"/>
          <p14:tracePt t="5267" x="5807075" y="4130675"/>
          <p14:tracePt t="5275" x="5870575" y="4094163"/>
          <p14:tracePt t="5283" x="5943600" y="4040188"/>
          <p14:tracePt t="5293" x="6007100" y="3984625"/>
          <p14:tracePt t="5298" x="6053138" y="3940175"/>
          <p14:tracePt t="5306" x="6089650" y="3903663"/>
          <p14:tracePt t="5313" x="6116638" y="3875088"/>
          <p14:tracePt t="5322" x="6135688" y="3857625"/>
          <p14:tracePt t="5330" x="6135688" y="3848100"/>
          <p14:tracePt t="5338" x="6145213" y="3840163"/>
          <p14:tracePt t="6586" x="6145213" y="3830638"/>
          <p14:tracePt t="6593" x="6135688" y="3830638"/>
          <p14:tracePt t="6602" x="6089650" y="3840163"/>
          <p14:tracePt t="6609" x="6072188" y="3857625"/>
          <p14:tracePt t="6618" x="6026150" y="3884613"/>
          <p14:tracePt t="6625" x="5999163" y="3894138"/>
          <p14:tracePt t="6633" x="5962650" y="3903663"/>
          <p14:tracePt t="6641" x="5916613" y="3940175"/>
          <p14:tracePt t="6649" x="5899150" y="3948113"/>
          <p14:tracePt t="6658" x="5862638" y="3967163"/>
          <p14:tracePt t="6666" x="5834063" y="3984625"/>
          <p14:tracePt t="6682" x="5834063" y="3994150"/>
          <p14:tracePt t="6787" x="5826125" y="3994150"/>
          <p14:tracePt t="6829" x="5816600" y="4003675"/>
          <p14:tracePt t="6843" x="5789613" y="4030663"/>
          <p14:tracePt t="6853" x="5743575" y="4040188"/>
          <p14:tracePt t="6861" x="5716588" y="4049713"/>
          <p14:tracePt t="6866" x="5688013" y="4049713"/>
          <p14:tracePt t="6874" x="5643563" y="4049713"/>
          <p14:tracePt t="6882" x="5624513" y="4057650"/>
          <p14:tracePt t="6890" x="5588000" y="4057650"/>
          <p14:tracePt t="6900" x="5570538" y="4057650"/>
          <p14:tracePt t="6906" x="5534025" y="4076700"/>
          <p14:tracePt t="6914" x="5524500" y="4076700"/>
          <p14:tracePt t="6922" x="5507038" y="4076700"/>
          <p14:tracePt t="6930" x="5487988" y="4076700"/>
          <p14:tracePt t="6938" x="5478463" y="4076700"/>
          <p14:tracePt t="6953" x="5461000" y="4076700"/>
          <p14:tracePt t="6971" x="5451475" y="4086225"/>
          <p14:tracePt t="7011" x="5441950" y="4086225"/>
          <p14:tracePt t="7017" x="5434013" y="4086225"/>
          <p14:tracePt t="7025" x="5414963" y="4076700"/>
          <p14:tracePt t="7037" x="5368925" y="4057650"/>
          <p14:tracePt t="7041" x="5351463" y="4040188"/>
          <p14:tracePt t="7049" x="5305425" y="4030663"/>
          <p14:tracePt t="7057" x="5287963" y="4013200"/>
          <p14:tracePt t="7066" x="5241925" y="3994150"/>
          <p14:tracePt t="7074" x="5232400" y="3984625"/>
          <p14:tracePt t="7082" x="5224463" y="3976688"/>
          <p14:tracePt t="7090" x="5187950" y="3940175"/>
          <p14:tracePt t="7098" x="5178425" y="3940175"/>
          <p14:tracePt t="7106" x="5159375" y="3921125"/>
          <p14:tracePt t="7114" x="5151438" y="3903663"/>
          <p14:tracePt t="7130" x="5151438" y="3884613"/>
          <p14:tracePt t="7138" x="5141913" y="3848100"/>
          <p14:tracePt t="7154" x="5132388" y="3830638"/>
          <p14:tracePt t="7170" x="5132388" y="3811588"/>
          <p14:tracePt t="7178" x="5132388" y="3803650"/>
          <p14:tracePt t="7195" x="5132388" y="3794125"/>
          <p14:tracePt t="7202" x="5132388" y="3784600"/>
          <p14:tracePt t="7211" x="5132388" y="3775075"/>
          <p14:tracePt t="7217" x="5132388" y="3767138"/>
          <p14:tracePt t="7225" x="5132388" y="3757613"/>
          <p14:tracePt t="7249" x="5132388" y="3730625"/>
          <p14:tracePt t="7258" x="5132388" y="3721100"/>
          <p14:tracePt t="7266" x="5132388" y="3694113"/>
          <p14:tracePt t="7273" x="5132388" y="3684588"/>
          <p14:tracePt t="7282" x="5132388" y="3675063"/>
          <p14:tracePt t="7290" x="5132388" y="3665538"/>
          <p14:tracePt t="7298" x="5132388" y="3657600"/>
          <p14:tracePt t="7444" x="5132388" y="3648075"/>
          <p14:tracePt t="7569" x="5151438" y="3648075"/>
          <p14:tracePt t="7577" x="5168900" y="3648075"/>
          <p14:tracePt t="7585" x="5205413" y="3638550"/>
          <p14:tracePt t="7593" x="5214938" y="3638550"/>
          <p14:tracePt t="7602" x="5241925" y="3629025"/>
          <p14:tracePt t="7609" x="5287963" y="3611563"/>
          <p14:tracePt t="7618" x="5305425" y="3592513"/>
          <p14:tracePt t="7625" x="5324475" y="3575050"/>
          <p14:tracePt t="7633" x="5341938" y="3565525"/>
          <p14:tracePt t="7641" x="5360988" y="3548063"/>
          <p14:tracePt t="7658" x="5368925" y="3538538"/>
          <p14:tracePt t="9573" x="5368925" y="3511550"/>
          <p14:tracePt t="9580" x="5368925" y="3492500"/>
          <p14:tracePt t="9595" x="5387975" y="3446463"/>
          <p14:tracePt t="9610" x="5387975" y="3419475"/>
          <p14:tracePt t="9626" x="5387975" y="3411538"/>
          <p14:tracePt t="10109" x="5387975" y="3402013"/>
          <p14:tracePt t="10265" x="5397500" y="3392488"/>
          <p14:tracePt t="10281" x="5397500" y="3382963"/>
          <p14:tracePt t="10451" x="5397500" y="3375025"/>
          <p14:tracePt t="10507" x="5397500" y="3338513"/>
          <p14:tracePt t="10515" x="5397500" y="3328988"/>
          <p14:tracePt t="10523" x="5397500" y="3319463"/>
          <p14:tracePt t="10533" x="5397500" y="3309938"/>
          <p14:tracePt t="10538" x="5397500" y="3302000"/>
          <p14:tracePt t="10546" x="5397500" y="3292475"/>
          <p14:tracePt t="10555" x="5397500" y="3282950"/>
          <p14:tracePt t="10577" x="5397500" y="3265488"/>
          <p14:tracePt t="10587" x="5397500" y="3255963"/>
          <p14:tracePt t="10603" x="5397500" y="3246438"/>
          <p14:tracePt t="10609" x="5397500" y="3236913"/>
          <p14:tracePt t="10620" x="5405438" y="3209925"/>
          <p14:tracePt t="10628" x="5405438" y="3200400"/>
          <p14:tracePt t="10643" x="5405438" y="3173413"/>
          <p14:tracePt t="10651" x="5414963" y="3155950"/>
          <p14:tracePt t="10659" x="5414963" y="3136900"/>
          <p14:tracePt t="10667" x="5414963" y="3119438"/>
          <p14:tracePt t="10675" x="5414963" y="3109913"/>
          <p14:tracePt t="10683" x="5434013" y="3090863"/>
          <p14:tracePt t="10698" x="5434013" y="3082925"/>
          <p14:tracePt t="10817" x="5424488" y="3063875"/>
          <p14:tracePt t="10825" x="5305425" y="3027363"/>
          <p14:tracePt t="10833" x="5232400" y="3017838"/>
          <p14:tracePt t="10841" x="5105400" y="2982913"/>
          <p14:tracePt t="10849" x="4949825" y="2946400"/>
          <p14:tracePt t="10857" x="4803775" y="2900363"/>
          <p14:tracePt t="10865" x="4667250" y="2854325"/>
          <p14:tracePt t="10873" x="4503738" y="2808288"/>
          <p14:tracePt t="10881" x="4340225" y="2771775"/>
          <p14:tracePt t="10889" x="4184650" y="2735263"/>
          <p14:tracePt t="10897" x="4038600" y="2690813"/>
          <p14:tracePt t="10905" x="3902075" y="2644775"/>
          <p14:tracePt t="10913" x="3775075" y="2617788"/>
          <p14:tracePt t="10921" x="3702050" y="2589213"/>
          <p14:tracePt t="10929" x="3656013" y="2581275"/>
          <p14:tracePt t="10938" x="3636963" y="2581275"/>
          <p14:tracePt t="10945" x="3609975" y="2562225"/>
          <p14:tracePt t="11035" x="3600450" y="2562225"/>
          <p14:tracePt t="11045" x="3592513" y="2562225"/>
          <p14:tracePt t="11051" x="3536950" y="2525713"/>
          <p14:tracePt t="11060" x="3463925" y="2498725"/>
          <p14:tracePt t="11066" x="3400425" y="2481263"/>
          <p14:tracePt t="11074" x="3336925" y="2452688"/>
          <p14:tracePt t="11082" x="3281363" y="2452688"/>
          <p14:tracePt t="11090" x="3217863" y="2416175"/>
          <p14:tracePt t="11098" x="3171825" y="2408238"/>
          <p14:tracePt t="11106" x="3117850" y="2389188"/>
          <p14:tracePt t="11114" x="3054350" y="2379663"/>
          <p14:tracePt t="11122" x="2998788" y="2371725"/>
          <p14:tracePt t="11130" x="2962275" y="2362200"/>
          <p14:tracePt t="11139" x="2935288" y="2343150"/>
          <p14:tracePt t="11145" x="2917825" y="2343150"/>
          <p14:tracePt t="11153" x="2908300" y="2343150"/>
          <p14:tracePt t="11267" x="2889250" y="2343150"/>
          <p14:tracePt t="11275" x="2881313" y="2343150"/>
          <p14:tracePt t="11281" x="2862263" y="2343150"/>
          <p14:tracePt t="11289" x="2825750" y="2343150"/>
          <p14:tracePt t="11298" x="2781300" y="2343150"/>
          <p14:tracePt t="11305" x="2762250" y="2343150"/>
          <p14:tracePt t="11313" x="2725738" y="2343150"/>
          <p14:tracePt t="11321" x="2679700" y="2343150"/>
          <p14:tracePt t="11329" x="2662238" y="2343150"/>
          <p14:tracePt t="11338" x="2625725" y="2343150"/>
          <p14:tracePt t="11345" x="2579688" y="2343150"/>
          <p14:tracePt t="11353" x="2562225" y="2343150"/>
          <p14:tracePt t="11361" x="2525713" y="2343150"/>
          <p14:tracePt t="11369" x="2498725" y="2343150"/>
          <p14:tracePt t="11378" x="2479675" y="2343150"/>
          <p14:tracePt t="11385" x="2452688" y="2343150"/>
          <p14:tracePt t="11394" x="2406650" y="2352675"/>
          <p14:tracePt t="11403" x="2389188" y="2352675"/>
          <p14:tracePt t="11410" x="2370138" y="2362200"/>
          <p14:tracePt t="11419" x="2316163" y="2362200"/>
          <p14:tracePt t="11426" x="2287588" y="2362200"/>
          <p14:tracePt t="11434" x="2243138" y="2371725"/>
          <p14:tracePt t="11449" x="2224088" y="2371725"/>
          <p14:tracePt t="11457" x="2187575" y="2371725"/>
          <p14:tracePt t="11465" x="2151063" y="2379663"/>
          <p14:tracePt t="11473" x="2124075" y="2379663"/>
          <p14:tracePt t="11482" x="2114550" y="2379663"/>
          <p14:tracePt t="11490" x="2087563" y="2379663"/>
          <p14:tracePt t="11507" x="2078038" y="2379663"/>
          <p14:tracePt t="11515" x="2060575" y="2379663"/>
          <p14:tracePt t="11523" x="2051050" y="2379663"/>
          <p14:tracePt t="11547" x="2041525" y="2379663"/>
          <p14:tracePt t="11757" x="2033588" y="2379663"/>
          <p14:tracePt t="11763" x="2005013" y="2379663"/>
          <p14:tracePt t="11779" x="1968500" y="2379663"/>
          <p14:tracePt t="11787" x="1924050" y="2379663"/>
          <p14:tracePt t="11796" x="1895475" y="2398713"/>
          <p14:tracePt t="11808" x="1851025" y="2398713"/>
          <p14:tracePt t="11811" x="1795463" y="2416175"/>
          <p14:tracePt t="11826" x="1787525" y="2416175"/>
          <p14:tracePt t="11836" x="1768475" y="2416175"/>
          <p14:tracePt t="12107" x="1768475" y="2408238"/>
          <p14:tracePt t="12203" x="1758950" y="2398713"/>
          <p14:tracePt t="12211" x="1751013" y="2398713"/>
          <p14:tracePt t="12222" x="1731963" y="2398713"/>
          <p14:tracePt t="12227" x="1704975" y="2398713"/>
          <p14:tracePt t="12239" x="1685925" y="2398713"/>
          <p14:tracePt t="12242" x="1668463" y="2408238"/>
          <p14:tracePt t="12253" x="1658938" y="2416175"/>
          <p14:tracePt t="12260" x="1631950" y="2425700"/>
          <p14:tracePt t="12268" x="1622425" y="2435225"/>
          <p14:tracePt t="12275" x="1612900" y="2444750"/>
          <p14:tracePt t="12285" x="1604963" y="2452688"/>
          <p14:tracePt t="12578" x="1612900" y="2452688"/>
          <p14:tracePt t="12595" x="1622425" y="2452688"/>
          <p14:tracePt t="12683" x="1631950" y="2444750"/>
          <p14:tracePt t="12691" x="1641475" y="2435225"/>
          <p14:tracePt t="12700" x="1677988" y="2416175"/>
          <p14:tracePt t="12707" x="1685925" y="2398713"/>
          <p14:tracePt t="12715" x="1714500" y="2379663"/>
          <p14:tracePt t="12724" x="1722438" y="2371725"/>
          <p14:tracePt t="12731" x="1741488" y="2352675"/>
          <p14:tracePt t="12741" x="1758950" y="2343150"/>
          <p14:tracePt t="12747" x="1768475" y="2335213"/>
          <p14:tracePt t="12754" x="1778000" y="2325688"/>
          <p14:tracePt t="13035" x="1778000" y="2352675"/>
          <p14:tracePt t="13042" x="1787525" y="2379663"/>
          <p14:tracePt t="13049" x="1804988" y="2398713"/>
          <p14:tracePt t="13057" x="1804988" y="2408238"/>
          <p14:tracePt t="13065" x="1804988" y="2425700"/>
          <p14:tracePt t="13073" x="1814513" y="2444750"/>
          <p14:tracePt t="13081" x="1814513" y="2452688"/>
          <p14:tracePt t="13089" x="1824038" y="2462213"/>
          <p14:tracePt t="13122" x="1831975" y="2471738"/>
          <p14:tracePt t="13307" x="1851025" y="2471738"/>
          <p14:tracePt t="13314" x="1887538" y="2452688"/>
          <p14:tracePt t="13321" x="1924050" y="2435225"/>
          <p14:tracePt t="13329" x="1978025" y="2398713"/>
          <p14:tracePt t="13337" x="1997075" y="2389188"/>
          <p14:tracePt t="13345" x="2014538" y="2379663"/>
          <p14:tracePt t="13353" x="2024063" y="2379663"/>
          <p14:tracePt t="13362" x="2033588" y="2371725"/>
          <p14:tracePt t="13473" x="2033588" y="2389188"/>
          <p14:tracePt t="13481" x="2033588" y="2398713"/>
          <p14:tracePt t="13489" x="2033588" y="2425700"/>
          <p14:tracePt t="13497" x="2033588" y="2444750"/>
          <p14:tracePt t="13513" x="2033588" y="2471738"/>
          <p14:tracePt t="13530" x="2033588" y="2481263"/>
          <p14:tracePt t="13819" x="2060575" y="2489200"/>
          <p14:tracePt t="13827" x="2143125" y="2489200"/>
          <p14:tracePt t="13837" x="2306638" y="2489200"/>
          <p14:tracePt t="13847" x="2506663" y="2508250"/>
          <p14:tracePt t="13849" x="2744788" y="2554288"/>
          <p14:tracePt t="13857" x="2981325" y="2571750"/>
          <p14:tracePt t="13865" x="3163888" y="2617788"/>
          <p14:tracePt t="13873" x="3309938" y="2635250"/>
          <p14:tracePt t="13881" x="3419475" y="2635250"/>
          <p14:tracePt t="13889" x="3463925" y="2635250"/>
          <p14:tracePt t="13898" x="3473450" y="2635250"/>
          <p14:tracePt t="13997" x="3363913" y="2608263"/>
          <p14:tracePt t="14004" x="3200400" y="2598738"/>
          <p14:tracePt t="14011" x="3054350" y="2562225"/>
          <p14:tracePt t="14022" x="2852738" y="2554288"/>
          <p14:tracePt t="14027" x="2643188" y="2517775"/>
          <p14:tracePt t="14040" x="2462213" y="2489200"/>
          <p14:tracePt t="14043" x="2297113" y="2489200"/>
          <p14:tracePt t="14049" x="2143125" y="2489200"/>
          <p14:tracePt t="14057" x="1997075" y="2489200"/>
          <p14:tracePt t="14065" x="1868488" y="2489200"/>
          <p14:tracePt t="14073" x="1787525" y="2489200"/>
          <p14:tracePt t="14081" x="1751013" y="2489200"/>
          <p14:tracePt t="14089" x="1741488" y="2489200"/>
          <p14:tracePt t="14219" x="1851025" y="2489200"/>
          <p14:tracePt t="14227" x="2051050" y="2489200"/>
          <p14:tracePt t="14237" x="2251075" y="2489200"/>
          <p14:tracePt t="14242" x="2498725" y="2489200"/>
          <p14:tracePt t="14258" x="2881313" y="2489200"/>
          <p14:tracePt t="14267" x="3027363" y="2489200"/>
          <p14:tracePt t="14275" x="3154363" y="2489200"/>
          <p14:tracePt t="14284" x="3244850" y="2489200"/>
          <p14:tracePt t="14290" x="3273425" y="2489200"/>
          <p14:tracePt t="14409" x="3254375" y="2489200"/>
          <p14:tracePt t="14418" x="3136900" y="2489200"/>
          <p14:tracePt t="14426" x="2917825" y="2489200"/>
          <p14:tracePt t="14435" x="2689225" y="2489200"/>
          <p14:tracePt t="14442" x="2462213" y="2489200"/>
          <p14:tracePt t="14453" x="2243138" y="2489200"/>
          <p14:tracePt t="14459" x="2060575" y="2489200"/>
          <p14:tracePt t="14467" x="1914525" y="2489200"/>
          <p14:tracePt t="14475" x="1824038" y="2489200"/>
          <p14:tracePt t="14483" x="1795463" y="2489200"/>
          <p14:tracePt t="14490" x="1787525" y="2489200"/>
          <p14:tracePt t="14577" x="1895475" y="2489200"/>
          <p14:tracePt t="14585" x="2114550" y="2489200"/>
          <p14:tracePt t="14593" x="2352675" y="2498725"/>
          <p14:tracePt t="14602" x="2662238" y="2517775"/>
          <p14:tracePt t="14609" x="2998788" y="2535238"/>
          <p14:tracePt t="14619" x="3290888" y="2589213"/>
          <p14:tracePt t="14625" x="3536950" y="2625725"/>
          <p14:tracePt t="14637" x="3746500" y="2662238"/>
          <p14:tracePt t="14641" x="3911600" y="2690813"/>
          <p14:tracePt t="14649" x="4002088" y="2690813"/>
          <p14:tracePt t="14657" x="4038600" y="2698750"/>
          <p14:tracePt t="14900" x="4057650" y="2735263"/>
          <p14:tracePt t="14907" x="4102100" y="2800350"/>
          <p14:tracePt t="14915" x="4121150" y="2863850"/>
          <p14:tracePt t="14924" x="4148138" y="2946400"/>
          <p14:tracePt t="14932" x="4175125" y="3017838"/>
          <p14:tracePt t="14942" x="4175125" y="3082925"/>
          <p14:tracePt t="14946" x="4175125" y="3155950"/>
          <p14:tracePt t="14953" x="4194175" y="3228975"/>
          <p14:tracePt t="14964" x="4202113" y="3302000"/>
          <p14:tracePt t="14970" x="4230688" y="3365500"/>
          <p14:tracePt t="14979" x="4230688" y="3438525"/>
          <p14:tracePt t="14988" x="4230688" y="3519488"/>
          <p14:tracePt t="14996" x="4230688" y="3548063"/>
          <p14:tracePt t="15002" x="4230688" y="3602038"/>
          <p14:tracePt t="15009" x="4230688" y="3629025"/>
          <p14:tracePt t="15018" x="4230688" y="3665538"/>
          <p14:tracePt t="15025" x="4230688" y="3684588"/>
          <p14:tracePt t="15037" x="4230688" y="3730625"/>
          <p14:tracePt t="15041" x="4230688" y="3748088"/>
          <p14:tracePt t="15049" x="4230688" y="3784600"/>
          <p14:tracePt t="15057" x="4230688" y="3811588"/>
          <p14:tracePt t="15065" x="4230688" y="3821113"/>
          <p14:tracePt t="15073" x="4230688" y="3840163"/>
          <p14:tracePt t="15082" x="4230688" y="3857625"/>
          <p14:tracePt t="15098" x="4221163" y="3875088"/>
          <p14:tracePt t="15219" x="4221163" y="3867150"/>
          <p14:tracePt t="15227" x="4221163" y="3830638"/>
          <p14:tracePt t="15237" x="4221163" y="3775075"/>
          <p14:tracePt t="15241" x="4221163" y="3730625"/>
          <p14:tracePt t="15249" x="4221163" y="3675063"/>
          <p14:tracePt t="15257" x="4221163" y="3621088"/>
          <p14:tracePt t="15265" x="4221163" y="3602038"/>
          <p14:tracePt t="15273" x="4221163" y="3548063"/>
          <p14:tracePt t="15281" x="4221163" y="3511550"/>
          <p14:tracePt t="15289" x="4221163" y="3465513"/>
          <p14:tracePt t="15298" x="4221163" y="3446463"/>
          <p14:tracePt t="15306" x="4221163" y="3419475"/>
          <p14:tracePt t="15317" x="4221163" y="3402013"/>
          <p14:tracePt t="15324" x="4221163" y="3392488"/>
          <p14:tracePt t="15330" x="4221163" y="3375025"/>
          <p14:tracePt t="15507" x="4221163" y="3392488"/>
          <p14:tracePt t="15515" x="4221163" y="3411538"/>
          <p14:tracePt t="15523" x="4221163" y="3438525"/>
          <p14:tracePt t="15531" x="4221163" y="3446463"/>
          <p14:tracePt t="15538" x="4221163" y="3475038"/>
          <p14:tracePt t="15547" x="4211638" y="3492500"/>
          <p14:tracePt t="15554" x="4211638" y="3511550"/>
          <p14:tracePt t="15563" x="4211638" y="3538538"/>
          <p14:tracePt t="15570" x="4211638" y="3556000"/>
          <p14:tracePt t="15578" x="4211638" y="3602038"/>
          <p14:tracePt t="15585" x="4194175" y="3629025"/>
          <p14:tracePt t="15593" x="4194175" y="3657600"/>
          <p14:tracePt t="15603" x="4194175" y="3684588"/>
          <p14:tracePt t="15610" x="4194175" y="3730625"/>
          <p14:tracePt t="15620" x="4184650" y="3748088"/>
          <p14:tracePt t="15625" x="4184650" y="3775075"/>
          <p14:tracePt t="15634" x="4184650" y="3794125"/>
          <p14:tracePt t="15642" x="4184650" y="3821113"/>
          <p14:tracePt t="15651" x="4184650" y="3840163"/>
          <p14:tracePt t="15657" x="4184650" y="3848100"/>
          <p14:tracePt t="15665" x="4184650" y="3867150"/>
          <p14:tracePt t="15673" x="4184650" y="3884613"/>
          <p14:tracePt t="15681" x="4184650" y="3903663"/>
          <p14:tracePt t="15689" x="4184650" y="3930650"/>
          <p14:tracePt t="15697" x="4184650" y="3940175"/>
          <p14:tracePt t="15705" x="4184650" y="3967163"/>
          <p14:tracePt t="15713" x="4165600" y="4003675"/>
          <p14:tracePt t="15721" x="4157663" y="4021138"/>
          <p14:tracePt t="15730" x="4157663" y="4067175"/>
          <p14:tracePt t="15738" x="4157663" y="4103688"/>
          <p14:tracePt t="15746" x="4138613" y="4122738"/>
          <p14:tracePt t="15754" x="4129088" y="4167188"/>
          <p14:tracePt t="15763" x="4121150" y="4186238"/>
          <p14:tracePt t="15770" x="4121150" y="4203700"/>
          <p14:tracePt t="15778" x="4121150" y="4222750"/>
          <p14:tracePt t="15788" x="4111625" y="4232275"/>
          <p14:tracePt t="15795" x="4094163" y="4268788"/>
          <p14:tracePt t="15835" x="4084638" y="4286250"/>
          <p14:tracePt t="15891" x="4084638" y="4295775"/>
          <p14:tracePt t="15901" x="4075113" y="4303713"/>
          <p14:tracePt t="15940" x="4065588" y="4303713"/>
          <p14:tracePt t="16075" x="4065588" y="4259263"/>
          <p14:tracePt t="16083" x="4075113" y="4222750"/>
          <p14:tracePt t="16091" x="4075113" y="4186238"/>
          <p14:tracePt t="16099" x="4075113" y="4149725"/>
          <p14:tracePt t="16107" x="4075113" y="4130675"/>
          <p14:tracePt t="16115" x="4075113" y="4103688"/>
          <p14:tracePt t="16123" x="4094163" y="4086225"/>
          <p14:tracePt t="16131" x="4094163" y="4067175"/>
          <p14:tracePt t="16139" x="4102100" y="4049713"/>
          <p14:tracePt t="16154" x="4102100" y="4030663"/>
          <p14:tracePt t="16162" x="4102100" y="4013200"/>
          <p14:tracePt t="16179" x="4102100" y="4003675"/>
          <p14:tracePt t="16188" x="4102100" y="3976688"/>
          <p14:tracePt t="16195" x="4102100" y="3957638"/>
          <p14:tracePt t="16204" x="4102100" y="3940175"/>
          <p14:tracePt t="16211" x="4102100" y="3911600"/>
          <p14:tracePt t="16221" x="4094163" y="3884613"/>
          <p14:tracePt t="16227" x="4075113" y="3848100"/>
          <p14:tracePt t="16236" x="4075113" y="3830638"/>
          <p14:tracePt t="16242" x="4075113" y="3811588"/>
          <p14:tracePt t="16251" x="4075113" y="3784600"/>
          <p14:tracePt t="16259" x="4065588" y="3767138"/>
          <p14:tracePt t="16409" x="4065588" y="3784600"/>
          <p14:tracePt t="16418" x="4065588" y="3830638"/>
          <p14:tracePt t="16425" x="4065588" y="3867150"/>
          <p14:tracePt t="16434" x="4065588" y="3921125"/>
          <p14:tracePt t="16442" x="4065588" y="3957638"/>
          <p14:tracePt t="16449" x="4038600" y="4013200"/>
          <p14:tracePt t="16457" x="4038600" y="4067175"/>
          <p14:tracePt t="16465" x="4021138" y="4130675"/>
          <p14:tracePt t="16473" x="4011613" y="4186238"/>
          <p14:tracePt t="16481" x="4011613" y="4240213"/>
          <p14:tracePt t="16489" x="4011613" y="4286250"/>
          <p14:tracePt t="16497" x="4011613" y="4340225"/>
          <p14:tracePt t="16506" x="4011613" y="4376738"/>
          <p14:tracePt t="16514" x="4011613" y="4386263"/>
          <p14:tracePt t="16522" x="4011613" y="4395788"/>
          <p14:tracePt t="16530" x="4011613" y="4413250"/>
          <p14:tracePt t="16819" x="4011613" y="4376738"/>
          <p14:tracePt t="16827" x="4011613" y="4340225"/>
          <p14:tracePt t="16837" x="4011613" y="4322763"/>
          <p14:tracePt t="16843" x="4011613" y="4286250"/>
          <p14:tracePt t="16859" x="4011613" y="4232275"/>
          <p14:tracePt t="16866" x="4011613" y="4203700"/>
          <p14:tracePt t="16874" x="4011613" y="4176713"/>
          <p14:tracePt t="16882" x="4011613" y="4140200"/>
          <p14:tracePt t="16890" x="4011613" y="4130675"/>
          <p14:tracePt t="16899" x="4011613" y="4086225"/>
          <p14:tracePt t="16905" x="4011613" y="4057650"/>
          <p14:tracePt t="16913" x="4011613" y="4030663"/>
          <p14:tracePt t="16921" x="4011613" y="3994150"/>
          <p14:tracePt t="16929" x="4011613" y="3957638"/>
          <p14:tracePt t="16937" x="4011613" y="3930650"/>
          <p14:tracePt t="16946" x="4011613" y="3903663"/>
          <p14:tracePt t="16953" x="4011613" y="3857625"/>
          <p14:tracePt t="16962" x="4011613" y="3830638"/>
          <p14:tracePt t="16969" x="4029075" y="3784600"/>
          <p14:tracePt t="16977" x="4048125" y="3757613"/>
          <p14:tracePt t="16986" x="4057650" y="3721100"/>
          <p14:tracePt t="16993" x="4057650" y="3702050"/>
          <p14:tracePt t="17010" x="4057650" y="3694113"/>
          <p14:tracePt t="17219" x="4057650" y="3730625"/>
          <p14:tracePt t="17227" x="4057650" y="3784600"/>
          <p14:tracePt t="17236" x="4075113" y="3867150"/>
          <p14:tracePt t="17244" x="4102100" y="3921125"/>
          <p14:tracePt t="17251" x="4102100" y="3994150"/>
          <p14:tracePt t="17258" x="4111625" y="4057650"/>
          <p14:tracePt t="17265" x="4121150" y="4130675"/>
          <p14:tracePt t="17273" x="4148138" y="4195763"/>
          <p14:tracePt t="17281" x="4157663" y="4222750"/>
          <p14:tracePt t="17289" x="4165600" y="4268788"/>
          <p14:tracePt t="17297" x="4165600" y="4286250"/>
          <p14:tracePt t="17306" x="4165600" y="4295775"/>
          <p14:tracePt t="17426" x="4175125" y="4286250"/>
          <p14:tracePt t="17434" x="4184650" y="4259263"/>
          <p14:tracePt t="17442" x="4211638" y="4195763"/>
          <p14:tracePt t="17450" x="4211638" y="4122738"/>
          <p14:tracePt t="17458" x="4221163" y="4067175"/>
          <p14:tracePt t="17466" x="4238625" y="3984625"/>
          <p14:tracePt t="17474" x="4238625" y="3957638"/>
          <p14:tracePt t="17481" x="4257675" y="3884613"/>
          <p14:tracePt t="17489" x="4257675" y="3830638"/>
          <p14:tracePt t="17497" x="4267200" y="3803650"/>
          <p14:tracePt t="17505" x="4267200" y="3757613"/>
          <p14:tracePt t="17513" x="4275138" y="3730625"/>
          <p14:tracePt t="17522" x="4275138" y="3711575"/>
          <p14:tracePt t="17529" x="4275138" y="3684588"/>
          <p14:tracePt t="17537" x="4275138" y="3665538"/>
          <p14:tracePt t="17545" x="4284663" y="3657600"/>
          <p14:tracePt t="17555" x="4284663" y="3638550"/>
          <p14:tracePt t="17561" x="4284663" y="3629025"/>
          <p14:tracePt t="17569" x="4284663" y="3621088"/>
          <p14:tracePt t="17577" x="4284663" y="3602038"/>
          <p14:tracePt t="17585" x="4284663" y="3592513"/>
          <p14:tracePt t="17593" x="4284663" y="3575050"/>
          <p14:tracePt t="17602" x="4284663" y="3556000"/>
          <p14:tracePt t="17610" x="4284663" y="3548063"/>
          <p14:tracePt t="17620" x="4284663" y="3529013"/>
          <p14:tracePt t="17626" x="4284663" y="3511550"/>
          <p14:tracePt t="17642" x="4284663" y="3502025"/>
          <p14:tracePt t="17650" x="4284663" y="3475038"/>
          <p14:tracePt t="17658" x="4284663" y="3465513"/>
          <p14:tracePt t="17666" x="4284663" y="3455988"/>
          <p14:tracePt t="17698" x="4284663" y="3446463"/>
          <p14:tracePt t="17787" x="4284663" y="3465513"/>
          <p14:tracePt t="17795" x="4275138" y="3538538"/>
          <p14:tracePt t="17805" x="4248150" y="3602038"/>
          <p14:tracePt t="17812" x="4238625" y="3657600"/>
          <p14:tracePt t="17823" x="4238625" y="3748088"/>
          <p14:tracePt t="17827" x="4230688" y="3830638"/>
          <p14:tracePt t="17836" x="4202113" y="3903663"/>
          <p14:tracePt t="17842" x="4184650" y="4003675"/>
          <p14:tracePt t="17850" x="4175125" y="4094163"/>
          <p14:tracePt t="17858" x="4175125" y="4149725"/>
          <p14:tracePt t="17866" x="4175125" y="4240213"/>
          <p14:tracePt t="17873" x="4165600" y="4286250"/>
          <p14:tracePt t="17881" x="4148138" y="4359275"/>
          <p14:tracePt t="17889" x="4138613" y="4422775"/>
          <p14:tracePt t="17898" x="4129088" y="4468813"/>
          <p14:tracePt t="17905" x="4129088" y="4522788"/>
          <p14:tracePt t="17913" x="4129088" y="4559300"/>
          <p14:tracePt t="17921" x="4121150" y="4595813"/>
          <p14:tracePt t="17929" x="4102100" y="4632325"/>
          <p14:tracePt t="17937" x="4102100" y="4651375"/>
          <p14:tracePt t="17945" x="4102100" y="4678363"/>
          <p14:tracePt t="17953" x="4102100" y="4705350"/>
          <p14:tracePt t="17961" x="4102100" y="4714875"/>
          <p14:tracePt t="17969" x="4102100" y="4741863"/>
          <p14:tracePt t="17977" x="4102100" y="4751388"/>
          <p14:tracePt t="17985" x="4094163" y="4768850"/>
          <p14:tracePt t="18001" x="4094163" y="4787900"/>
          <p14:tracePt t="18019" x="4094163" y="4797425"/>
          <p14:tracePt t="18026" x="4094163" y="4805363"/>
          <p14:tracePt t="18139" x="4094163" y="4824413"/>
          <p14:tracePt t="18147" x="4094163" y="4833938"/>
          <p14:tracePt t="18155" x="4094163" y="4851400"/>
          <p14:tracePt t="18171" x="4094163" y="4870450"/>
          <p14:tracePt t="18179" x="4065588" y="4887913"/>
          <p14:tracePt t="18189" x="4065588" y="4897438"/>
          <p14:tracePt t="18195" x="4057650" y="4914900"/>
          <p14:tracePt t="18205" x="4038600" y="4933950"/>
          <p14:tracePt t="18221" x="4021138" y="4951413"/>
          <p14:tracePt t="18227" x="4011613" y="4960938"/>
          <p14:tracePt t="18236" x="3992563" y="4979988"/>
          <p14:tracePt t="18254" x="3975100" y="4987925"/>
          <p14:tracePt t="18260" x="3948113" y="4997450"/>
          <p14:tracePt t="18270" x="3902075" y="5016500"/>
          <p14:tracePt t="18273" x="3875088" y="5024438"/>
          <p14:tracePt t="18286" x="3819525" y="5053013"/>
          <p14:tracePt t="18290" x="3738563" y="5080000"/>
          <p14:tracePt t="18299" x="3692525" y="5080000"/>
          <p14:tracePt t="18306" x="3609975" y="5089525"/>
          <p14:tracePt t="18314" x="3536950" y="5089525"/>
          <p14:tracePt t="18322" x="3519488" y="5097463"/>
          <p14:tracePt t="18330" x="3463925" y="5106988"/>
          <p14:tracePt t="18339" x="3409950" y="5106988"/>
          <p14:tracePt t="18346" x="3346450" y="5133975"/>
          <p14:tracePt t="18356" x="3281363" y="5143500"/>
          <p14:tracePt t="18363" x="3227388" y="5143500"/>
          <p14:tracePt t="18369" x="3190875" y="5143500"/>
          <p14:tracePt t="18378" x="3144838" y="5160963"/>
          <p14:tracePt t="18385" x="3108325" y="5160963"/>
          <p14:tracePt t="18394" x="3090863" y="5160963"/>
          <p14:tracePt t="18403" x="3071813" y="5170488"/>
          <p14:tracePt t="18410" x="3054350" y="5170488"/>
          <p14:tracePt t="18419" x="3035300" y="5170488"/>
          <p14:tracePt t="18426" x="3008313" y="5170488"/>
          <p14:tracePt t="18435" x="2990850" y="5170488"/>
          <p14:tracePt t="18442" x="2935288" y="5170488"/>
          <p14:tracePt t="18452" x="2889250" y="5160963"/>
          <p14:tracePt t="18457" x="2825750" y="5153025"/>
          <p14:tracePt t="18467" x="2771775" y="5126038"/>
          <p14:tracePt t="18473" x="2725738" y="5116513"/>
          <p14:tracePt t="18482" x="2671763" y="5116513"/>
          <p14:tracePt t="18489" x="2625725" y="5106988"/>
          <p14:tracePt t="18498" x="2598738" y="5106988"/>
          <p14:tracePt t="18505" x="2570163" y="5106988"/>
          <p14:tracePt t="18513" x="2562225" y="5106988"/>
          <p14:tracePt t="18593" x="2552700" y="5106988"/>
          <p14:tracePt t="18780" x="2562225" y="5106988"/>
          <p14:tracePt t="18786" x="2635250" y="5106988"/>
          <p14:tracePt t="18795" x="2725738" y="5106988"/>
          <p14:tracePt t="18803" x="2798763" y="5106988"/>
          <p14:tracePt t="18811" x="2908300" y="5143500"/>
          <p14:tracePt t="18821" x="3063875" y="5153025"/>
          <p14:tracePt t="18826" x="3208338" y="5170488"/>
          <p14:tracePt t="18837" x="3336925" y="5170488"/>
          <p14:tracePt t="18842" x="3463925" y="5180013"/>
          <p14:tracePt t="18852" x="3573463" y="5207000"/>
          <p14:tracePt t="18858" x="3692525" y="5226050"/>
          <p14:tracePt t="18865" x="3765550" y="5233988"/>
          <p14:tracePt t="18873" x="3819525" y="5233988"/>
          <p14:tracePt t="18881" x="3865563" y="5233988"/>
          <p14:tracePt t="18889" x="3892550" y="5233988"/>
          <p14:tracePt t="19091" x="3902075" y="5233988"/>
          <p14:tracePt t="19100" x="3919538" y="5216525"/>
          <p14:tracePt t="19107" x="3938588" y="5153025"/>
          <p14:tracePt t="19115" x="3956050" y="5126038"/>
          <p14:tracePt t="19123" x="3984625" y="5080000"/>
          <p14:tracePt t="19131" x="4021138" y="5016500"/>
          <p14:tracePt t="19141" x="4029075" y="4960938"/>
          <p14:tracePt t="19147" x="4075113" y="4897438"/>
          <p14:tracePt t="19154" x="4094163" y="4814888"/>
          <p14:tracePt t="19162" x="4138613" y="4732338"/>
          <p14:tracePt t="19172" x="4165600" y="4668838"/>
          <p14:tracePt t="19177" x="4202113" y="4578350"/>
          <p14:tracePt t="19186" x="4221163" y="4495800"/>
          <p14:tracePt t="19196" x="4230688" y="4405313"/>
          <p14:tracePt t="19204" x="4230688" y="4349750"/>
          <p14:tracePt t="19212" x="4238625" y="4268788"/>
          <p14:tracePt t="19220" x="4238625" y="4232275"/>
          <p14:tracePt t="19225" x="4267200" y="4195763"/>
          <p14:tracePt t="19234" x="4267200" y="4167188"/>
          <p14:tracePt t="19241" x="4275138" y="4140200"/>
          <p14:tracePt t="19249" x="4275138" y="4122738"/>
          <p14:tracePt t="19257" x="4275138" y="4103688"/>
          <p14:tracePt t="19387" x="4275138" y="4094163"/>
          <p14:tracePt t="19435" x="4275138" y="4076700"/>
          <p14:tracePt t="19442" x="4275138" y="4049713"/>
          <p14:tracePt t="19450" x="4275138" y="4040188"/>
          <p14:tracePt t="19457" x="4284663" y="4003675"/>
          <p14:tracePt t="19465" x="4284663" y="3967163"/>
          <p14:tracePt t="19473" x="4284663" y="3911600"/>
          <p14:tracePt t="19481" x="4284663" y="3857625"/>
          <p14:tracePt t="19489" x="4284663" y="3794125"/>
          <p14:tracePt t="19499" x="4284663" y="3784600"/>
          <p14:tracePt t="19505" x="4267200" y="3721100"/>
          <p14:tracePt t="19513" x="4257675" y="3665538"/>
          <p14:tracePt t="19521" x="4230688" y="3621088"/>
          <p14:tracePt t="19529" x="4230688" y="3575050"/>
          <p14:tracePt t="19537" x="4230688" y="3548063"/>
          <p14:tracePt t="19545" x="4202113" y="3519488"/>
          <p14:tracePt t="19555" x="4184650" y="3482975"/>
          <p14:tracePt t="19561" x="4175125" y="3455988"/>
          <p14:tracePt t="19569" x="4157663" y="3438525"/>
          <p14:tracePt t="19577" x="4148138" y="3429000"/>
          <p14:tracePt t="19586" x="4129088" y="3411538"/>
          <p14:tracePt t="19593" x="4121150" y="3402013"/>
          <p14:tracePt t="19602" x="4111625" y="3402013"/>
          <p14:tracePt t="19619" x="4102100" y="3392488"/>
          <p14:tracePt t="19625" x="4084638" y="3392488"/>
          <p14:tracePt t="19649" x="4057650" y="3382963"/>
          <p14:tracePt t="19658" x="4021138" y="3365500"/>
          <p14:tracePt t="19668" x="3965575" y="3346450"/>
          <p14:tracePt t="19673" x="3865563" y="3319463"/>
          <p14:tracePt t="19681" x="3775075" y="3302000"/>
          <p14:tracePt t="19689" x="3609975" y="3228975"/>
          <p14:tracePt t="19697" x="3455988" y="3192463"/>
          <p14:tracePt t="19706" x="3263900" y="3136900"/>
          <p14:tracePt t="19714" x="3117850" y="3119438"/>
          <p14:tracePt t="19722" x="2990850" y="3073400"/>
          <p14:tracePt t="19730" x="2871788" y="3046413"/>
          <p14:tracePt t="19737" x="2798763" y="3009900"/>
          <p14:tracePt t="19745" x="2735263" y="2990850"/>
          <p14:tracePt t="19754" x="2689225" y="2954338"/>
          <p14:tracePt t="19761" x="2662238" y="2936875"/>
          <p14:tracePt t="19769" x="2652713" y="2936875"/>
          <p14:tracePt t="19777" x="2643188" y="2927350"/>
          <p14:tracePt t="19785" x="2625725" y="2909888"/>
          <p14:tracePt t="19793" x="2606675" y="2909888"/>
          <p14:tracePt t="19802" x="2598738" y="2900363"/>
          <p14:tracePt t="19811" x="2589213" y="2900363"/>
          <p14:tracePt t="19822" x="2562225" y="2890838"/>
          <p14:tracePt t="19827" x="2506663" y="2854325"/>
          <p14:tracePt t="19836" x="2479675" y="2844800"/>
          <p14:tracePt t="19843" x="2416175" y="2817813"/>
          <p14:tracePt t="19855" x="2352675" y="2790825"/>
          <p14:tracePt t="19859" x="2297113" y="2771775"/>
          <p14:tracePt t="19865" x="2214563" y="2727325"/>
          <p14:tracePt t="19873" x="2170113" y="2708275"/>
          <p14:tracePt t="19881" x="2106613" y="2654300"/>
          <p14:tracePt t="19889" x="2070100" y="2644775"/>
          <p14:tracePt t="19897" x="2041525" y="2625725"/>
          <p14:tracePt t="19905" x="2024063" y="2608263"/>
          <p14:tracePt t="19913" x="2014538" y="2598738"/>
          <p14:tracePt t="19921" x="1997075" y="2581275"/>
          <p14:tracePt t="19938" x="1987550" y="2571750"/>
          <p14:tracePt t="19945" x="1978025" y="2562225"/>
          <p14:tracePt t="19962" x="1978025" y="2554288"/>
          <p14:tracePt t="19977" x="1978025" y="2544763"/>
          <p14:tracePt t="20004" x="1978025" y="2535238"/>
          <p14:tracePt t="20010" x="1968500" y="2525713"/>
          <p14:tracePt t="20051" x="1968500" y="2508250"/>
          <p14:tracePt t="20060" x="1960563" y="2498725"/>
          <p14:tracePt t="20084" x="1960563" y="2489200"/>
          <p14:tracePt t="20100" x="1951038" y="2471738"/>
          <p14:tracePt t="20262" x="2005013" y="2471738"/>
          <p14:tracePt t="20268" x="2133600" y="2471738"/>
          <p14:tracePt t="20278" x="2260600" y="2471738"/>
          <p14:tracePt t="20281" x="2425700" y="2471738"/>
          <p14:tracePt t="20289" x="2625725" y="2471738"/>
          <p14:tracePt t="20297" x="2789238" y="2471738"/>
          <p14:tracePt t="20305" x="2954338" y="2471738"/>
          <p14:tracePt t="20313" x="3154363" y="2471738"/>
          <p14:tracePt t="20321" x="3309938" y="2471738"/>
          <p14:tracePt t="20329" x="3436938" y="2471738"/>
          <p14:tracePt t="20338" x="3546475" y="2471738"/>
          <p14:tracePt t="20346" x="3629025" y="2471738"/>
          <p14:tracePt t="20355" x="3656013" y="2471738"/>
          <p14:tracePt t="20362" x="3683000" y="2471738"/>
          <p14:tracePt t="20515" x="3692525" y="2471738"/>
          <p14:tracePt t="20617" x="3702050" y="2481263"/>
          <p14:tracePt t="20625" x="3746500" y="2525713"/>
          <p14:tracePt t="20634" x="3765550" y="2544763"/>
          <p14:tracePt t="20641" x="3810000" y="2598738"/>
          <p14:tracePt t="20649" x="3865563" y="2644775"/>
          <p14:tracePt t="20657" x="3892550" y="2671763"/>
          <p14:tracePt t="20665" x="3911600" y="2698750"/>
          <p14:tracePt t="20673" x="3948113" y="2727325"/>
          <p14:tracePt t="20681" x="3948113" y="2735263"/>
          <p14:tracePt t="20690" x="3965575" y="2744788"/>
          <p14:tracePt t="20697" x="4002088" y="2763838"/>
          <p14:tracePt t="20876" x="4011613" y="2771775"/>
          <p14:tracePt t="20891" x="4011613" y="2781300"/>
          <p14:tracePt t="20902" x="4011613" y="2808288"/>
          <p14:tracePt t="20907" x="4011613" y="2844800"/>
          <p14:tracePt t="20915" x="4011613" y="2873375"/>
          <p14:tracePt t="20923" x="4011613" y="2909888"/>
          <p14:tracePt t="20931" x="4011613" y="2963863"/>
          <p14:tracePt t="20939" x="4011613" y="3000375"/>
          <p14:tracePt t="20946" x="4011613" y="3027363"/>
          <p14:tracePt t="20954" x="4011613" y="3073400"/>
          <p14:tracePt t="20963" x="4011613" y="3109913"/>
          <p14:tracePt t="20969" x="4011613" y="3163888"/>
          <p14:tracePt t="20978" x="4011613" y="3209925"/>
          <p14:tracePt t="20987" x="4011613" y="3236913"/>
          <p14:tracePt t="20995" x="4011613" y="3265488"/>
          <p14:tracePt t="21004" x="4011613" y="3309938"/>
          <p14:tracePt t="21021" x="4011613" y="3319463"/>
          <p14:tracePt t="21027" x="4002088" y="3338513"/>
          <p14:tracePt t="21042" x="3992563" y="3365500"/>
          <p14:tracePt t="21241" x="3992563" y="3346450"/>
          <p14:tracePt t="21250" x="3992563" y="3292475"/>
          <p14:tracePt t="21258" x="3992563" y="3236913"/>
          <p14:tracePt t="21266" x="3992563" y="3182938"/>
          <p14:tracePt t="21274" x="4002088" y="3136900"/>
          <p14:tracePt t="21282" x="4002088" y="3082925"/>
          <p14:tracePt t="21291" x="4002088" y="3017838"/>
          <p14:tracePt t="21299" x="4002088" y="2982913"/>
          <p14:tracePt t="21306" x="4002088" y="2927350"/>
          <p14:tracePt t="21315" x="3992563" y="2909888"/>
          <p14:tracePt t="21322" x="3984625" y="2863850"/>
          <p14:tracePt t="21331" x="3984625" y="2854325"/>
          <p14:tracePt t="21339" x="3975100" y="2827338"/>
          <p14:tracePt t="21347" x="3965575" y="2817813"/>
          <p14:tracePt t="21356" x="3956050" y="2817813"/>
          <p14:tracePt t="21365" x="3948113" y="2808288"/>
          <p14:tracePt t="21381" x="3948113" y="2800350"/>
          <p14:tracePt t="21385" x="3929063" y="2781300"/>
          <p14:tracePt t="21393" x="3919538" y="2771775"/>
          <p14:tracePt t="21401" x="3911600" y="2763838"/>
          <p14:tracePt t="21409" x="3883025" y="2735263"/>
          <p14:tracePt t="21417" x="3838575" y="2727325"/>
          <p14:tracePt t="21425" x="3775075" y="2690813"/>
          <p14:tracePt t="21434" x="3702050" y="2662238"/>
          <p14:tracePt t="21441" x="3600450" y="2617788"/>
          <p14:tracePt t="21452" x="3482975" y="2589213"/>
          <p14:tracePt t="21457" x="3373438" y="2562225"/>
          <p14:tracePt t="21465" x="3244850" y="2517775"/>
          <p14:tracePt t="21473" x="3090863" y="2471738"/>
          <p14:tracePt t="21481" x="2962275" y="2444750"/>
          <p14:tracePt t="21489" x="2835275" y="2435225"/>
          <p14:tracePt t="21497" x="2716213" y="2408238"/>
          <p14:tracePt t="21505" x="2625725" y="2389188"/>
          <p14:tracePt t="21513" x="2543175" y="2379663"/>
          <p14:tracePt t="21521" x="2506663" y="2379663"/>
          <p14:tracePt t="21529" x="2462213" y="2379663"/>
          <p14:tracePt t="21571" x="2452688" y="2379663"/>
          <p14:tracePt t="21882" x="2543175" y="2379663"/>
          <p14:tracePt t="21890" x="2671763" y="2379663"/>
          <p14:tracePt t="21900" x="2862263" y="2398713"/>
          <p14:tracePt t="21906" x="3027363" y="2416175"/>
          <p14:tracePt t="21914" x="3208338" y="2444750"/>
          <p14:tracePt t="21922" x="3336925" y="2471738"/>
          <p14:tracePt t="21930" x="3482975" y="2489200"/>
          <p14:tracePt t="21938" x="3629025" y="2498725"/>
          <p14:tracePt t="21946" x="3746500" y="2517775"/>
          <p14:tracePt t="21954" x="3819525" y="2544763"/>
          <p14:tracePt t="21962" x="3865563" y="2562225"/>
          <p14:tracePt t="21971" x="3875088" y="2562225"/>
          <p14:tracePt t="21977" x="3883025" y="2562225"/>
          <p14:tracePt t="22025" x="3892550" y="2571750"/>
          <p14:tracePt t="22077" x="3892550" y="2598738"/>
          <p14:tracePt t="22083" x="3892550" y="2654300"/>
          <p14:tracePt t="22091" x="3892550" y="2708275"/>
          <p14:tracePt t="22099" x="3892550" y="2754313"/>
          <p14:tracePt t="22106" x="3892550" y="2808288"/>
          <p14:tracePt t="22115" x="3865563" y="2854325"/>
          <p14:tracePt t="22123" x="3865563" y="2881313"/>
          <p14:tracePt t="22131" x="3856038" y="2936875"/>
          <p14:tracePt t="22139" x="3856038" y="2973388"/>
          <p14:tracePt t="22147" x="3846513" y="2990850"/>
          <p14:tracePt t="22156" x="3846513" y="3009900"/>
          <p14:tracePt t="22345" x="3865563" y="3017838"/>
          <p14:tracePt t="22353" x="3965575" y="3017838"/>
          <p14:tracePt t="22361" x="4075113" y="3017838"/>
          <p14:tracePt t="22369" x="4321175" y="3017838"/>
          <p14:tracePt t="22377" x="4549775" y="3017838"/>
          <p14:tracePt t="22385" x="4759325" y="3054350"/>
          <p14:tracePt t="22393" x="4941888" y="3100388"/>
          <p14:tracePt t="22402" x="5105400" y="3119438"/>
          <p14:tracePt t="22409" x="5232400" y="3127375"/>
          <p14:tracePt t="22418" x="5360988" y="3146425"/>
          <p14:tracePt t="22425" x="5424488" y="3155950"/>
          <p14:tracePt t="22435" x="5441950" y="3163888"/>
          <p14:tracePt t="22482" x="5461000" y="3163888"/>
          <p14:tracePt t="22497" x="5470525" y="3192463"/>
          <p14:tracePt t="22505" x="5470525" y="3228975"/>
          <p14:tracePt t="22513" x="5497513" y="3265488"/>
          <p14:tracePt t="22521" x="5543550" y="3292475"/>
          <p14:tracePt t="22529" x="5624513" y="3328988"/>
          <p14:tracePt t="22537" x="5724525" y="3355975"/>
          <p14:tracePt t="22545" x="5807075" y="3402013"/>
          <p14:tracePt t="22554" x="5862638" y="3429000"/>
          <p14:tracePt t="22561" x="5916613" y="3455988"/>
          <p14:tracePt t="22570" x="5953125" y="3475038"/>
          <p14:tracePt t="22577" x="5972175" y="3482975"/>
          <p14:tracePt t="22587" x="5989638" y="3502025"/>
          <p14:tracePt t="22593" x="5999163" y="3511550"/>
          <p14:tracePt t="22723" x="6007100" y="3511550"/>
          <p14:tracePt t="23066" x="6007100" y="3538538"/>
          <p14:tracePt t="23073" x="6007100" y="3592513"/>
          <p14:tracePt t="23081" x="5989638" y="3657600"/>
          <p14:tracePt t="23089" x="5962650" y="3702050"/>
          <p14:tracePt t="23097" x="5935663" y="3748088"/>
          <p14:tracePt t="23105" x="5926138" y="3811588"/>
          <p14:tracePt t="23114" x="5889625" y="3857625"/>
          <p14:tracePt t="23122" x="5880100" y="3921125"/>
          <p14:tracePt t="23130" x="5862638" y="3957638"/>
          <p14:tracePt t="23137" x="5826125" y="4021138"/>
          <p14:tracePt t="23146" x="5826125" y="4067175"/>
          <p14:tracePt t="23154" x="5816600" y="4086225"/>
          <p14:tracePt t="23162" x="5807075" y="4122738"/>
          <p14:tracePt t="23179" x="5807075" y="4130675"/>
          <p14:tracePt t="23307" x="5807075" y="4103688"/>
          <p14:tracePt t="23315" x="5807075" y="4049713"/>
          <p14:tracePt t="23321" x="5834063" y="4003675"/>
          <p14:tracePt t="23329" x="5853113" y="3940175"/>
          <p14:tracePt t="23337" x="5870575" y="3911600"/>
          <p14:tracePt t="23345" x="5880100" y="3884613"/>
          <p14:tracePt t="23353" x="5880100" y="3875088"/>
          <p14:tracePt t="23475" x="5889625" y="3875088"/>
          <p14:tracePt t="23483" x="5889625" y="3894138"/>
          <p14:tracePt t="23490" x="5889625" y="3911600"/>
          <p14:tracePt t="23497" x="5889625" y="3948113"/>
          <p14:tracePt t="23505" x="5899150" y="3976688"/>
          <p14:tracePt t="23513" x="5899150" y="4013200"/>
          <p14:tracePt t="23521" x="5916613" y="4040188"/>
          <p14:tracePt t="23529" x="5916613" y="4057650"/>
          <p14:tracePt t="23537" x="5935663" y="4086225"/>
          <p14:tracePt t="23553" x="5943600" y="4094163"/>
          <p14:tracePt t="23634" x="5943600" y="4103688"/>
          <p14:tracePt t="23651" x="5953125" y="4103688"/>
          <p14:tracePt t="23659" x="5953125" y="4086225"/>
          <p14:tracePt t="23670" x="5962650" y="4049713"/>
          <p14:tracePt t="23677" x="5980113" y="4030663"/>
          <p14:tracePt t="23683" x="5989638" y="3984625"/>
          <p14:tracePt t="23690" x="5989638" y="3948113"/>
          <p14:tracePt t="23698" x="5989638" y="3930650"/>
          <p14:tracePt t="23706" x="5989638" y="3911600"/>
          <p14:tracePt t="23714" x="5989638" y="3903663"/>
          <p14:tracePt t="23722" x="5989638" y="3894138"/>
          <p14:tracePt t="23829" x="5989638" y="3884613"/>
          <p14:tracePt t="23836" x="5980113" y="3884613"/>
          <p14:tracePt t="23853" x="5972175" y="3884613"/>
          <p14:tracePt t="23859" x="5962650" y="3894138"/>
          <p14:tracePt t="23869" x="5943600" y="3911600"/>
          <p14:tracePt t="23876" x="5935663" y="3921125"/>
          <p14:tracePt t="23882" x="5926138" y="3940175"/>
          <p14:tracePt t="23905" x="5916613" y="3957638"/>
          <p14:tracePt t="24164" x="5926138" y="3957638"/>
          <p14:tracePt t="24172" x="5943600" y="3948113"/>
          <p14:tracePt t="24177" x="5953125" y="3930650"/>
          <p14:tracePt t="24185" x="5962650" y="3894138"/>
          <p14:tracePt t="24193" x="5962650" y="3884613"/>
          <p14:tracePt t="24201" x="5989638" y="3840163"/>
          <p14:tracePt t="24209" x="5989638" y="3794125"/>
          <p14:tracePt t="24218" x="5989638" y="3738563"/>
          <p14:tracePt t="24225" x="5989638" y="3684588"/>
          <p14:tracePt t="24235" x="5980113" y="3592513"/>
          <p14:tracePt t="24242" x="5943600" y="3511550"/>
          <p14:tracePt t="24251" x="5870575" y="3411538"/>
          <p14:tracePt t="24260" x="5797550" y="3309938"/>
          <p14:tracePt t="24266" x="5697538" y="3192463"/>
          <p14:tracePt t="24277" x="5607050" y="3100388"/>
          <p14:tracePt t="24281" x="5543550" y="3017838"/>
          <p14:tracePt t="24289" x="5487988" y="2954338"/>
          <p14:tracePt t="24297" x="5405438" y="2881313"/>
          <p14:tracePt t="24305" x="5387975" y="2873375"/>
          <p14:tracePt t="24313" x="5351463" y="2844800"/>
          <p14:tracePt t="24459" x="5351463" y="2836863"/>
          <p14:tracePt t="24467" x="5351463" y="2808288"/>
          <p14:tracePt t="24483" x="5351463" y="2790825"/>
          <p14:tracePt t="24499" x="5351463" y="2771775"/>
          <p14:tracePt t="24507" x="5351463" y="2763838"/>
          <p14:tracePt t="24531" x="5351463" y="2754313"/>
          <p14:tracePt t="24540" x="5351463" y="2744788"/>
          <p14:tracePt t="24709" x="5324475" y="2744788"/>
          <p14:tracePt t="24716" x="5305425" y="2744788"/>
          <p14:tracePt t="24723" x="5278438" y="2771775"/>
          <p14:tracePt t="24731" x="5251450" y="2800350"/>
          <p14:tracePt t="24739" x="5251450" y="2808288"/>
          <p14:tracePt t="24748" x="5224463" y="2854325"/>
          <p14:tracePt t="24756" x="5205413" y="2890838"/>
          <p14:tracePt t="24763" x="5205413" y="2909888"/>
          <p14:tracePt t="24770" x="5187950" y="2936875"/>
          <p14:tracePt t="24779" x="5159375" y="2990850"/>
          <p14:tracePt t="24786" x="5141913" y="3036888"/>
          <p14:tracePt t="24795" x="5132388" y="3100388"/>
          <p14:tracePt t="24801" x="5132388" y="3155950"/>
          <p14:tracePt t="24809" x="5122863" y="3228975"/>
          <p14:tracePt t="24818" x="5114925" y="3273425"/>
          <p14:tracePt t="24825" x="5114925" y="3328988"/>
          <p14:tracePt t="24835" x="5114925" y="3382963"/>
          <p14:tracePt t="24841" x="5114925" y="3438525"/>
          <p14:tracePt t="24852" x="5114925" y="3511550"/>
          <p14:tracePt t="24857" x="5114925" y="3575050"/>
          <p14:tracePt t="24865" x="5114925" y="3629025"/>
          <p14:tracePt t="24873" x="5114925" y="3684588"/>
          <p14:tracePt t="24881" x="5114925" y="3748088"/>
          <p14:tracePt t="24889" x="5122863" y="3821113"/>
          <p14:tracePt t="24898" x="5168900" y="3903663"/>
          <p14:tracePt t="24905" x="5178425" y="3940175"/>
          <p14:tracePt t="24913" x="5187950" y="3984625"/>
          <p14:tracePt t="24921" x="5195888" y="4049713"/>
          <p14:tracePt t="24929" x="5224463" y="4103688"/>
          <p14:tracePt t="24937" x="5232400" y="4149725"/>
          <p14:tracePt t="24946" x="5241925" y="4195763"/>
          <p14:tracePt t="24954" x="5260975" y="4249738"/>
          <p14:tracePt t="24962" x="5278438" y="4295775"/>
          <p14:tracePt t="24972" x="5297488" y="4322763"/>
          <p14:tracePt t="24979" x="5314950" y="4413250"/>
          <p14:tracePt t="24986" x="5341938" y="4432300"/>
          <p14:tracePt t="24996" x="5360988" y="4459288"/>
          <p14:tracePt t="25001" x="5387975" y="4495800"/>
          <p14:tracePt t="25009" x="5397500" y="4532313"/>
          <p14:tracePt t="25018" x="5405438" y="4578350"/>
          <p14:tracePt t="25038" x="5434013" y="4624388"/>
          <p14:tracePt t="25042" x="5441950" y="4641850"/>
          <p14:tracePt t="25051" x="5451475" y="4678363"/>
          <p14:tracePt t="25059" x="5451475" y="4687888"/>
          <p14:tracePt t="25070" x="5461000" y="4687888"/>
          <p14:tracePt t="25089" x="5461000" y="4705350"/>
          <p14:tracePt t="25313" x="5470525" y="4714875"/>
          <p14:tracePt t="25363" x="5478463" y="4724400"/>
          <p14:tracePt t="25371" x="5543550" y="4741863"/>
          <p14:tracePt t="25384" x="5707063" y="4787900"/>
          <p14:tracePt t="25385" x="5853113" y="4824413"/>
          <p14:tracePt t="25396" x="6089650" y="4851400"/>
          <p14:tracePt t="25402" x="6362700" y="4887913"/>
          <p14:tracePt t="25409" x="6673850" y="4906963"/>
          <p14:tracePt t="25417" x="6900863" y="4906963"/>
          <p14:tracePt t="25425" x="7102475" y="4906963"/>
          <p14:tracePt t="25434" x="7265988" y="4906963"/>
          <p14:tracePt t="25441" x="7429500" y="4906963"/>
          <p14:tracePt t="25451" x="7539038" y="4906963"/>
          <p14:tracePt t="25457" x="7594600" y="4906963"/>
          <p14:tracePt t="25465" x="7612063" y="4887913"/>
          <p14:tracePt t="25569" x="7639050" y="4887913"/>
          <p14:tracePt t="25577" x="7694613" y="4887913"/>
          <p14:tracePt t="25585" x="7804150" y="4887913"/>
          <p14:tracePt t="25593" x="7913688" y="4887913"/>
          <p14:tracePt t="25601" x="8059738" y="4887913"/>
          <p14:tracePt t="25609" x="8204200" y="4887913"/>
          <p14:tracePt t="25618" x="8350250" y="4887913"/>
          <p14:tracePt t="25625" x="8478838" y="4887913"/>
          <p14:tracePt t="25634" x="8605838" y="4887913"/>
          <p14:tracePt t="25642" x="8697913" y="4887913"/>
          <p14:tracePt t="25650" x="8778875" y="4878388"/>
          <p14:tracePt t="25658" x="8815388" y="4878388"/>
          <p14:tracePt t="25666" x="8861425" y="4860925"/>
          <p14:tracePt t="25819" x="8870950" y="4833938"/>
          <p14:tracePt t="25827" x="8861425" y="4805363"/>
          <p14:tracePt t="25836" x="8797925" y="4768850"/>
          <p14:tracePt t="25843" x="8715375" y="4714875"/>
          <p14:tracePt t="25853" x="8632825" y="4668838"/>
          <p14:tracePt t="25859" x="8515350" y="4595813"/>
          <p14:tracePt t="25871" x="8423275" y="4541838"/>
          <p14:tracePt t="25873" x="8305800" y="4468813"/>
          <p14:tracePt t="25883" x="8186738" y="4395788"/>
          <p14:tracePt t="25892" x="8086725" y="4340225"/>
          <p14:tracePt t="25899" x="8004175" y="4286250"/>
          <p14:tracePt t="25905" x="7958138" y="4249738"/>
          <p14:tracePt t="25913" x="7904163" y="4195763"/>
          <p14:tracePt t="25921" x="7894638" y="4167188"/>
          <p14:tracePt t="25930" x="7885113" y="4130675"/>
          <p14:tracePt t="25937" x="7885113" y="4094163"/>
          <p14:tracePt t="25945" x="7885113" y="4040188"/>
          <p14:tracePt t="25953" x="7885113" y="3984625"/>
          <p14:tracePt t="25962" x="7885113" y="3930650"/>
          <p14:tracePt t="25969" x="7885113" y="3840163"/>
          <p14:tracePt t="25978" x="7885113" y="3767138"/>
          <p14:tracePt t="25985" x="7885113" y="3694113"/>
          <p14:tracePt t="25993" x="7885113" y="3621088"/>
          <p14:tracePt t="26001" x="7858125" y="3502025"/>
          <p14:tracePt t="26009" x="7831138" y="3411538"/>
          <p14:tracePt t="26017" x="7831138" y="3346450"/>
          <p14:tracePt t="26025" x="7821613" y="3292475"/>
          <p14:tracePt t="26033" x="7777163" y="3209925"/>
          <p14:tracePt t="26055" x="7777163" y="3119438"/>
          <p14:tracePt t="26059" x="7767638" y="3073400"/>
          <p14:tracePt t="26071" x="7767638" y="3046413"/>
          <p14:tracePt t="26075" x="7767638" y="3017838"/>
          <p14:tracePt t="26081" x="7767638" y="3000375"/>
          <p14:tracePt t="26089" x="7758113" y="2982913"/>
          <p14:tracePt t="26097" x="7758113" y="2973388"/>
          <p14:tracePt t="26105" x="7758113" y="2954338"/>
          <p14:tracePt t="26113" x="7758113" y="2946400"/>
          <p14:tracePt t="26121" x="7758113" y="2936875"/>
          <p14:tracePt t="26129" x="7758113" y="2927350"/>
          <p14:tracePt t="26203" x="7758113" y="2917825"/>
          <p14:tracePt t="26212" x="7758113" y="2909888"/>
          <p14:tracePt t="26219" x="7767638" y="2890838"/>
          <p14:tracePt t="26229" x="7813675" y="2854325"/>
          <p14:tracePt t="26237" x="7840663" y="2844800"/>
          <p14:tracePt t="26245" x="7894638" y="2836863"/>
          <p14:tracePt t="26252" x="7958138" y="2808288"/>
          <p14:tracePt t="26259" x="8004175" y="2790825"/>
          <p14:tracePt t="26268" x="8059738" y="2771775"/>
          <p14:tracePt t="26275" x="8104188" y="2763838"/>
          <p14:tracePt t="26288" x="8150225" y="2744788"/>
          <p14:tracePt t="26291" x="8169275" y="2735263"/>
          <p14:tracePt t="26299" x="8186738" y="2735263"/>
          <p14:tracePt t="26306" x="8204200" y="2735263"/>
          <p14:tracePt t="26317" x="8213725" y="2727325"/>
          <p14:tracePt t="26487" x="8177213" y="2727325"/>
          <p14:tracePt t="26489" x="8050213" y="2727325"/>
          <p14:tracePt t="26497" x="7921625" y="2727325"/>
          <p14:tracePt t="26505" x="7740650" y="2727325"/>
          <p14:tracePt t="26514" x="7558088" y="2727325"/>
          <p14:tracePt t="26521" x="7375525" y="2727325"/>
          <p14:tracePt t="26531" x="7175500" y="2727325"/>
          <p14:tracePt t="26537" x="6956425" y="2727325"/>
          <p14:tracePt t="26545" x="6754813" y="2727325"/>
          <p14:tracePt t="26554" x="6645275" y="2727325"/>
          <p14:tracePt t="26561" x="6518275" y="2727325"/>
          <p14:tracePt t="26571" x="6408738" y="2727325"/>
          <p14:tracePt t="26577" x="6381750" y="2727325"/>
          <p14:tracePt t="26585" x="6335713" y="2727325"/>
          <p14:tracePt t="26685" x="6308725" y="2727325"/>
          <p14:tracePt t="26691" x="6291263" y="2727325"/>
          <p14:tracePt t="26700" x="6235700" y="2727325"/>
          <p14:tracePt t="26707" x="6181725" y="2727325"/>
          <p14:tracePt t="26715" x="6116638" y="2727325"/>
          <p14:tracePt t="26723" x="6043613" y="2727325"/>
          <p14:tracePt t="26731" x="6007100" y="2727325"/>
          <p14:tracePt t="26739" x="5953125" y="2727325"/>
          <p14:tracePt t="26747" x="5926138" y="2727325"/>
          <p14:tracePt t="26755" x="5880100" y="2727325"/>
          <p14:tracePt t="26763" x="5862638" y="2727325"/>
          <p14:tracePt t="26770" x="5826125" y="2727325"/>
          <p14:tracePt t="26778" x="5816600" y="2727325"/>
          <p14:tracePt t="26786" x="5807075" y="2727325"/>
          <p14:tracePt t="26802" x="5780088" y="2727325"/>
          <p14:tracePt t="26826" x="5770563" y="2735263"/>
          <p14:tracePt t="26891" x="5761038" y="2735263"/>
          <p14:tracePt t="26916" x="5753100" y="2735263"/>
          <p14:tracePt t="26939" x="5743575" y="2735263"/>
          <p14:tracePt t="26963" x="5734050" y="2735263"/>
          <p14:tracePt t="26982" x="5724525" y="2735263"/>
          <p14:tracePt t="26985" x="5716588" y="2744788"/>
          <p14:tracePt t="27131" x="5707063" y="2754313"/>
          <p14:tracePt t="27147" x="5680075" y="2781300"/>
          <p14:tracePt t="27155" x="5661025" y="2790825"/>
          <p14:tracePt t="27163" x="5634038" y="2808288"/>
          <p14:tracePt t="27172" x="5624513" y="2844800"/>
          <p14:tracePt t="27180" x="5597525" y="2873375"/>
          <p14:tracePt t="27189" x="5580063" y="2900363"/>
          <p14:tracePt t="27194" x="5551488" y="2946400"/>
          <p14:tracePt t="27201" x="5543550" y="2973388"/>
          <p14:tracePt t="27209" x="5534025" y="3000375"/>
          <p14:tracePt t="27217" x="5524500" y="3036888"/>
          <p14:tracePt t="27225" x="5497513" y="3082925"/>
          <p14:tracePt t="27234" x="5487988" y="3146425"/>
          <p14:tracePt t="27241" x="5478463" y="3200400"/>
          <p14:tracePt t="27250" x="5470525" y="3246438"/>
          <p14:tracePt t="27261" x="5470525" y="3302000"/>
          <p14:tracePt t="27268" x="5470525" y="3355975"/>
          <p14:tracePt t="27275" x="5441950" y="3419475"/>
          <p14:tracePt t="27283" x="5441950" y="3475038"/>
          <p14:tracePt t="27291" x="5434013" y="3538538"/>
          <p14:tracePt t="27297" x="5414963" y="3611563"/>
          <p14:tracePt t="27305" x="5414963" y="3665538"/>
          <p14:tracePt t="27313" x="5405438" y="3694113"/>
          <p14:tracePt t="27321" x="5405438" y="3784600"/>
          <p14:tracePt t="27329" x="5405438" y="3840163"/>
          <p14:tracePt t="27337" x="5405438" y="3875088"/>
          <p14:tracePt t="27345" x="5405438" y="3930650"/>
          <p14:tracePt t="27353" x="5405438" y="3967163"/>
          <p14:tracePt t="27363" x="5405438" y="4003675"/>
          <p14:tracePt t="27371" x="5405438" y="4030663"/>
          <p14:tracePt t="27379" x="5405438" y="4049713"/>
          <p14:tracePt t="27386" x="5405438" y="4094163"/>
          <p14:tracePt t="27393" x="5405438" y="4113213"/>
          <p14:tracePt t="27405" x="5405438" y="4140200"/>
          <p14:tracePt t="27411" x="5405438" y="4176713"/>
          <p14:tracePt t="27421" x="5405438" y="4195763"/>
          <p14:tracePt t="27427" x="5405438" y="4222750"/>
          <p14:tracePt t="27436" x="5405438" y="4259263"/>
          <p14:tracePt t="27443" x="5405438" y="4286250"/>
          <p14:tracePt t="27453" x="5405438" y="4340225"/>
          <p14:tracePt t="27458" x="5405438" y="4359275"/>
          <p14:tracePt t="27466" x="5405438" y="4395788"/>
          <p14:tracePt t="27474" x="5405438" y="4422775"/>
          <p14:tracePt t="27482" x="5405438" y="4441825"/>
          <p14:tracePt t="27490" x="5405438" y="4486275"/>
          <p14:tracePt t="27499" x="5405438" y="4505325"/>
          <p14:tracePt t="27507" x="5405438" y="4532313"/>
          <p14:tracePt t="27515" x="5405438" y="4551363"/>
          <p14:tracePt t="27523" x="5405438" y="4568825"/>
          <p14:tracePt t="27531" x="5405438" y="4578350"/>
          <p14:tracePt t="27676" x="5405438" y="4522788"/>
          <p14:tracePt t="27689" x="5397500" y="4449763"/>
          <p14:tracePt t="27697" x="5378450" y="4405313"/>
          <p14:tracePt t="27705" x="5378450" y="4376738"/>
          <p14:tracePt t="27713" x="5378450" y="4332288"/>
          <p14:tracePt t="27721" x="5368925" y="4313238"/>
          <p14:tracePt t="27729" x="5368925" y="4303713"/>
          <p14:tracePt t="27737" x="5368925" y="4276725"/>
          <p14:tracePt t="27745" x="5360988" y="4276725"/>
          <p14:tracePt t="27753" x="5360988" y="4249738"/>
          <p14:tracePt t="27762" x="5351463" y="4232275"/>
          <p14:tracePt t="27798" x="5341938" y="4222750"/>
          <p14:tracePt t="27954" x="5341938" y="4232275"/>
          <p14:tracePt t="27961" x="5334000" y="4295775"/>
          <p14:tracePt t="27969" x="5314950" y="4332288"/>
          <p14:tracePt t="27977" x="5305425" y="4395788"/>
          <p14:tracePt t="27985" x="5305425" y="4432300"/>
          <p14:tracePt t="27993" x="5305425" y="4486275"/>
          <p14:tracePt t="28001" x="5287963" y="4522788"/>
          <p14:tracePt t="28009" x="5287963" y="4559300"/>
          <p14:tracePt t="28017" x="5287963" y="4605338"/>
          <p14:tracePt t="28025" x="5287963" y="4641850"/>
          <p14:tracePt t="28034" x="5287963" y="4660900"/>
          <p14:tracePt t="28051" x="5287963" y="4714875"/>
          <p14:tracePt t="28066" x="5287963" y="4732338"/>
          <p14:tracePt t="28074" x="5287963" y="4741863"/>
          <p14:tracePt t="28082" x="5287963" y="4751388"/>
          <p14:tracePt t="28090" x="5287963" y="4760913"/>
          <p14:tracePt t="28098" x="5287963" y="4778375"/>
          <p14:tracePt t="28106" x="5287963" y="4797425"/>
          <p14:tracePt t="28114" x="5287963" y="4805363"/>
          <p14:tracePt t="28122" x="5297488" y="4833938"/>
          <p14:tracePt t="28130" x="5314950" y="4860925"/>
          <p14:tracePt t="28138" x="5334000" y="4878388"/>
          <p14:tracePt t="28146" x="5351463" y="4906963"/>
          <p14:tracePt t="28154" x="5378450" y="4933950"/>
          <p14:tracePt t="28162" x="5424488" y="4960938"/>
          <p14:tracePt t="28170" x="5451475" y="4997450"/>
          <p14:tracePt t="28179" x="5497513" y="5016500"/>
          <p14:tracePt t="28188" x="5543550" y="5053013"/>
          <p14:tracePt t="28195" x="5624513" y="5106988"/>
          <p14:tracePt t="28202" x="5670550" y="5116513"/>
          <p14:tracePt t="28210" x="5734050" y="5143500"/>
          <p14:tracePt t="28218" x="5789613" y="5170488"/>
          <p14:tracePt t="28225" x="5889625" y="5180013"/>
          <p14:tracePt t="28234" x="5999163" y="5207000"/>
          <p14:tracePt t="28241" x="6116638" y="5233988"/>
          <p14:tracePt t="28250" x="6208713" y="5253038"/>
          <p14:tracePt t="28257" x="6299200" y="5253038"/>
          <p14:tracePt t="28265" x="6445250" y="5253038"/>
          <p14:tracePt t="28273" x="6573838" y="5253038"/>
          <p14:tracePt t="28281" x="6718300" y="5262563"/>
          <p14:tracePt t="28289" x="6846888" y="5262563"/>
          <p14:tracePt t="28297" x="6973888" y="5262563"/>
          <p14:tracePt t="28306" x="7083425" y="5262563"/>
          <p14:tracePt t="28313" x="7212013" y="5262563"/>
          <p14:tracePt t="28322" x="7319963" y="5262563"/>
          <p14:tracePt t="28331" x="7466013" y="5262563"/>
          <p14:tracePt t="28339" x="7612063" y="5262563"/>
          <p14:tracePt t="28345" x="7721600" y="5262563"/>
          <p14:tracePt t="28356" x="7867650" y="5262563"/>
          <p14:tracePt t="28361" x="8013700" y="5262563"/>
          <p14:tracePt t="28369" x="8140700" y="5262563"/>
          <p14:tracePt t="28377" x="8232775" y="5262563"/>
          <p14:tracePt t="28385" x="8305800" y="5262563"/>
          <p14:tracePt t="28393" x="8332788" y="5262563"/>
          <p14:tracePt t="28618" x="8342313" y="5253038"/>
          <p14:tracePt t="28625" x="8342313" y="5243513"/>
          <p14:tracePt t="28633" x="8342313" y="5207000"/>
          <p14:tracePt t="28641" x="8342313" y="5189538"/>
          <p14:tracePt t="28650" x="8342313" y="5170488"/>
          <p14:tracePt t="28657" x="8342313" y="5160963"/>
          <p14:tracePt t="28673" x="8342313" y="5143500"/>
          <p14:tracePt t="28681" x="8359775" y="5126038"/>
          <p14:tracePt t="28689" x="8369300" y="5116513"/>
          <p14:tracePt t="28698" x="8405813" y="5097463"/>
          <p14:tracePt t="28705" x="8459788" y="5060950"/>
          <p14:tracePt t="28713" x="8478838" y="5053013"/>
          <p14:tracePt t="28721" x="8523288" y="5006975"/>
          <p14:tracePt t="28730" x="8532813" y="4997450"/>
          <p14:tracePt t="28738" x="8542338" y="4979988"/>
          <p14:tracePt t="28746" x="8569325" y="4960938"/>
          <p14:tracePt t="28753" x="8588375" y="4924425"/>
          <p14:tracePt t="28762" x="8596313" y="4924425"/>
          <p14:tracePt t="28769" x="8615363" y="4897438"/>
          <p14:tracePt t="28779" x="8624888" y="4878388"/>
          <p14:tracePt t="28788" x="8632825" y="4851400"/>
          <p14:tracePt t="28796" x="8642350" y="4814888"/>
          <p14:tracePt t="28801" x="8661400" y="4797425"/>
          <p14:tracePt t="28810" x="8669338" y="4760913"/>
          <p14:tracePt t="28818" x="8678863" y="4724400"/>
          <p14:tracePt t="28826" x="8678863" y="4714875"/>
          <p14:tracePt t="28838" x="8678863" y="4678363"/>
          <p14:tracePt t="28843" x="8688388" y="4660900"/>
          <p14:tracePt t="28855" x="8688388" y="4632325"/>
          <p14:tracePt t="28858" x="8688388" y="4624388"/>
          <p14:tracePt t="28867" x="8688388" y="4614863"/>
          <p14:tracePt t="28874" x="8688388" y="4595813"/>
          <p14:tracePt t="28885" x="8688388" y="4587875"/>
          <p14:tracePt t="28903" x="8688388" y="4578350"/>
          <p14:tracePt t="28907" x="8688388" y="4559300"/>
          <p14:tracePt t="28915" x="8688388" y="4551363"/>
          <p14:tracePt t="28923" x="8688388" y="4541838"/>
          <p14:tracePt t="28931" x="8688388" y="4514850"/>
          <p14:tracePt t="28938" x="8688388" y="4495800"/>
          <p14:tracePt t="28946" x="8688388" y="4468813"/>
          <p14:tracePt t="28954" x="8688388" y="4449763"/>
          <p14:tracePt t="28963" x="8661400" y="4422775"/>
          <p14:tracePt t="28970" x="8651875" y="4405313"/>
          <p14:tracePt t="28978" x="8632825" y="4386263"/>
          <p14:tracePt t="28987" x="8615363" y="4359275"/>
          <p14:tracePt t="29002" x="8605838" y="4359275"/>
          <p14:tracePt t="29018" x="8596313" y="4349750"/>
          <p14:tracePt t="29123" x="8569325" y="4340225"/>
          <p14:tracePt t="29131" x="8496300" y="4340225"/>
          <p14:tracePt t="29139" x="8369300" y="4313238"/>
          <p14:tracePt t="29147" x="8223250" y="4295775"/>
          <p14:tracePt t="29154" x="8096250" y="4276725"/>
          <p14:tracePt t="29162" x="7921625" y="4232275"/>
          <p14:tracePt t="29170" x="7867650" y="4222750"/>
          <p14:tracePt t="29179" x="7785100" y="4195763"/>
          <p14:tracePt t="29186" x="7721600" y="4167188"/>
          <p14:tracePt t="29193" x="7667625" y="4149725"/>
          <p14:tracePt t="29201" x="7648575" y="4140200"/>
          <p14:tracePt t="29209" x="7621588" y="4122738"/>
          <p14:tracePt t="29233" x="7621588" y="4113213"/>
          <p14:tracePt t="29241" x="7621588" y="4094163"/>
          <p14:tracePt t="29251" x="7621588" y="4067175"/>
          <p14:tracePt t="29258" x="7621588" y="4030663"/>
          <p14:tracePt t="29267" x="7621588" y="4021138"/>
          <p14:tracePt t="29274" x="7621588" y="3984625"/>
          <p14:tracePt t="29281" x="7621588" y="3957638"/>
          <p14:tracePt t="29289" x="7621588" y="3921125"/>
          <p14:tracePt t="29297" x="7621588" y="3875088"/>
          <p14:tracePt t="29305" x="7621588" y="3840163"/>
          <p14:tracePt t="29313" x="7621588" y="3811588"/>
          <p14:tracePt t="29321" x="7621588" y="3767138"/>
          <p14:tracePt t="29330" x="7639050" y="3711575"/>
          <p14:tracePt t="29338" x="7648575" y="3665538"/>
          <p14:tracePt t="29345" x="7685088" y="3638550"/>
          <p14:tracePt t="29353" x="7704138" y="3602038"/>
          <p14:tracePt t="29361" x="7721600" y="3556000"/>
          <p14:tracePt t="29369" x="7740650" y="3548063"/>
          <p14:tracePt t="29377" x="7785100" y="3529013"/>
          <p14:tracePt t="29385" x="7821613" y="3502025"/>
          <p14:tracePt t="29395" x="7850188" y="3502025"/>
          <p14:tracePt t="29401" x="7877175" y="3482975"/>
          <p14:tracePt t="29409" x="7904163" y="3482975"/>
          <p14:tracePt t="29419" x="7950200" y="3482975"/>
          <p14:tracePt t="29426" x="8004175" y="3482975"/>
          <p14:tracePt t="29436" x="8059738" y="3482975"/>
          <p14:tracePt t="29443" x="8132763" y="3482975"/>
          <p14:tracePt t="29452" x="8186738" y="3482975"/>
          <p14:tracePt t="29459" x="8286750" y="3502025"/>
          <p14:tracePt t="29468" x="8350250" y="3529013"/>
          <p14:tracePt t="29475" x="8378825" y="3538538"/>
          <p14:tracePt t="29483" x="8432800" y="3592513"/>
          <p14:tracePt t="29490" x="8469313" y="3602038"/>
          <p14:tracePt t="29498" x="8496300" y="3629025"/>
          <p14:tracePt t="29507" x="8515350" y="3648075"/>
          <p14:tracePt t="29515" x="8542338" y="3684588"/>
          <p14:tracePt t="29530" x="8551863" y="3711575"/>
          <p14:tracePt t="29539" x="8569325" y="3730625"/>
          <p14:tracePt t="29547" x="8578850" y="3767138"/>
          <p14:tracePt t="29558" x="8596313" y="3784600"/>
          <p14:tracePt t="29562" x="8596313" y="3803650"/>
          <p14:tracePt t="29575" x="8605838" y="3821113"/>
          <p14:tracePt t="29577" x="8615363" y="3830638"/>
          <p14:tracePt t="29585" x="8624888" y="3840163"/>
          <p14:tracePt t="29609" x="8624888" y="3848100"/>
          <p14:tracePt t="29617" x="8624888" y="3857625"/>
          <p14:tracePt t="29625" x="8624888" y="3867150"/>
          <p14:tracePt t="29633" x="8624888" y="3894138"/>
          <p14:tracePt t="29641" x="8624888" y="3903663"/>
          <p14:tracePt t="29650" x="8624888" y="3930650"/>
          <p14:tracePt t="29657" x="8624888" y="3948113"/>
          <p14:tracePt t="29666" x="8624888" y="3984625"/>
          <p14:tracePt t="29673" x="8624888" y="4003675"/>
          <p14:tracePt t="29681" x="8624888" y="4040188"/>
          <p14:tracePt t="29689" x="8624888" y="4086225"/>
          <p14:tracePt t="29697" x="8624888" y="4103688"/>
          <p14:tracePt t="29705" x="8624888" y="4130675"/>
          <p14:tracePt t="29713" x="8615363" y="4149725"/>
          <p14:tracePt t="29721" x="8596313" y="4176713"/>
          <p14:tracePt t="29729" x="8596313" y="4186238"/>
          <p14:tracePt t="29737" x="8559800" y="4240213"/>
          <p14:tracePt t="29754" x="8551863" y="4249738"/>
          <p14:tracePt t="29762" x="8542338" y="4259263"/>
          <p14:tracePt t="29778" x="8523288" y="4268788"/>
          <p14:tracePt t="29802" x="8515350" y="4268788"/>
          <p14:tracePt t="29817" x="8488363" y="4268788"/>
          <p14:tracePt t="29826" x="8469313" y="4268788"/>
          <p14:tracePt t="29835" x="8442325" y="4268788"/>
          <p14:tracePt t="29842" x="8369300" y="4268788"/>
          <p14:tracePt t="29852" x="8286750" y="4232275"/>
          <p14:tracePt t="29858" x="8204200" y="4176713"/>
          <p14:tracePt t="29868" x="8159750" y="4140200"/>
          <p14:tracePt t="29874" x="8077200" y="4086225"/>
          <p14:tracePt t="29884" x="8059738" y="4067175"/>
          <p14:tracePt t="29889" x="8013700" y="4021138"/>
          <p14:tracePt t="29897" x="7994650" y="3994150"/>
          <p14:tracePt t="29905" x="7986713" y="3976688"/>
          <p14:tracePt t="29913" x="7977188" y="3957638"/>
          <p14:tracePt t="29921" x="7950200" y="3921125"/>
          <p14:tracePt t="29937" x="7950200" y="3911600"/>
          <p14:tracePt t="29946" x="7950200" y="3894138"/>
          <p14:tracePt t="29953" x="7950200" y="3884613"/>
          <p14:tracePt t="29961" x="7950200" y="3875088"/>
          <p14:tracePt t="29969" x="7950200" y="3848100"/>
          <p14:tracePt t="29977" x="7950200" y="3840163"/>
          <p14:tracePt t="29986" x="7958138" y="3821113"/>
          <p14:tracePt t="29994" x="7967663" y="3794125"/>
          <p14:tracePt t="30001" x="7986713" y="3775075"/>
          <p14:tracePt t="30009" x="8031163" y="3748088"/>
          <p14:tracePt t="30018" x="8050213" y="3730625"/>
          <p14:tracePt t="30025" x="8096250" y="3711575"/>
          <p14:tracePt t="30033" x="8159750" y="3694113"/>
          <p14:tracePt t="30054" x="8313738" y="3665538"/>
          <p14:tracePt t="30057" x="8405813" y="3665538"/>
          <p14:tracePt t="30065" x="8496300" y="3665538"/>
          <p14:tracePt t="30073" x="8569325" y="3665538"/>
          <p14:tracePt t="30081" x="8678863" y="3665538"/>
          <p14:tracePt t="30090" x="8751888" y="3665538"/>
          <p14:tracePt t="30099" x="8807450" y="3665538"/>
          <p14:tracePt t="30106" x="8851900" y="3665538"/>
          <p14:tracePt t="30115" x="8897938" y="3694113"/>
          <p14:tracePt t="30123" x="8915400" y="3694113"/>
          <p14:tracePt t="30130" x="8943975" y="3702050"/>
          <p14:tracePt t="30138" x="8951913" y="3702050"/>
          <p14:tracePt t="30147" x="8961438" y="3711575"/>
          <p14:tracePt t="30163" x="8961438" y="3721100"/>
          <p14:tracePt t="30171" x="8961438" y="3738563"/>
          <p14:tracePt t="30180" x="8961438" y="3757613"/>
          <p14:tracePt t="30187" x="8961438" y="3767138"/>
          <p14:tracePt t="30194" x="8961438" y="3775075"/>
          <p14:tracePt t="30217" x="8961438" y="3794125"/>
          <p14:tracePt t="30225" x="8961438" y="3803650"/>
          <p14:tracePt t="30249" x="8961438" y="3811588"/>
          <p14:tracePt t="31585" x="8951913" y="3821113"/>
          <p14:tracePt t="31593" x="8907463" y="3821113"/>
          <p14:tracePt t="31603" x="8861425" y="3794125"/>
          <p14:tracePt t="31609" x="8815388" y="3730625"/>
          <p14:tracePt t="31617" x="8742363" y="3648075"/>
          <p14:tracePt t="31625" x="8661400" y="3565525"/>
          <p14:tracePt t="31634" x="8569325" y="3475038"/>
          <p14:tracePt t="31642" x="8488363" y="3419475"/>
          <p14:tracePt t="31650" x="8396288" y="3382963"/>
          <p14:tracePt t="31658" x="8313738" y="3328988"/>
          <p14:tracePt t="31667" x="8250238" y="3302000"/>
          <p14:tracePt t="31674" x="8186738" y="3292475"/>
          <p14:tracePt t="31682" x="8159750" y="3265488"/>
          <p14:tracePt t="31690" x="8104188" y="3246438"/>
          <p14:tracePt t="31771" x="8086725" y="3246438"/>
          <p14:tracePt t="31779" x="8067675" y="3200400"/>
          <p14:tracePt t="31787" x="8059738" y="3127375"/>
          <p14:tracePt t="31795" x="8050213" y="3090863"/>
          <p14:tracePt t="31803" x="8004175" y="3036888"/>
          <p14:tracePt t="31811" x="7977188" y="2954338"/>
          <p14:tracePt t="31820" x="7913688" y="2900363"/>
          <p14:tracePt t="31827" x="7877175" y="2854325"/>
          <p14:tracePt t="31835" x="7821613" y="2808288"/>
          <p14:tracePt t="31842" x="7804150" y="2763838"/>
          <p14:tracePt t="31854" x="7794625" y="2735263"/>
          <p14:tracePt t="31858" x="7758113" y="2698750"/>
          <p14:tracePt t="31869" x="7748588" y="2671763"/>
          <p14:tracePt t="31874" x="7740650" y="2654300"/>
          <p14:tracePt t="31882" x="7740650" y="2644775"/>
          <p14:tracePt t="31892" x="7731125" y="2625725"/>
          <p14:tracePt t="31897" x="7721600" y="2617788"/>
          <p14:tracePt t="31913" x="7721600" y="2598738"/>
          <p14:tracePt t="31937" x="7721600" y="2589213"/>
          <p14:tracePt t="31946" x="7712075" y="2581275"/>
          <p14:tracePt t="31970" x="7712075" y="2562225"/>
          <p14:tracePt t="31979" x="7712075" y="2554288"/>
          <p14:tracePt t="31993" x="7704138" y="2544763"/>
          <p14:tracePt t="32253" x="7694613" y="2544763"/>
          <p14:tracePt t="32259" x="7675563" y="2562225"/>
          <p14:tracePt t="32267" x="7675563" y="2654300"/>
          <p14:tracePt t="32275" x="7675563" y="2744788"/>
          <p14:tracePt t="32284" x="7675563" y="2817813"/>
          <p14:tracePt t="32291" x="7675563" y="2927350"/>
          <p14:tracePt t="32299" x="7675563" y="3000375"/>
          <p14:tracePt t="32307" x="7675563" y="3073400"/>
          <p14:tracePt t="32315" x="7675563" y="3163888"/>
          <p14:tracePt t="32323" x="7675563" y="3236913"/>
          <p14:tracePt t="32330" x="7675563" y="3309938"/>
          <p14:tracePt t="32338" x="7675563" y="3375025"/>
          <p14:tracePt t="32345" x="7675563" y="3429000"/>
          <p14:tracePt t="32353" x="7675563" y="3465513"/>
          <p14:tracePt t="32363" x="7675563" y="3482975"/>
          <p14:tracePt t="32371" x="7675563" y="3502025"/>
          <p14:tracePt t="32379" x="7675563" y="3511550"/>
          <p14:tracePt t="32387" x="7675563" y="3519488"/>
          <p14:tracePt t="32402" x="7675563" y="3529013"/>
          <p14:tracePt t="32413" x="7675563" y="3538538"/>
          <p14:tracePt t="32586" x="7639050" y="3538538"/>
          <p14:tracePt t="32593" x="7531100" y="3538538"/>
          <p14:tracePt t="32601" x="7429500" y="3529013"/>
          <p14:tracePt t="32609" x="7356475" y="3519488"/>
          <p14:tracePt t="32618" x="7319963" y="3492500"/>
          <p14:tracePt t="32625" x="7292975" y="3482975"/>
          <p14:tracePt t="32641" x="7283450" y="3475038"/>
          <p14:tracePt t="32700" x="7329488" y="3475038"/>
          <p14:tracePt t="32707" x="7412038" y="3475038"/>
          <p14:tracePt t="32716" x="7502525" y="3475038"/>
          <p14:tracePt t="32728" x="7648575" y="3475038"/>
          <p14:tracePt t="32729" x="7785100" y="3475038"/>
          <p14:tracePt t="32737" x="7913688" y="3475038"/>
          <p14:tracePt t="32745" x="8013700" y="3475038"/>
          <p14:tracePt t="32753" x="8123238" y="3475038"/>
          <p14:tracePt t="32761" x="8196263" y="3475038"/>
          <p14:tracePt t="32769" x="8232775" y="3475038"/>
          <p14:tracePt t="32777" x="8240713" y="3475038"/>
          <p14:tracePt t="32955" x="8250238" y="3475038"/>
          <p14:tracePt t="32963" x="8240713" y="3502025"/>
          <p14:tracePt t="32971" x="8223250" y="3519488"/>
          <p14:tracePt t="32979" x="8177213" y="3565525"/>
          <p14:tracePt t="32988" x="8140700" y="3621088"/>
          <p14:tracePt t="32995" x="8104188" y="3665538"/>
          <p14:tracePt t="33002" x="8050213" y="3730625"/>
          <p14:tracePt t="33011" x="8023225" y="3794125"/>
          <p14:tracePt t="33017" x="8004175" y="3840163"/>
          <p14:tracePt t="33025" x="7967663" y="3921125"/>
          <p14:tracePt t="33033" x="7921625" y="4003675"/>
          <p14:tracePt t="33051" x="7858125" y="4140200"/>
          <p14:tracePt t="33057" x="7850188" y="4222750"/>
          <p14:tracePt t="33066" x="7831138" y="4259263"/>
          <p14:tracePt t="33073" x="7813675" y="4322763"/>
          <p14:tracePt t="33081" x="7813675" y="4349750"/>
          <p14:tracePt t="33089" x="7813675" y="4395788"/>
          <p14:tracePt t="33097" x="7813675" y="4405313"/>
          <p14:tracePt t="33163" x="7804150" y="4405313"/>
          <p14:tracePt t="33203" x="7785100" y="4386263"/>
          <p14:tracePt t="33214" x="7758113" y="4368800"/>
          <p14:tracePt t="33220" x="7712075" y="4322763"/>
          <p14:tracePt t="33227" x="7621588" y="4268788"/>
          <p14:tracePt t="33237" x="7539038" y="4213225"/>
          <p14:tracePt t="33245" x="7466013" y="4176713"/>
          <p14:tracePt t="33251" x="7385050" y="4122738"/>
          <p14:tracePt t="33258" x="7348538" y="4086225"/>
          <p14:tracePt t="33267" x="7302500" y="4040188"/>
          <p14:tracePt t="33273" x="7256463" y="4013200"/>
          <p14:tracePt t="33281" x="7239000" y="3994150"/>
          <p14:tracePt t="33289" x="7229475" y="3984625"/>
          <p14:tracePt t="33403" x="7229475" y="3948113"/>
          <p14:tracePt t="33411" x="7229475" y="3930650"/>
          <p14:tracePt t="33418" x="7265988" y="3857625"/>
          <p14:tracePt t="33427" x="7283450" y="3830638"/>
          <p14:tracePt t="33436" x="7339013" y="3767138"/>
          <p14:tracePt t="33444" x="7375525" y="3702050"/>
          <p14:tracePt t="33453" x="7412038" y="3657600"/>
          <p14:tracePt t="33460" x="7448550" y="3592513"/>
          <p14:tracePt t="33469" x="7466013" y="3565525"/>
          <p14:tracePt t="33475" x="7494588" y="3519488"/>
          <p14:tracePt t="33484" x="7494588" y="3511550"/>
          <p14:tracePt t="33503" x="7502525" y="3492500"/>
          <p14:tracePt t="33563" x="7502525" y="3502025"/>
          <p14:tracePt t="33571" x="7494588" y="3538538"/>
          <p14:tracePt t="33579" x="7494588" y="3592513"/>
          <p14:tracePt t="33588" x="7485063" y="3648075"/>
          <p14:tracePt t="33595" x="7475538" y="3711575"/>
          <p14:tracePt t="33606" x="7475538" y="3784600"/>
          <p14:tracePt t="33609" x="7475538" y="3840163"/>
          <p14:tracePt t="33618" x="7475538" y="3930650"/>
          <p14:tracePt t="33625" x="7475538" y="4021138"/>
          <p14:tracePt t="33634" x="7475538" y="4094163"/>
          <p14:tracePt t="33641" x="7475538" y="4186238"/>
          <p14:tracePt t="33649" x="7475538" y="4259263"/>
          <p14:tracePt t="33657" x="7475538" y="4322763"/>
          <p14:tracePt t="33666" x="7475538" y="4376738"/>
          <p14:tracePt t="33673" x="7475538" y="4413250"/>
          <p14:tracePt t="33681" x="7475538" y="4449763"/>
          <p14:tracePt t="33689" x="7475538" y="4486275"/>
          <p14:tracePt t="33697" x="7494588" y="4532313"/>
          <p14:tracePt t="33705" x="7502525" y="4541838"/>
          <p14:tracePt t="33713" x="7512050" y="4568825"/>
          <p14:tracePt t="33721" x="7531100" y="4587875"/>
          <p14:tracePt t="33745" x="7539038" y="4595813"/>
          <p14:tracePt t="33844" x="7539038" y="4614863"/>
          <p14:tracePt t="33852" x="7539038" y="4641850"/>
          <p14:tracePt t="33859" x="7539038" y="4697413"/>
          <p14:tracePt t="33868" x="7539038" y="4751388"/>
          <p14:tracePt t="33875" x="7558088" y="4824413"/>
          <p14:tracePt t="33885" x="7558088" y="4897438"/>
          <p14:tracePt t="33890" x="7567613" y="4979988"/>
          <p14:tracePt t="33901" x="7594600" y="5070475"/>
          <p14:tracePt t="33905" x="7594600" y="5160963"/>
          <p14:tracePt t="33913" x="7639050" y="5262563"/>
          <p14:tracePt t="33921" x="7639050" y="5335588"/>
          <p14:tracePt t="33929" x="7639050" y="5372100"/>
          <p14:tracePt t="33937" x="7658100" y="5399088"/>
          <p14:tracePt t="33987" x="7675563" y="5399088"/>
          <p14:tracePt t="33995" x="7712075" y="5343525"/>
          <p14:tracePt t="34003" x="7740650" y="5253038"/>
          <p14:tracePt t="34013" x="7740650" y="5180013"/>
          <p14:tracePt t="34017" x="7740650" y="5126038"/>
          <p14:tracePt t="34025" x="7740650" y="5060950"/>
          <p14:tracePt t="34033" x="7740650" y="5006975"/>
          <p14:tracePt t="34051" x="7740650" y="4924425"/>
          <p14:tracePt t="34057" x="7712075" y="4878388"/>
          <p14:tracePt t="34066" x="7667625" y="4833938"/>
          <p14:tracePt t="34073" x="7631113" y="4797425"/>
          <p14:tracePt t="34082" x="7585075" y="4760913"/>
          <p14:tracePt t="34089" x="7502525" y="4705350"/>
          <p14:tracePt t="34097" x="7421563" y="4651375"/>
          <p14:tracePt t="34107" x="7339013" y="4595813"/>
          <p14:tracePt t="34115" x="7275513" y="4551363"/>
          <p14:tracePt t="34124" x="7183438" y="4478338"/>
          <p14:tracePt t="34131" x="7102475" y="4405313"/>
          <p14:tracePt t="34139" x="6983413" y="4349750"/>
          <p14:tracePt t="34147" x="6900863" y="4276725"/>
          <p14:tracePt t="34155" x="6764338" y="4186238"/>
          <p14:tracePt t="34163" x="6673850" y="4130675"/>
          <p14:tracePt t="34172" x="6518275" y="4057650"/>
          <p14:tracePt t="34180" x="6362700" y="3967163"/>
          <p14:tracePt t="34189" x="6218238" y="3903663"/>
          <p14:tracePt t="34194" x="6016625" y="3821113"/>
          <p14:tracePt t="34203" x="5816600" y="3738563"/>
          <p14:tracePt t="34209" x="5653088" y="3665538"/>
          <p14:tracePt t="34217" x="5424488" y="3575050"/>
          <p14:tracePt t="34226" x="5151438" y="3455988"/>
          <p14:tracePt t="34235" x="4868863" y="3319463"/>
          <p14:tracePt t="34242" x="4586288" y="3282950"/>
          <p14:tracePt t="34252" x="4357688" y="3209925"/>
          <p14:tracePt t="34259" x="3856038" y="3109913"/>
          <p14:tracePt t="34268" x="3527425" y="3054350"/>
          <p14:tracePt t="34275" x="3171825" y="2990850"/>
          <p14:tracePt t="34283" x="2998788" y="2963863"/>
          <p14:tracePt t="34290" x="2744788" y="2927350"/>
          <p14:tracePt t="34299" x="2462213" y="2890838"/>
          <p14:tracePt t="34307" x="2214563" y="2836863"/>
          <p14:tracePt t="34315" x="2014538" y="2817813"/>
          <p14:tracePt t="34322" x="1831975" y="2790825"/>
          <p14:tracePt t="34330" x="1677988" y="2754313"/>
          <p14:tracePt t="34339" x="1512888" y="2744788"/>
          <p14:tracePt t="34347" x="1403350" y="2727325"/>
          <p14:tracePt t="34354" x="1312863" y="2717800"/>
          <p14:tracePt t="34363" x="1239838" y="2717800"/>
          <p14:tracePt t="34371" x="1176338" y="2690813"/>
          <p14:tracePt t="34381" x="1130300" y="2681288"/>
          <p14:tracePt t="34388" x="1103313" y="2681288"/>
          <p14:tracePt t="34394" x="1084263" y="2671763"/>
          <p14:tracePt t="34405" x="1066800" y="2662238"/>
          <p14:tracePt t="34409" x="1047750" y="2662238"/>
          <p14:tracePt t="34418" x="1030288" y="2625725"/>
          <p14:tracePt t="34425" x="1020763" y="2625725"/>
          <p14:tracePt t="34433" x="993775" y="2598738"/>
          <p14:tracePt t="34441" x="984250" y="2589213"/>
          <p14:tracePt t="34450" x="974725" y="2571750"/>
          <p14:tracePt t="34457" x="974725" y="2562225"/>
          <p14:tracePt t="34466" x="974725" y="2554288"/>
          <p14:tracePt t="34473" x="974725" y="2544763"/>
          <p14:tracePt t="34691" x="974725" y="2571750"/>
          <p14:tracePt t="34700" x="1066800" y="2608263"/>
          <p14:tracePt t="34708" x="1176338" y="2625725"/>
          <p14:tracePt t="34714" x="1285875" y="2625725"/>
          <p14:tracePt t="34722" x="1412875" y="2635250"/>
          <p14:tracePt t="34730" x="1541463" y="2635250"/>
          <p14:tracePt t="34738" x="1612900" y="2635250"/>
          <p14:tracePt t="34746" x="1668463" y="2635250"/>
          <p14:tracePt t="34754" x="1685925" y="2635250"/>
          <p14:tracePt t="34762" x="1704975" y="2635250"/>
          <p14:tracePt t="34987" x="1677988" y="2635250"/>
          <p14:tracePt t="34995" x="1558925" y="2635250"/>
          <p14:tracePt t="35003" x="1468438" y="2635250"/>
          <p14:tracePt t="35011" x="1339850" y="2635250"/>
          <p14:tracePt t="35021" x="1266825" y="2635250"/>
          <p14:tracePt t="35027" x="1193800" y="2635250"/>
          <p14:tracePt t="35039" x="1120775" y="2635250"/>
          <p14:tracePt t="35043" x="1076325" y="2635250"/>
          <p14:tracePt t="35053" x="1047750" y="2635250"/>
          <p14:tracePt t="35071" x="1039813" y="2635250"/>
          <p14:tracePt t="35155" x="1030288" y="2635250"/>
          <p14:tracePt t="35171" x="1047750" y="2625725"/>
          <p14:tracePt t="35179" x="1057275" y="2617788"/>
          <p14:tracePt t="35203" x="1076325" y="2617788"/>
          <p14:tracePt t="35274" x="1084263" y="2617788"/>
          <p14:tracePt t="35282" x="1093788" y="2608263"/>
          <p14:tracePt t="35291" x="1112838" y="2608263"/>
          <p14:tracePt t="35300" x="1149350" y="2598738"/>
          <p14:tracePt t="35307" x="1185863" y="2598738"/>
          <p14:tracePt t="35315" x="1258888" y="2598738"/>
          <p14:tracePt t="35327" x="1330325" y="2598738"/>
          <p14:tracePt t="35331" x="1422400" y="2598738"/>
          <p14:tracePt t="35341" x="1495425" y="2598738"/>
          <p14:tracePt t="35347" x="1568450" y="2598738"/>
          <p14:tracePt t="35355" x="1622425" y="2598738"/>
          <p14:tracePt t="35363" x="1685925" y="2598738"/>
          <p14:tracePt t="35370" x="1722438" y="2598738"/>
          <p14:tracePt t="35379" x="1751013" y="2598738"/>
          <p14:tracePt t="35386" x="1768475" y="2598738"/>
          <p14:tracePt t="35394" x="1778000" y="2598738"/>
          <p14:tracePt t="35402" x="1795463" y="2581275"/>
          <p14:tracePt t="35700" x="1751013" y="2581275"/>
          <p14:tracePt t="35707" x="1695450" y="2581275"/>
          <p14:tracePt t="35714" x="1641475" y="2581275"/>
          <p14:tracePt t="35721" x="1585913" y="2581275"/>
          <p14:tracePt t="35729" x="1522413" y="2581275"/>
          <p14:tracePt t="35737" x="1485900" y="2581275"/>
          <p14:tracePt t="35745" x="1439863" y="2581275"/>
          <p14:tracePt t="35753" x="1431925" y="2589213"/>
          <p14:tracePt t="35761" x="1422400" y="2589213"/>
          <p14:tracePt t="35778" x="1403350" y="2589213"/>
          <p14:tracePt t="36005" x="1395413" y="2581275"/>
          <p14:tracePt t="36011" x="1395413" y="2535238"/>
          <p14:tracePt t="36019" x="1403350" y="2508250"/>
          <p14:tracePt t="36029" x="1403350" y="2481263"/>
          <p14:tracePt t="36033" x="1412875" y="2435225"/>
          <p14:tracePt t="36052" x="1431925" y="2389188"/>
          <p14:tracePt t="36057" x="1439863" y="2371725"/>
          <p14:tracePt t="36066" x="1439863" y="2362200"/>
          <p14:tracePt t="36082" x="1439863" y="2343150"/>
          <p14:tracePt t="36283" x="1449388" y="2335213"/>
          <p14:tracePt t="36315" x="1495425" y="2335213"/>
          <p14:tracePt t="36323" x="1568450" y="2335213"/>
          <p14:tracePt t="36331" x="1695450" y="2335213"/>
          <p14:tracePt t="36339" x="1878013" y="2335213"/>
          <p14:tracePt t="36347" x="2041525" y="2335213"/>
          <p14:tracePt t="36355" x="2206625" y="2335213"/>
          <p14:tracePt t="36363" x="2352675" y="2335213"/>
          <p14:tracePt t="36371" x="2479675" y="2335213"/>
          <p14:tracePt t="36379" x="2533650" y="2335213"/>
          <p14:tracePt t="36387" x="2579688" y="2335213"/>
          <p14:tracePt t="36395" x="2589213" y="2335213"/>
          <p14:tracePt t="36611" x="2589213" y="2343150"/>
          <p14:tracePt t="36619" x="2562225" y="2362200"/>
          <p14:tracePt t="36627" x="2543175" y="2389188"/>
          <p14:tracePt t="36634" x="2525713" y="2416175"/>
          <p14:tracePt t="36642" x="2506663" y="2435225"/>
          <p14:tracePt t="36651" x="2470150" y="2481263"/>
          <p14:tracePt t="36658" x="2462213" y="2498725"/>
          <p14:tracePt t="36666" x="2433638" y="2525713"/>
          <p14:tracePt t="36674" x="2406650" y="2589213"/>
          <p14:tracePt t="36682" x="2370138" y="2617788"/>
          <p14:tracePt t="36689" x="2360613" y="2654300"/>
          <p14:tracePt t="36697" x="2352675" y="2690813"/>
          <p14:tracePt t="36706" x="2324100" y="2727325"/>
          <p14:tracePt t="36713" x="2297113" y="2771775"/>
          <p14:tracePt t="36721" x="2279650" y="2790825"/>
          <p14:tracePt t="36729" x="2270125" y="2817813"/>
          <p14:tracePt t="36737" x="2260600" y="2827338"/>
          <p14:tracePt t="36745" x="2260600" y="2836863"/>
          <p14:tracePt t="36753" x="2260600" y="2844800"/>
          <p14:tracePt t="36761" x="2251075" y="2854325"/>
          <p14:tracePt t="36948" x="2224088" y="2854325"/>
          <p14:tracePt t="36955" x="2143125" y="2854325"/>
          <p14:tracePt t="36963" x="1960563" y="2844800"/>
          <p14:tracePt t="36971" x="1778000" y="2827338"/>
          <p14:tracePt t="36979" x="1576388" y="2817813"/>
          <p14:tracePt t="36989" x="1431925" y="2800350"/>
          <p14:tracePt t="36997" x="1322388" y="2754313"/>
          <p14:tracePt t="37004" x="1285875" y="2754313"/>
          <p14:tracePt t="37170" x="1293813" y="2735263"/>
          <p14:tracePt t="37187" x="1322388" y="2717800"/>
          <p14:tracePt t="37197" x="1330325" y="2717800"/>
          <p14:tracePt t="37204" x="1339850" y="2717800"/>
          <p14:tracePt t="37211" x="1339850" y="2708275"/>
          <p14:tracePt t="37220" x="1366838" y="2708275"/>
          <p14:tracePt t="37227" x="1385888" y="2698750"/>
          <p14:tracePt t="37236" x="1431925" y="2698750"/>
          <p14:tracePt t="37242" x="1485900" y="2698750"/>
          <p14:tracePt t="37252" x="1558925" y="2698750"/>
          <p14:tracePt t="37258" x="1612900" y="2698750"/>
          <p14:tracePt t="37267" x="1668463" y="2698750"/>
          <p14:tracePt t="37274" x="1731963" y="2698750"/>
          <p14:tracePt t="37284" x="1758950" y="2698750"/>
          <p14:tracePt t="37289" x="1778000" y="2698750"/>
          <p14:tracePt t="37297" x="1787525" y="2690813"/>
          <p14:tracePt t="37305" x="1787525" y="2681288"/>
          <p14:tracePt t="37516" x="1795463" y="2671763"/>
          <p14:tracePt t="37523" x="1831975" y="2671763"/>
          <p14:tracePt t="37531" x="1951038" y="2671763"/>
          <p14:tracePt t="37538" x="2114550" y="2671763"/>
          <p14:tracePt t="37545" x="2360613" y="2671763"/>
          <p14:tracePt t="37553" x="2589213" y="2671763"/>
          <p14:tracePt t="37561" x="2808288" y="2671763"/>
          <p14:tracePt t="37569" x="3008313" y="2671763"/>
          <p14:tracePt t="37577" x="3171825" y="2671763"/>
          <p14:tracePt t="37585" x="3300413" y="2671763"/>
          <p14:tracePt t="37593" x="3354388" y="2671763"/>
          <p14:tracePt t="37601" x="3373438" y="2671763"/>
          <p14:tracePt t="37609" x="3382963" y="2671763"/>
          <p14:tracePt t="38394" x="3363913" y="2671763"/>
          <p14:tracePt t="38402" x="3346450" y="2690813"/>
          <p14:tracePt t="38413" x="3327400" y="2698750"/>
          <p14:tracePt t="38419" x="3317875" y="2717800"/>
          <p14:tracePt t="38427" x="3309938" y="2763838"/>
          <p14:tracePt t="38442" x="3263900" y="2817813"/>
          <p14:tracePt t="38451" x="3263900" y="2836863"/>
          <p14:tracePt t="38458" x="3244850" y="2854325"/>
          <p14:tracePt t="38467" x="3244850" y="2873375"/>
          <p14:tracePt t="38474" x="3217863" y="2936875"/>
          <p14:tracePt t="38490" x="3217863" y="2963863"/>
          <p14:tracePt t="38498" x="3217863" y="2973388"/>
          <p14:tracePt t="38506" x="3217863" y="2982913"/>
          <p14:tracePt t="38514" x="3217863" y="3000375"/>
          <p14:tracePt t="38522" x="3217863" y="3017838"/>
          <p14:tracePt t="38755" x="3217863" y="3000375"/>
          <p14:tracePt t="38761" x="3217863" y="2963863"/>
          <p14:tracePt t="38769" x="3217863" y="2946400"/>
          <p14:tracePt t="38777" x="3217863" y="2917825"/>
          <p14:tracePt t="38785" x="3217863" y="2900363"/>
          <p14:tracePt t="38793" x="3200400" y="2863850"/>
          <p14:tracePt t="38801" x="3154363" y="2836863"/>
          <p14:tracePt t="38809" x="3044825" y="2800350"/>
          <p14:tracePt t="38817" x="2898775" y="2763838"/>
          <p14:tracePt t="38825" x="2744788" y="2717800"/>
          <p14:tracePt t="38833" x="2562225" y="2708275"/>
          <p14:tracePt t="38841" x="2379663" y="2708275"/>
          <p14:tracePt t="38849" x="2197100" y="2690813"/>
          <p14:tracePt t="38857" x="2051050" y="2662238"/>
          <p14:tracePt t="38866" x="1924050" y="2662238"/>
          <p14:tracePt t="38874" x="1868488" y="2662238"/>
          <p14:tracePt t="38884" x="1841500" y="2662238"/>
          <p14:tracePt t="39107" x="1824038" y="2662238"/>
          <p14:tracePt t="39122" x="1814513" y="2654300"/>
          <p14:tracePt t="39140" x="1814513" y="2644775"/>
          <p14:tracePt t="39147" x="1814513" y="2635250"/>
          <p14:tracePt t="39155" x="1831975" y="2617788"/>
          <p14:tracePt t="39171" x="1841500" y="2608263"/>
          <p14:tracePt t="39195" x="1860550" y="2589213"/>
          <p14:tracePt t="39203" x="1878013" y="2571750"/>
          <p14:tracePt t="39227" x="1895475" y="2554288"/>
          <p14:tracePt t="39235" x="1905000" y="2535238"/>
          <p14:tracePt t="39243" x="1905000" y="2525713"/>
          <p14:tracePt t="39259" x="1914525" y="2489200"/>
          <p14:tracePt t="39635" x="1914525" y="2498725"/>
          <p14:tracePt t="39644" x="1914525" y="2535238"/>
          <p14:tracePt t="39651" x="1914525" y="2581275"/>
          <p14:tracePt t="39659" x="1914525" y="2617788"/>
          <p14:tracePt t="39669" x="1914525" y="2671763"/>
          <p14:tracePt t="39675" x="1914525" y="2698750"/>
          <p14:tracePt t="39685" x="1914525" y="2754313"/>
          <p14:tracePt t="39691" x="1914525" y="2800350"/>
          <p14:tracePt t="39701" x="1914525" y="2854325"/>
          <p14:tracePt t="39707" x="1914525" y="2909888"/>
          <p14:tracePt t="39717" x="1914525" y="2946400"/>
          <p14:tracePt t="39723" x="1914525" y="2990850"/>
          <p14:tracePt t="39730" x="1914525" y="3000375"/>
          <p14:tracePt t="39738" x="1914525" y="3017838"/>
          <p14:tracePt t="39749" x="1914525" y="3046413"/>
          <p14:tracePt t="39762" x="1914525" y="3054350"/>
          <p14:tracePt t="39883" x="1914525" y="3082925"/>
          <p14:tracePt t="39901" x="1914525" y="3119438"/>
          <p14:tracePt t="39908" x="1868488" y="3163888"/>
          <p14:tracePt t="39915" x="1814513" y="3236913"/>
          <p14:tracePt t="39923" x="1778000" y="3302000"/>
          <p14:tracePt t="39931" x="1741488" y="3392488"/>
          <p14:tracePt t="39938" x="1695450" y="3492500"/>
          <p14:tracePt t="39949" x="1695450" y="3548063"/>
          <p14:tracePt t="39953" x="1685925" y="3611563"/>
          <p14:tracePt t="39961" x="1685925" y="3702050"/>
          <p14:tracePt t="39969" x="1685925" y="3775075"/>
          <p14:tracePt t="39977" x="1704975" y="3840163"/>
          <p14:tracePt t="39985" x="1704975" y="3875088"/>
          <p14:tracePt t="39993" x="1714500" y="3911600"/>
          <p14:tracePt t="40001" x="1714500" y="3921125"/>
          <p14:tracePt t="40009" x="1714500" y="3930650"/>
          <p14:tracePt t="40017" x="1714500" y="3940175"/>
          <p14:tracePt t="40179" x="1714500" y="3903663"/>
          <p14:tracePt t="40187" x="1714500" y="3830638"/>
          <p14:tracePt t="40195" x="1695450" y="3748088"/>
          <p14:tracePt t="40204" x="1695450" y="3694113"/>
          <p14:tracePt t="40211" x="1695450" y="3638550"/>
          <p14:tracePt t="40218" x="1695450" y="3511550"/>
          <p14:tracePt t="40227" x="1695450" y="3429000"/>
          <p14:tracePt t="40236" x="1695450" y="3355975"/>
          <p14:tracePt t="40243" x="1722438" y="3265488"/>
          <p14:tracePt t="40257" x="1778000" y="3100388"/>
          <p14:tracePt t="40265" x="1804988" y="3046413"/>
          <p14:tracePt t="40273" x="1824038" y="3000375"/>
          <p14:tracePt t="40282" x="1851025" y="2954338"/>
          <p14:tracePt t="40289" x="1878013" y="2917825"/>
          <p14:tracePt t="40297" x="1887538" y="2890838"/>
          <p14:tracePt t="40305" x="1895475" y="2881313"/>
          <p14:tracePt t="40313" x="1905000" y="2863850"/>
          <p14:tracePt t="40337" x="1914525" y="2854325"/>
          <p14:tracePt t="40417" x="1931988" y="2844800"/>
          <p14:tracePt t="40426" x="1987550" y="2854325"/>
          <p14:tracePt t="40434" x="2087563" y="2927350"/>
          <p14:tracePt t="40441" x="2187575" y="3009900"/>
          <p14:tracePt t="40449" x="2287588" y="3063875"/>
          <p14:tracePt t="40457" x="2389188" y="3155950"/>
          <p14:tracePt t="40466" x="2462213" y="3255963"/>
          <p14:tracePt t="40474" x="2506663" y="3355975"/>
          <p14:tracePt t="40484" x="2543175" y="3446463"/>
          <p14:tracePt t="40489" x="2562225" y="3548063"/>
          <p14:tracePt t="40497" x="2562225" y="3621088"/>
          <p14:tracePt t="40505" x="2570163" y="3694113"/>
          <p14:tracePt t="40513" x="2570163" y="3748088"/>
          <p14:tracePt t="40521" x="2570163" y="3848100"/>
          <p14:tracePt t="40529" x="2570163" y="3875088"/>
          <p14:tracePt t="40537" x="2570163" y="3911600"/>
          <p14:tracePt t="40545" x="2570163" y="3940175"/>
          <p14:tracePt t="40553" x="2570163" y="3957638"/>
          <p14:tracePt t="40561" x="2570163" y="3967163"/>
          <p14:tracePt t="40569" x="2570163" y="3994150"/>
          <p14:tracePt t="40577" x="2562225" y="4013200"/>
          <p14:tracePt t="40586" x="2552700" y="4021138"/>
          <p14:tracePt t="40593" x="2543175" y="4040188"/>
          <p14:tracePt t="40601" x="2533650" y="4057650"/>
          <p14:tracePt t="40609" x="2525713" y="4086225"/>
          <p14:tracePt t="40617" x="2506663" y="4122738"/>
          <p14:tracePt t="40625" x="2489200" y="4140200"/>
          <p14:tracePt t="40634" x="2443163" y="4186238"/>
          <p14:tracePt t="40641" x="2416175" y="4213225"/>
          <p14:tracePt t="40649" x="2389188" y="4249738"/>
          <p14:tracePt t="40657" x="2370138" y="4268788"/>
          <p14:tracePt t="40666" x="2333625" y="4295775"/>
          <p14:tracePt t="40673" x="2316163" y="4332288"/>
          <p14:tracePt t="40682" x="2297113" y="4332288"/>
          <p14:tracePt t="40689" x="2287588" y="4332288"/>
          <p14:tracePt t="40706" x="2279650" y="4340225"/>
          <p14:tracePt t="40801" x="2270125" y="4303713"/>
          <p14:tracePt t="40809" x="2243138" y="4222750"/>
          <p14:tracePt t="40817" x="2224088" y="4176713"/>
          <p14:tracePt t="40825" x="2224088" y="4149725"/>
          <p14:tracePt t="40833" x="2187575" y="4094163"/>
          <p14:tracePt t="40842" x="2179638" y="4049713"/>
          <p14:tracePt t="40853" x="2160588" y="4021138"/>
          <p14:tracePt t="40858" x="2160588" y="3976688"/>
          <p14:tracePt t="40868" x="2133600" y="3948113"/>
          <p14:tracePt t="40874" x="2133600" y="3930650"/>
          <p14:tracePt t="40884" x="2133600" y="3921125"/>
          <p14:tracePt t="40890" x="2133600" y="3911600"/>
          <p14:tracePt t="40901" x="2133600" y="3903663"/>
          <p14:tracePt t="41035" x="2133600" y="3911600"/>
          <p14:tracePt t="41044" x="2133600" y="3930650"/>
          <p14:tracePt t="41052" x="2133600" y="3967163"/>
          <p14:tracePt t="41058" x="2133600" y="4003675"/>
          <p14:tracePt t="41067" x="2133600" y="4013200"/>
          <p14:tracePt t="41074" x="2133600" y="4067175"/>
          <p14:tracePt t="41084" x="2133600" y="4113213"/>
          <p14:tracePt t="41090" x="2133600" y="4167188"/>
          <p14:tracePt t="41098" x="2133600" y="4203700"/>
          <p14:tracePt t="41106" x="2133600" y="4240213"/>
          <p14:tracePt t="41114" x="2133600" y="4295775"/>
          <p14:tracePt t="41122" x="2133600" y="4332288"/>
          <p14:tracePt t="41130" x="2133600" y="4386263"/>
          <p14:tracePt t="41137" x="2133600" y="4459288"/>
          <p14:tracePt t="41145" x="2124075" y="4522788"/>
          <p14:tracePt t="41153" x="2124075" y="4578350"/>
          <p14:tracePt t="41161" x="2124075" y="4632325"/>
          <p14:tracePt t="41169" x="2124075" y="4724400"/>
          <p14:tracePt t="41177" x="2124075" y="4797425"/>
          <p14:tracePt t="41185" x="2124075" y="4860925"/>
          <p14:tracePt t="41194" x="2124075" y="4933950"/>
          <p14:tracePt t="41202" x="2124075" y="5006975"/>
          <p14:tracePt t="41210" x="2124075" y="5060950"/>
          <p14:tracePt t="41219" x="2124075" y="5133975"/>
          <p14:tracePt t="41226" x="2124075" y="5207000"/>
          <p14:tracePt t="41234" x="2124075" y="5226050"/>
          <p14:tracePt t="41244" x="2124075" y="5280025"/>
          <p14:tracePt t="41249" x="2124075" y="5307013"/>
          <p14:tracePt t="41257" x="2124075" y="5326063"/>
          <p14:tracePt t="41266" x="2133600" y="5335588"/>
          <p14:tracePt t="41289" x="2143125" y="5343525"/>
          <p14:tracePt t="41331" x="2187575" y="5343525"/>
          <p14:tracePt t="41339" x="2243138" y="5299075"/>
          <p14:tracePt t="41345" x="2260600" y="5253038"/>
          <p14:tracePt t="41353" x="2316163" y="5197475"/>
          <p14:tracePt t="41361" x="2360613" y="5133975"/>
          <p14:tracePt t="41369" x="2397125" y="5106988"/>
          <p14:tracePt t="41377" x="2425700" y="5070475"/>
          <p14:tracePt t="41385" x="2470150" y="5006975"/>
          <p14:tracePt t="41393" x="2489200" y="4987925"/>
          <p14:tracePt t="41401" x="2533650" y="4951413"/>
          <p14:tracePt t="41409" x="2533650" y="4943475"/>
          <p14:tracePt t="41417" x="2562225" y="4933950"/>
          <p14:tracePt t="41425" x="2598738" y="4906963"/>
          <p14:tracePt t="41433" x="2616200" y="4897438"/>
          <p14:tracePt t="41443" x="2662238" y="4860925"/>
          <p14:tracePt t="41451" x="2689225" y="4841875"/>
          <p14:tracePt t="41461" x="2752725" y="4797425"/>
          <p14:tracePt t="41467" x="2817813" y="4760913"/>
          <p14:tracePt t="41476" x="2898775" y="4697413"/>
          <p14:tracePt t="41484" x="2998788" y="4641850"/>
          <p14:tracePt t="41490" x="3081338" y="4605338"/>
          <p14:tracePt t="41500" x="3190875" y="4578350"/>
          <p14:tracePt t="41506" x="3309938" y="4514850"/>
          <p14:tracePt t="41515" x="3419475" y="4486275"/>
          <p14:tracePt t="41523" x="3536950" y="4449763"/>
          <p14:tracePt t="41530" x="3646488" y="4413250"/>
          <p14:tracePt t="41539" x="3783013" y="4376738"/>
          <p14:tracePt t="41546" x="3875088" y="4349750"/>
          <p14:tracePt t="41557" x="3984625" y="4349750"/>
          <p14:tracePt t="41561" x="4084638" y="4322763"/>
          <p14:tracePt t="41570" x="4175125" y="4303713"/>
          <p14:tracePt t="41577" x="4248150" y="4303713"/>
          <p14:tracePt t="41585" x="4330700" y="4295775"/>
          <p14:tracePt t="41593" x="4403725" y="4276725"/>
          <p14:tracePt t="41601" x="4494213" y="4276725"/>
          <p14:tracePt t="41609" x="4613275" y="4249738"/>
          <p14:tracePt t="41617" x="4686300" y="4240213"/>
          <p14:tracePt t="41625" x="4813300" y="4222750"/>
          <p14:tracePt t="41633" x="4941888" y="4222750"/>
          <p14:tracePt t="41641" x="5086350" y="4213225"/>
          <p14:tracePt t="41650" x="5214938" y="4213225"/>
          <p14:tracePt t="41659" x="5324475" y="4213225"/>
          <p14:tracePt t="41670" x="5487988" y="4213225"/>
          <p14:tracePt t="41675" x="5653088" y="4213225"/>
          <p14:tracePt t="41685" x="5816600" y="4213225"/>
          <p14:tracePt t="41691" x="5999163" y="4213225"/>
          <p14:tracePt t="41701" x="6162675" y="4213225"/>
          <p14:tracePt t="41707" x="6326188" y="4213225"/>
          <p14:tracePt t="41717" x="6500813" y="4213225"/>
          <p14:tracePt t="41724" x="6645275" y="4213225"/>
          <p14:tracePt t="41731" x="6827838" y="4213225"/>
          <p14:tracePt t="41739" x="6992938" y="4176713"/>
          <p14:tracePt t="41745" x="7119938" y="4176713"/>
          <p14:tracePt t="41753" x="7275513" y="4149725"/>
          <p14:tracePt t="41761" x="7385050" y="4140200"/>
          <p14:tracePt t="41769" x="7494588" y="4103688"/>
          <p14:tracePt t="41777" x="7612063" y="4094163"/>
          <p14:tracePt t="41785" x="7721600" y="4076700"/>
          <p14:tracePt t="41793" x="7831138" y="4067175"/>
          <p14:tracePt t="41801" x="7921625" y="4067175"/>
          <p14:tracePt t="41809" x="8004175" y="4040188"/>
          <p14:tracePt t="41817" x="8059738" y="4040188"/>
          <p14:tracePt t="41825" x="8169275" y="4040188"/>
          <p14:tracePt t="41833" x="8223250" y="4040188"/>
          <p14:tracePt t="41842" x="8296275" y="4040188"/>
          <p14:tracePt t="41849" x="8369300" y="4040188"/>
          <p14:tracePt t="41857" x="8478838" y="4040188"/>
          <p14:tracePt t="41865" x="8559800" y="4040188"/>
          <p14:tracePt t="41873" x="8688388" y="4040188"/>
          <p14:tracePt t="41883" x="8778875" y="4040188"/>
          <p14:tracePt t="41891" x="8907463" y="4040188"/>
          <p14:tracePt t="41902" x="9034463" y="4040188"/>
          <p14:tracePt t="41907" x="9126538" y="4040188"/>
          <p14:tracePt t="42102" x="8878888" y="4176713"/>
          <p14:tracePt t="42108" x="8669338" y="4222750"/>
          <p14:tracePt t="42114" x="8505825" y="4268788"/>
          <p14:tracePt t="42122" x="8350250" y="4313238"/>
          <p14:tracePt t="42129" x="8186738" y="4368800"/>
          <p14:tracePt t="42138" x="7986713" y="4468813"/>
          <p14:tracePt t="42146" x="7785100" y="4559300"/>
          <p14:tracePt t="42153" x="7558088" y="4624388"/>
          <p14:tracePt t="42161" x="7366000" y="4687888"/>
          <p14:tracePt t="42169" x="7146925" y="4741863"/>
          <p14:tracePt t="42177" x="6973888" y="4814888"/>
          <p14:tracePt t="42185" x="6827838" y="4878388"/>
          <p14:tracePt t="42193" x="6673850" y="4943475"/>
          <p14:tracePt t="42201" x="6581775" y="4970463"/>
          <p14:tracePt t="42209" x="6481763" y="5006975"/>
          <p14:tracePt t="42217" x="6399213" y="5033963"/>
          <p14:tracePt t="42226" x="6335713" y="5070475"/>
          <p14:tracePt t="42234" x="6318250" y="5080000"/>
          <p14:tracePt t="42241" x="6291263" y="5097463"/>
          <p14:tracePt t="42249" x="6281738" y="5106988"/>
          <p14:tracePt t="42381" x="6291263" y="5106988"/>
          <p14:tracePt t="42387" x="6318250" y="5106988"/>
          <p14:tracePt t="42395" x="6335713" y="5097463"/>
          <p14:tracePt t="42403" x="6335713" y="5089525"/>
          <p14:tracePt t="42413" x="6362700" y="5089525"/>
          <p14:tracePt t="42420" x="6372225" y="5080000"/>
          <p14:tracePt t="42475" x="6381750" y="5080000"/>
          <p14:tracePt t="42484" x="6381750" y="5106988"/>
          <p14:tracePt t="42491" x="6381750" y="5143500"/>
          <p14:tracePt t="42499" x="6381750" y="5170488"/>
          <p14:tracePt t="42507" x="6381750" y="5197475"/>
          <p14:tracePt t="42515" x="6381750" y="5216525"/>
          <p14:tracePt t="42524" x="6381750" y="5226050"/>
          <p14:tracePt t="42531" x="6399213" y="5253038"/>
          <p14:tracePt t="42545" x="6408738" y="5262563"/>
          <p14:tracePt t="42561" x="6418263" y="5262563"/>
          <p14:tracePt t="42586" x="6427788" y="5262563"/>
          <p14:tracePt t="42642" x="6427788" y="5270500"/>
          <p14:tracePt t="42654" x="6427788" y="5280025"/>
          <p14:tracePt t="42659" x="6427788" y="5299075"/>
          <p14:tracePt t="42667" x="6427788" y="5307013"/>
          <p14:tracePt t="42675" x="6427788" y="5326063"/>
          <p14:tracePt t="42684" x="6427788" y="5335588"/>
          <p14:tracePt t="42690" x="6435725" y="5362575"/>
          <p14:tracePt t="42700" x="6464300" y="5389563"/>
          <p14:tracePt t="42707" x="6464300" y="5399088"/>
          <p14:tracePt t="42715" x="6472238" y="5426075"/>
          <p14:tracePt t="42723" x="6472238" y="5435600"/>
          <p14:tracePt t="42731" x="6491288" y="5453063"/>
          <p14:tracePt t="42939" x="6491288" y="5462588"/>
          <p14:tracePt t="42951" x="6445250" y="5489575"/>
          <p14:tracePt t="42956" x="6299200" y="5489575"/>
          <p14:tracePt t="42962" x="6153150" y="5489575"/>
          <p14:tracePt t="42971" x="6026150" y="5489575"/>
          <p14:tracePt t="42979" x="5880100" y="5489575"/>
          <p14:tracePt t="42987" x="5734050" y="5489575"/>
          <p14:tracePt t="42994" x="5643563" y="5489575"/>
          <p14:tracePt t="43002" x="5514975" y="5489575"/>
          <p14:tracePt t="43010" x="5424488" y="5489575"/>
          <p14:tracePt t="43018" x="5378450" y="5489575"/>
          <p14:tracePt t="43026" x="5314950" y="5489575"/>
          <p14:tracePt t="43034" x="5278438" y="5489575"/>
          <p14:tracePt t="43052" x="5251450" y="5481638"/>
          <p14:tracePt t="43058" x="5241925" y="5481638"/>
          <p14:tracePt t="43067" x="5232400" y="5481638"/>
          <p14:tracePt t="43074" x="5205413" y="5481638"/>
          <p14:tracePt t="43083" x="5159375" y="5481638"/>
          <p14:tracePt t="43090" x="5095875" y="5481638"/>
          <p14:tracePt t="43099" x="5022850" y="5481638"/>
          <p14:tracePt t="43106" x="4895850" y="5481638"/>
          <p14:tracePt t="43114" x="4749800" y="5481638"/>
          <p14:tracePt t="43122" x="4622800" y="5462588"/>
          <p14:tracePt t="43130" x="4494213" y="5462588"/>
          <p14:tracePt t="43138" x="4357688" y="5435600"/>
          <p14:tracePt t="43146" x="4230688" y="5435600"/>
          <p14:tracePt t="43154" x="4121150" y="5435600"/>
          <p14:tracePt t="43162" x="4029075" y="5435600"/>
          <p14:tracePt t="43170" x="3938588" y="5435600"/>
          <p14:tracePt t="43178" x="3865563" y="5435600"/>
          <p14:tracePt t="43186" x="3810000" y="5435600"/>
          <p14:tracePt t="43194" x="3783013" y="5435600"/>
          <p14:tracePt t="43202" x="3765550" y="5435600"/>
          <p14:tracePt t="43210" x="3729038" y="5435600"/>
          <p14:tracePt t="43218" x="3719513" y="5435600"/>
          <p14:tracePt t="43226" x="3702050" y="5435600"/>
          <p14:tracePt t="43234" x="3692525" y="5435600"/>
          <p14:tracePt t="43242" x="3665538" y="5435600"/>
          <p14:tracePt t="43250" x="3646488" y="5435600"/>
          <p14:tracePt t="43257" x="3600450" y="5435600"/>
          <p14:tracePt t="43266" x="3563938" y="5435600"/>
          <p14:tracePt t="43273" x="3509963" y="5435600"/>
          <p14:tracePt t="43283" x="3419475" y="5435600"/>
          <p14:tracePt t="43291" x="3309938" y="5435600"/>
          <p14:tracePt t="43301" x="3217863" y="5435600"/>
          <p14:tracePt t="43306" x="3108325" y="5435600"/>
          <p14:tracePt t="43318" x="3017838" y="5435600"/>
          <p14:tracePt t="43322" x="2908300" y="5435600"/>
          <p14:tracePt t="43331" x="2825750" y="5435600"/>
          <p14:tracePt t="43338" x="2752725" y="5435600"/>
          <p14:tracePt t="43347" x="2662238" y="5435600"/>
          <p14:tracePt t="43354" x="2635250" y="5435600"/>
          <p14:tracePt t="43362" x="2616200" y="5435600"/>
          <p14:tracePt t="43370" x="2606675" y="5435600"/>
          <p14:tracePt t="43601" x="2598738" y="5408613"/>
          <p14:tracePt t="43609" x="2606675" y="5353050"/>
          <p14:tracePt t="43617" x="2625725" y="5270500"/>
          <p14:tracePt t="43625" x="2643188" y="5180013"/>
          <p14:tracePt t="43633" x="2679700" y="5097463"/>
          <p14:tracePt t="43641" x="2698750" y="5006975"/>
          <p14:tracePt t="43651" x="2744788" y="4887913"/>
          <p14:tracePt t="43657" x="2744788" y="4797425"/>
          <p14:tracePt t="43665" x="2752725" y="4687888"/>
          <p14:tracePt t="43673" x="2771775" y="4559300"/>
          <p14:tracePt t="43682" x="2781300" y="4459288"/>
          <p14:tracePt t="43689" x="2808288" y="4349750"/>
          <p14:tracePt t="43698" x="2825750" y="4249738"/>
          <p14:tracePt t="43706" x="2825750" y="4140200"/>
          <p14:tracePt t="43714" x="2825750" y="4067175"/>
          <p14:tracePt t="43722" x="2825750" y="3994150"/>
          <p14:tracePt t="43730" x="2825750" y="3921125"/>
          <p14:tracePt t="43738" x="2825750" y="3848100"/>
          <p14:tracePt t="43746" x="2825750" y="3775075"/>
          <p14:tracePt t="43753" x="2825750" y="3721100"/>
          <p14:tracePt t="43761" x="2825750" y="3638550"/>
          <p14:tracePt t="43769" x="2825750" y="3584575"/>
          <p14:tracePt t="43777" x="2825750" y="3529013"/>
          <p14:tracePt t="43785" x="2825750" y="3475038"/>
          <p14:tracePt t="43793" x="2817813" y="3392488"/>
          <p14:tracePt t="43801" x="2808288" y="3338513"/>
          <p14:tracePt t="43809" x="2798763" y="3292475"/>
          <p14:tracePt t="43818" x="2798763" y="3236913"/>
          <p14:tracePt t="43825" x="2789238" y="3192463"/>
          <p14:tracePt t="43833" x="2789238" y="3136900"/>
          <p14:tracePt t="43841" x="2781300" y="3109913"/>
          <p14:tracePt t="43850" x="2762250" y="3082925"/>
          <p14:tracePt t="43857" x="2762250" y="3036888"/>
          <p14:tracePt t="43866" x="2752725" y="3017838"/>
          <p14:tracePt t="43873" x="2752725" y="2990850"/>
          <p14:tracePt t="43883" x="2752725" y="2963863"/>
          <p14:tracePt t="43889" x="2752725" y="2936875"/>
          <p14:tracePt t="43897" x="2752725" y="2917825"/>
          <p14:tracePt t="43905" x="2752725" y="2881313"/>
          <p14:tracePt t="43914" x="2752725" y="2863850"/>
          <p14:tracePt t="43922" x="2752725" y="2836863"/>
          <p14:tracePt t="43935" x="2752725" y="2827338"/>
          <p14:tracePt t="43939" x="2744788" y="2800350"/>
          <p14:tracePt t="43954" x="2744788" y="2781300"/>
          <p14:tracePt t="43963" x="2716213" y="2763838"/>
          <p14:tracePt t="43971" x="2716213" y="2754313"/>
          <p14:tracePt t="44003" x="2716213" y="2744788"/>
          <p14:tracePt t="44030" x="2716213" y="2735263"/>
          <p14:tracePt t="44034" x="2716213" y="2717800"/>
          <p14:tracePt t="44043" x="2716213" y="2698750"/>
          <p14:tracePt t="44053" x="2716213" y="2671763"/>
          <p14:tracePt t="44058" x="2716213" y="2654300"/>
          <p14:tracePt t="44069" x="2716213" y="2625725"/>
          <p14:tracePt t="44075" x="2716213" y="2608263"/>
          <p14:tracePt t="44085" x="2716213" y="2598738"/>
          <p14:tracePt t="44091" x="2716213" y="2571750"/>
          <p14:tracePt t="44330" x="2716213" y="2554288"/>
          <p14:tracePt t="44339" x="2781300" y="2544763"/>
          <p14:tracePt t="44347" x="2935288" y="2544763"/>
          <p14:tracePt t="44356" x="3117850" y="2544763"/>
          <p14:tracePt t="44362" x="3317875" y="2544763"/>
          <p14:tracePt t="44372" x="3536950" y="2544763"/>
          <p14:tracePt t="44379" x="3738563" y="2544763"/>
          <p14:tracePt t="44387" x="3919538" y="2544763"/>
          <p14:tracePt t="44395" x="4102100" y="2544763"/>
          <p14:tracePt t="44404" x="4248150" y="2544763"/>
          <p14:tracePt t="44411" x="4394200" y="2544763"/>
          <p14:tracePt t="44419" x="4484688" y="2544763"/>
          <p14:tracePt t="44427" x="4557713" y="2544763"/>
          <p14:tracePt t="44435" x="4613275" y="2544763"/>
          <p14:tracePt t="44443" x="4640263" y="2544763"/>
          <p14:tracePt t="44452" x="4649788" y="2544763"/>
          <p14:tracePt t="44461" x="4659313" y="2544763"/>
          <p14:tracePt t="44468" x="4667250" y="2544763"/>
          <p14:tracePt t="44484" x="4686300" y="2544763"/>
          <p14:tracePt t="44491" x="4695825" y="2544763"/>
          <p14:tracePt t="44500" x="4703763" y="2544763"/>
          <p14:tracePt t="44507" x="4740275" y="2544763"/>
          <p14:tracePt t="44514" x="4795838" y="2544763"/>
          <p14:tracePt t="44522" x="4832350" y="2544763"/>
          <p14:tracePt t="44530" x="4905375" y="2517775"/>
          <p14:tracePt t="44538" x="4959350" y="2517775"/>
          <p14:tracePt t="44545" x="5032375" y="2517775"/>
          <p14:tracePt t="44553" x="5086350" y="2517775"/>
          <p14:tracePt t="44561" x="5168900" y="2517775"/>
          <p14:tracePt t="44569" x="5278438" y="2517775"/>
          <p14:tracePt t="44577" x="5368925" y="2517775"/>
          <p14:tracePt t="44586" x="5478463" y="2517775"/>
          <p14:tracePt t="44593" x="5551488" y="2517775"/>
          <p14:tracePt t="44602" x="5607050" y="2517775"/>
          <p14:tracePt t="44609" x="5661025" y="2517775"/>
          <p14:tracePt t="44617" x="5716588" y="2517775"/>
          <p14:tracePt t="44625" x="5753100" y="2517775"/>
          <p14:tracePt t="44723" x="5761038" y="2517775"/>
          <p14:tracePt t="44731" x="5797550" y="2517775"/>
          <p14:tracePt t="44739" x="5843588" y="2517775"/>
          <p14:tracePt t="44747" x="5899150" y="2517775"/>
          <p14:tracePt t="44755" x="5953125" y="2517775"/>
          <p14:tracePt t="44761" x="5980113" y="2517775"/>
          <p14:tracePt t="44771" x="6007100" y="2517775"/>
          <p14:tracePt t="44779" x="6016625" y="2517775"/>
          <p14:tracePt t="44787" x="6026150" y="2517775"/>
          <p14:tracePt t="44795" x="6043613" y="2517775"/>
          <p14:tracePt t="44804" x="6053138" y="2517775"/>
          <p14:tracePt t="44827" x="6062663" y="2517775"/>
          <p14:tracePt t="44849" x="6080125" y="2517775"/>
          <p14:tracePt t="44857" x="6099175" y="2517775"/>
          <p14:tracePt t="44866" x="6145213" y="2517775"/>
          <p14:tracePt t="44873" x="6162675" y="2517775"/>
          <p14:tracePt t="44882" x="6199188" y="2517775"/>
          <p14:tracePt t="44889" x="6245225" y="2517775"/>
          <p14:tracePt t="44899" x="6281738" y="2517775"/>
          <p14:tracePt t="44906" x="6299200" y="2517775"/>
          <p14:tracePt t="44913" x="6326188" y="2517775"/>
          <p14:tracePt t="44937" x="6335713" y="2517775"/>
          <p14:tracePt t="45147" x="6345238" y="2517775"/>
          <p14:tracePt t="45157" x="6345238" y="2571750"/>
          <p14:tracePt t="45163" x="6345238" y="2625725"/>
          <p14:tracePt t="45171" x="6345238" y="2681288"/>
          <p14:tracePt t="45180" x="6345238" y="2735263"/>
          <p14:tracePt t="45187" x="6345238" y="2781300"/>
          <p14:tracePt t="45195" x="6345238" y="2836863"/>
          <p14:tracePt t="45203" x="6345238" y="2909888"/>
          <p14:tracePt t="45211" x="6345238" y="2982913"/>
          <p14:tracePt t="45217" x="6345238" y="3036888"/>
          <p14:tracePt t="45227" x="6345238" y="3109913"/>
          <p14:tracePt t="45234" x="6345238" y="3200400"/>
          <p14:tracePt t="45243" x="6345238" y="3265488"/>
          <p14:tracePt t="45250" x="6345238" y="3319463"/>
          <p14:tracePt t="45257" x="6345238" y="3375025"/>
          <p14:tracePt t="45268" x="6345238" y="3446463"/>
          <p14:tracePt t="45275" x="6345238" y="3502025"/>
          <p14:tracePt t="45289" x="6345238" y="3638550"/>
          <p14:tracePt t="45297" x="6345238" y="3730625"/>
          <p14:tracePt t="45305" x="6345238" y="3803650"/>
          <p14:tracePt t="45313" x="6345238" y="3875088"/>
          <p14:tracePt t="45321" x="6345238" y="3948113"/>
          <p14:tracePt t="45329" x="6345238" y="4040188"/>
          <p14:tracePt t="45337" x="6345238" y="4113213"/>
          <p14:tracePt t="45345" x="6345238" y="4186238"/>
          <p14:tracePt t="45353" x="6345238" y="4268788"/>
          <p14:tracePt t="45363" x="6345238" y="4359275"/>
          <p14:tracePt t="45369" x="6345238" y="4413250"/>
          <p14:tracePt t="45377" x="6345238" y="4441825"/>
          <p14:tracePt t="45385" x="6345238" y="4486275"/>
          <p14:tracePt t="45393" x="6345238" y="4541838"/>
          <p14:tracePt t="45401" x="6345238" y="4568825"/>
          <p14:tracePt t="45410" x="6345238" y="4578350"/>
          <p14:tracePt t="45418" x="6345238" y="4587875"/>
          <p14:tracePt t="45426" x="6345238" y="4605338"/>
          <p14:tracePt t="45434" x="6345238" y="4614863"/>
          <p14:tracePt t="45442" x="6345238" y="4624388"/>
          <p14:tracePt t="45449" x="6345238" y="4632325"/>
          <p14:tracePt t="45458" x="6345238" y="4651375"/>
          <p14:tracePt t="45465" x="6345238" y="4668838"/>
          <p14:tracePt t="45482" x="6345238" y="4687888"/>
          <p14:tracePt t="45489" x="6345238" y="4705350"/>
          <p14:tracePt t="45497" x="6335713" y="4724400"/>
          <p14:tracePt t="45505" x="6335713" y="4741863"/>
          <p14:tracePt t="45514" x="6335713" y="4751388"/>
          <p14:tracePt t="45522" x="6335713" y="4760913"/>
          <p14:tracePt t="45529" x="6326188" y="4778375"/>
          <p14:tracePt t="45537" x="6326188" y="4787900"/>
          <p14:tracePt t="45553" x="6326188" y="4797425"/>
          <p14:tracePt t="45561" x="6318250" y="4833938"/>
          <p14:tracePt t="45570" x="6318250" y="4851400"/>
          <p14:tracePt t="45577" x="6318250" y="4878388"/>
          <p14:tracePt t="45585" x="6318250" y="4897438"/>
          <p14:tracePt t="45593" x="6291263" y="4924425"/>
          <p14:tracePt t="45601" x="6291263" y="4933950"/>
          <p14:tracePt t="46099" x="6291263" y="4943475"/>
          <p14:tracePt t="46113" x="6291263" y="4951413"/>
          <p14:tracePt t="46121" x="6318250" y="4951413"/>
          <p14:tracePt t="46129" x="6335713" y="4951413"/>
          <p14:tracePt t="46137" x="6362700" y="4951413"/>
          <p14:tracePt t="46145" x="6381750" y="4951413"/>
          <p14:tracePt t="46153" x="6391275" y="4943475"/>
          <p14:tracePt t="46397" x="6418263" y="4914900"/>
          <p14:tracePt t="46402" x="6445250" y="4906963"/>
          <p14:tracePt t="46412" x="6527800" y="4870450"/>
          <p14:tracePt t="46420" x="6600825" y="4841875"/>
          <p14:tracePt t="46427" x="6700838" y="4797425"/>
          <p14:tracePt t="46433" x="6846888" y="4768850"/>
          <p14:tracePt t="46443" x="7037388" y="4705350"/>
          <p14:tracePt t="46452" x="7229475" y="4641850"/>
          <p14:tracePt t="46459" x="7392988" y="4624388"/>
          <p14:tracePt t="46468" x="7612063" y="4559300"/>
          <p14:tracePt t="46474" x="7777163" y="4495800"/>
          <p14:tracePt t="46484" x="7950200" y="4449763"/>
          <p14:tracePt t="46491" x="8096250" y="4405313"/>
          <p14:tracePt t="46500" x="8240713" y="4376738"/>
          <p14:tracePt t="46507" x="8378825" y="4332288"/>
          <p14:tracePt t="46516" x="8505825" y="4303713"/>
          <p14:tracePt t="46523" x="8605838" y="4268788"/>
          <p14:tracePt t="46531" x="8697913" y="4249738"/>
          <p14:tracePt t="46538" x="8815388" y="4203700"/>
          <p14:tracePt t="46546" x="8870950" y="4195763"/>
          <p14:tracePt t="46556" x="8934450" y="4167188"/>
          <p14:tracePt t="46561" x="8970963" y="4167188"/>
          <p14:tracePt t="46569" x="9043988" y="4149725"/>
          <p14:tracePt t="46577" x="9053513" y="4140200"/>
          <p14:tracePt t="46585" x="9080500" y="4130675"/>
          <p14:tracePt t="46593" x="9134475" y="4122738"/>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2"/>
          <p:cNvPicPr>
            <a:picLocks noChangeAspect="1"/>
          </p:cNvPicPr>
          <p:nvPr/>
        </p:nvPicPr>
        <p:blipFill>
          <a:blip r:embed="rId5" cstate="print"/>
          <a:srcRect/>
          <a:stretch>
            <a:fillRect/>
          </a:stretch>
        </p:blipFill>
        <p:spPr>
          <a:xfrm>
            <a:off x="805218" y="729801"/>
            <a:ext cx="7590288" cy="6008982"/>
          </a:xfrm>
          <a:prstGeom prst="rect">
            <a:avLst/>
          </a:prstGeom>
          <a:noFill/>
          <a:ln>
            <a:noFill/>
          </a:ln>
        </p:spPr>
      </p:pic>
      <p:sp>
        <p:nvSpPr>
          <p:cNvPr id="2" name="タイトル 1"/>
          <p:cNvSpPr>
            <a:spLocks noGrp="1"/>
          </p:cNvSpPr>
          <p:nvPr>
            <p:ph type="title"/>
          </p:nvPr>
        </p:nvSpPr>
        <p:spPr>
          <a:xfrm>
            <a:off x="485562" y="356524"/>
            <a:ext cx="8229600" cy="2918939"/>
          </a:xfrm>
          <a:solidFill>
            <a:schemeClr val="bg1"/>
          </a:solidFill>
        </p:spPr>
        <p:txBody>
          <a:bodyPr/>
          <a:lstStyle/>
          <a:p>
            <a:r>
              <a:rPr kumimoji="1" lang="ja-JP" altLang="en-US" dirty="0"/>
              <a:t>規格表からのパラメータの求め方</a:t>
            </a:r>
          </a:p>
        </p:txBody>
      </p:sp>
      <p:cxnSp>
        <p:nvCxnSpPr>
          <p:cNvPr id="9" name="直線コネクタ 8"/>
          <p:cNvCxnSpPr/>
          <p:nvPr/>
        </p:nvCxnSpPr>
        <p:spPr>
          <a:xfrm>
            <a:off x="1187355" y="5513696"/>
            <a:ext cx="1487606" cy="846161"/>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1246344" y="5381762"/>
            <a:ext cx="1748273" cy="960095"/>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2415654" y="6209731"/>
            <a:ext cx="0" cy="1501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2477069" y="6033447"/>
            <a:ext cx="32238" cy="3084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a:off x="1187355" y="6209731"/>
            <a:ext cx="122829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a:off x="1153235" y="6033447"/>
            <a:ext cx="12965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1883391" y="3734292"/>
            <a:ext cx="1960793" cy="369332"/>
          </a:xfrm>
          <a:prstGeom prst="rect">
            <a:avLst/>
          </a:prstGeom>
          <a:noFill/>
        </p:spPr>
        <p:txBody>
          <a:bodyPr wrap="none" rtlCol="0">
            <a:spAutoFit/>
          </a:bodyPr>
          <a:lstStyle/>
          <a:p>
            <a:r>
              <a:rPr lang="en-US" altLang="ja-JP" dirty="0" err="1"/>
              <a:t>hie</a:t>
            </a:r>
            <a:r>
              <a:rPr lang="en-US" altLang="ja-JP" dirty="0"/>
              <a:t> = </a:t>
            </a:r>
            <a:r>
              <a:rPr lang="ja-JP" altLang="en-US" dirty="0"/>
              <a:t>△</a:t>
            </a:r>
            <a:r>
              <a:rPr lang="en-US" altLang="ja-JP" dirty="0" err="1"/>
              <a:t>vbe</a:t>
            </a:r>
            <a:r>
              <a:rPr lang="en-US" altLang="ja-JP" dirty="0"/>
              <a:t>/</a:t>
            </a:r>
            <a:r>
              <a:rPr lang="ja-JP" altLang="en-US" dirty="0"/>
              <a:t>△</a:t>
            </a:r>
            <a:r>
              <a:rPr lang="en-US" altLang="ja-JP" dirty="0" err="1"/>
              <a:t>ibe</a:t>
            </a:r>
            <a:endParaRPr kumimoji="1" lang="ja-JP" altLang="en-US" dirty="0"/>
          </a:p>
        </p:txBody>
      </p:sp>
      <p:sp>
        <p:nvSpPr>
          <p:cNvPr id="28" name="テキスト ボックス 27"/>
          <p:cNvSpPr txBox="1"/>
          <p:nvPr/>
        </p:nvSpPr>
        <p:spPr>
          <a:xfrm>
            <a:off x="6252949" y="3676035"/>
            <a:ext cx="1896673" cy="369332"/>
          </a:xfrm>
          <a:prstGeom prst="rect">
            <a:avLst/>
          </a:prstGeom>
          <a:noFill/>
        </p:spPr>
        <p:txBody>
          <a:bodyPr wrap="none" rtlCol="0">
            <a:spAutoFit/>
          </a:bodyPr>
          <a:lstStyle/>
          <a:p>
            <a:r>
              <a:rPr lang="en-US" altLang="ja-JP" dirty="0" err="1"/>
              <a:t>hfe</a:t>
            </a:r>
            <a:r>
              <a:rPr lang="en-US" altLang="ja-JP" dirty="0"/>
              <a:t> = </a:t>
            </a:r>
            <a:r>
              <a:rPr lang="ja-JP" altLang="en-US" dirty="0"/>
              <a:t>△</a:t>
            </a:r>
            <a:r>
              <a:rPr lang="en-US" altLang="ja-JP" dirty="0"/>
              <a:t>ice/</a:t>
            </a:r>
            <a:r>
              <a:rPr lang="ja-JP" altLang="en-US" dirty="0"/>
              <a:t>△</a:t>
            </a:r>
            <a:r>
              <a:rPr lang="en-US" altLang="ja-JP" dirty="0" err="1"/>
              <a:t>ibe</a:t>
            </a:r>
            <a:endParaRPr kumimoji="1" lang="ja-JP" altLang="en-US" dirty="0"/>
          </a:p>
        </p:txBody>
      </p:sp>
      <p:cxnSp>
        <p:nvCxnSpPr>
          <p:cNvPr id="30" name="直線コネクタ 29"/>
          <p:cNvCxnSpPr/>
          <p:nvPr/>
        </p:nvCxnSpPr>
        <p:spPr>
          <a:xfrm>
            <a:off x="4922357" y="4822457"/>
            <a:ext cx="1765046" cy="14623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H="1">
            <a:off x="5024651" y="6019800"/>
            <a:ext cx="13920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a:off x="4958685" y="5721820"/>
            <a:ext cx="139207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1931158" y="2523291"/>
            <a:ext cx="6696064" cy="923330"/>
          </a:xfrm>
          <a:prstGeom prst="rect">
            <a:avLst/>
          </a:prstGeom>
          <a:noFill/>
        </p:spPr>
        <p:txBody>
          <a:bodyPr wrap="none" rtlCol="0">
            <a:spAutoFit/>
          </a:bodyPr>
          <a:lstStyle/>
          <a:p>
            <a:r>
              <a:rPr lang="ja-JP" altLang="en-US" dirty="0"/>
              <a:t>これらは動作点に依存する。</a:t>
            </a:r>
            <a:endParaRPr lang="en-US" altLang="ja-JP" dirty="0"/>
          </a:p>
          <a:p>
            <a:r>
              <a:rPr kumimoji="1" lang="ja-JP" altLang="en-US" dirty="0"/>
              <a:t>しかし、普通に使う動作点ではほぼ一定→場合によっては規格表に</a:t>
            </a:r>
            <a:endParaRPr kumimoji="1" lang="en-US" altLang="ja-JP" dirty="0"/>
          </a:p>
          <a:p>
            <a:r>
              <a:rPr lang="ja-JP" altLang="en-US" dirty="0"/>
              <a:t>書いてあったりする</a:t>
            </a:r>
            <a:endParaRPr kumimoji="1" lang="ja-JP" altLang="en-US" dirty="0"/>
          </a:p>
        </p:txBody>
      </p:sp>
      <p:sp>
        <p:nvSpPr>
          <p:cNvPr id="35" name="テキスト ボックス 34"/>
          <p:cNvSpPr txBox="1"/>
          <p:nvPr/>
        </p:nvSpPr>
        <p:spPr>
          <a:xfrm>
            <a:off x="485562" y="3043454"/>
            <a:ext cx="1023037" cy="923330"/>
          </a:xfrm>
          <a:prstGeom prst="rect">
            <a:avLst/>
          </a:prstGeom>
          <a:noFill/>
        </p:spPr>
        <p:txBody>
          <a:bodyPr wrap="none" rtlCol="0">
            <a:spAutoFit/>
          </a:bodyPr>
          <a:lstStyle/>
          <a:p>
            <a:r>
              <a:rPr kumimoji="1" lang="en-US" altLang="ja-JP" dirty="0"/>
              <a:t>0.1/2.0μ</a:t>
            </a:r>
          </a:p>
          <a:p>
            <a:r>
              <a:rPr lang="en-US" altLang="ja-JP" dirty="0"/>
              <a:t>=50K</a:t>
            </a:r>
            <a:endParaRPr kumimoji="1" lang="en-US" altLang="ja-JP" dirty="0"/>
          </a:p>
          <a:p>
            <a:endParaRPr kumimoji="1" lang="ja-JP" altLang="en-US" dirty="0"/>
          </a:p>
        </p:txBody>
      </p:sp>
      <p:sp>
        <p:nvSpPr>
          <p:cNvPr id="39" name="テキスト ボックス 38"/>
          <p:cNvSpPr txBox="1"/>
          <p:nvPr/>
        </p:nvSpPr>
        <p:spPr>
          <a:xfrm>
            <a:off x="5763936" y="3364733"/>
            <a:ext cx="1350050" cy="369332"/>
          </a:xfrm>
          <a:prstGeom prst="rect">
            <a:avLst/>
          </a:prstGeom>
          <a:noFill/>
        </p:spPr>
        <p:txBody>
          <a:bodyPr wrap="none" rtlCol="0">
            <a:spAutoFit/>
          </a:bodyPr>
          <a:lstStyle/>
          <a:p>
            <a:r>
              <a:rPr kumimoji="1" lang="en-US" altLang="ja-JP" dirty="0"/>
              <a:t>0.7</a:t>
            </a:r>
            <a:r>
              <a:rPr lang="en-US" altLang="ja-JP" dirty="0"/>
              <a:t>/4μ=175</a:t>
            </a:r>
            <a:endParaRPr kumimoji="1" lang="ja-JP" altLang="en-US" dirty="0"/>
          </a:p>
        </p:txBody>
      </p:sp>
      <p:pic>
        <p:nvPicPr>
          <p:cNvPr id="3" name="オーディオ 2">
            <a:hlinkClick r:id="" action="ppaction://media"/>
            <a:extLst>
              <a:ext uri="{FF2B5EF4-FFF2-40B4-BE49-F238E27FC236}">
                <a16:creationId xmlns:a16="http://schemas.microsoft.com/office/drawing/2014/main" id="{3AB91FCF-6712-4B12-BFD1-0F2143BED3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60897521"/>
      </p:ext>
    </p:extLst>
  </p:cSld>
  <p:clrMapOvr>
    <a:masterClrMapping/>
  </p:clrMapOvr>
  <mc:AlternateContent xmlns:mc="http://schemas.openxmlformats.org/markup-compatibility/2006" xmlns:p14="http://schemas.microsoft.com/office/powerpoint/2010/main">
    <mc:Choice Requires="p14">
      <p:transition spd="slow" p14:dur="2000" advTm="114953"/>
    </mc:Choice>
    <mc:Fallback xmlns="">
      <p:transition spd="slow" advTm="114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7264" x="8842375" y="3711575"/>
          <p14:tracePt t="7272" x="8615363" y="3767138"/>
          <p14:tracePt t="7280" x="8569325" y="3767138"/>
          <p14:tracePt t="7296" x="8559800" y="3767138"/>
          <p14:tracePt t="7304" x="8551863" y="3775075"/>
          <p14:tracePt t="7440" x="8523288" y="3775075"/>
          <p14:tracePt t="7449" x="8451850" y="3775075"/>
          <p14:tracePt t="7457" x="8323263" y="3775075"/>
          <p14:tracePt t="7465" x="8213725" y="3775075"/>
          <p14:tracePt t="7472" x="8104188" y="3775075"/>
          <p14:tracePt t="7480" x="7977188" y="3775075"/>
          <p14:tracePt t="7488" x="7867650" y="3775075"/>
          <p14:tracePt t="7496" x="7777163" y="3775075"/>
          <p14:tracePt t="7504" x="7721600" y="3775075"/>
          <p14:tracePt t="7513" x="7648575" y="3775075"/>
          <p14:tracePt t="7521" x="7602538" y="3748088"/>
          <p14:tracePt t="7529" x="7548563" y="3748088"/>
          <p14:tracePt t="7537" x="7502525" y="3738563"/>
          <p14:tracePt t="7544" x="7458075" y="3738563"/>
          <p14:tracePt t="7552" x="7439025" y="3738563"/>
          <p14:tracePt t="7560" x="7385050" y="3730625"/>
          <p14:tracePt t="7568" x="7356475" y="3730625"/>
          <p14:tracePt t="7576" x="7339013" y="3730625"/>
          <p14:tracePt t="7589" x="7302500" y="3721100"/>
          <p14:tracePt t="7594" x="7283450" y="3721100"/>
          <p14:tracePt t="7605" x="7248525" y="3721100"/>
          <p14:tracePt t="7610" x="7239000" y="3721100"/>
          <p14:tracePt t="7620" x="7192963" y="3721100"/>
          <p14:tracePt t="7626" x="7165975" y="3721100"/>
          <p14:tracePt t="7634" x="7156450" y="3721100"/>
          <p14:tracePt t="7641" x="7138988" y="3721100"/>
          <p14:tracePt t="7649" x="7119938" y="3721100"/>
          <p14:tracePt t="7657" x="7110413" y="3721100"/>
          <p14:tracePt t="7667" x="7102475" y="3711575"/>
          <p14:tracePt t="7673" x="7092950" y="3702050"/>
          <p14:tracePt t="7730" x="7083425" y="3702050"/>
          <p14:tracePt t="7738" x="7065963" y="3702050"/>
          <p14:tracePt t="7746" x="7037388" y="3702050"/>
          <p14:tracePt t="7756" x="7000875" y="3675063"/>
          <p14:tracePt t="7762" x="6946900" y="3648075"/>
          <p14:tracePt t="7776" x="6819900" y="3565525"/>
          <p14:tracePt t="7785" x="6773863" y="3548063"/>
          <p14:tracePt t="7792" x="6691313" y="3492500"/>
          <p14:tracePt t="7801" x="6610350" y="3455988"/>
          <p14:tracePt t="7808" x="6564313" y="3429000"/>
          <p14:tracePt t="7816" x="6500813" y="3419475"/>
          <p14:tracePt t="7825" x="6454775" y="3382963"/>
          <p14:tracePt t="7832" x="6427788" y="3375025"/>
          <p14:tracePt t="7842" x="6391275" y="3338513"/>
          <p14:tracePt t="7848" x="6391275" y="3328988"/>
          <p14:tracePt t="7857" x="6381750" y="3328988"/>
          <p14:tracePt t="7864" x="6362700" y="3328988"/>
          <p14:tracePt t="7886" x="6345238" y="3319463"/>
          <p14:tracePt t="7906" x="6345238" y="3309938"/>
          <p14:tracePt t="7914" x="6326188" y="3292475"/>
          <p14:tracePt t="7922" x="6318250" y="3282950"/>
          <p14:tracePt t="7930" x="6291263" y="3273425"/>
          <p14:tracePt t="7938" x="6262688" y="3255963"/>
          <p14:tracePt t="7946" x="6226175" y="3228975"/>
          <p14:tracePt t="7953" x="6208713" y="3219450"/>
          <p14:tracePt t="7961" x="6181725" y="3192463"/>
          <p14:tracePt t="7970" x="6135688" y="3163888"/>
          <p14:tracePt t="7977" x="6099175" y="3136900"/>
          <p14:tracePt t="7987" x="6099175" y="3127375"/>
          <p14:tracePt t="7997" x="6072188" y="3109913"/>
          <p14:tracePt t="8003" x="6043613" y="3090863"/>
          <p14:tracePt t="8012" x="6026150" y="3073400"/>
          <p14:tracePt t="8017" x="6007100" y="3054350"/>
          <p14:tracePt t="8025" x="5999163" y="3036888"/>
          <p14:tracePt t="8032" x="5972175" y="3000375"/>
          <p14:tracePt t="8042" x="5962650" y="2990850"/>
          <p14:tracePt t="8049" x="5935663" y="2963863"/>
          <p14:tracePt t="8057" x="5926138" y="2946400"/>
          <p14:tracePt t="8065" x="5907088" y="2927350"/>
          <p14:tracePt t="8073" x="5880100" y="2900363"/>
          <p14:tracePt t="8081" x="5880100" y="2890838"/>
          <p14:tracePt t="8090" x="5862638" y="2873375"/>
          <p14:tracePt t="8097" x="5853113" y="2854325"/>
          <p14:tracePt t="8104" x="5834063" y="2844800"/>
          <p14:tracePt t="8120" x="5826125" y="2836863"/>
          <p14:tracePt t="8136" x="5816600" y="2827338"/>
          <p14:tracePt t="8152" x="5807075" y="2817813"/>
          <p14:tracePt t="8426" x="5797550" y="2817813"/>
          <p14:tracePt t="8450" x="5789613" y="2817813"/>
          <p14:tracePt t="8458" x="5743575" y="2817813"/>
          <p14:tracePt t="8465" x="5688013" y="2817813"/>
          <p14:tracePt t="8472" x="5580063" y="2817813"/>
          <p14:tracePt t="8480" x="5487988" y="2817813"/>
          <p14:tracePt t="8488" x="5414963" y="2817813"/>
          <p14:tracePt t="8496" x="5351463" y="2827338"/>
          <p14:tracePt t="8505" x="5278438" y="2827338"/>
          <p14:tracePt t="8512" x="5232400" y="2836863"/>
          <p14:tracePt t="8520" x="5205413" y="2836863"/>
          <p14:tracePt t="8528" x="5187950" y="2836863"/>
          <p14:tracePt t="8536" x="5159375" y="2844800"/>
          <p14:tracePt t="8938" x="5141913" y="2844800"/>
          <p14:tracePt t="8947" x="5122863" y="2844800"/>
          <p14:tracePt t="8953" x="5095875" y="2844800"/>
          <p14:tracePt t="8963" x="5078413" y="2844800"/>
          <p14:tracePt t="8971" x="5059363" y="2844800"/>
          <p14:tracePt t="8981" x="5032375" y="2873375"/>
          <p14:tracePt t="8985" x="5022850" y="2873375"/>
          <p14:tracePt t="8992" x="5014913" y="2881313"/>
          <p14:tracePt t="9001" x="5005388" y="2881313"/>
          <p14:tracePt t="9008" x="4986338" y="2890838"/>
          <p14:tracePt t="10826" x="5022850" y="2873375"/>
          <p14:tracePt t="10834" x="5032375" y="2863850"/>
          <p14:tracePt t="10843" x="5041900" y="2863850"/>
          <p14:tracePt t="10978" x="5059363" y="2854325"/>
          <p14:tracePt t="10994" x="5068888" y="2844800"/>
          <p14:tracePt t="11003" x="5086350" y="2827338"/>
          <p14:tracePt t="11011" x="5105400" y="2817813"/>
          <p14:tracePt t="12314" x="5122863" y="2808288"/>
          <p14:tracePt t="12323" x="5132388" y="2808288"/>
          <p14:tracePt t="12330" x="5151438" y="2800350"/>
          <p14:tracePt t="12340" x="5159375" y="2790825"/>
          <p14:tracePt t="12346" x="5168900" y="2781300"/>
          <p14:tracePt t="12388" x="5178425" y="2781300"/>
          <p14:tracePt t="12405" x="5178425" y="2771775"/>
          <p14:tracePt t="12418" x="5195888" y="2763838"/>
          <p14:tracePt t="12434" x="5214938" y="2744788"/>
          <p14:tracePt t="12442" x="5224463" y="2744788"/>
          <p14:tracePt t="12451" x="5232400" y="2735263"/>
          <p14:tracePt t="13914" x="5241925" y="2735263"/>
          <p14:tracePt t="14730" x="5214938" y="2744788"/>
          <p14:tracePt t="14738" x="5187950" y="2763838"/>
          <p14:tracePt t="14746" x="5178425" y="2771775"/>
          <p14:tracePt t="14753" x="5168900" y="2771775"/>
          <p14:tracePt t="14762" x="5151438" y="2790825"/>
          <p14:tracePt t="14770" x="5141913" y="2790825"/>
          <p14:tracePt t="14789" x="5132388" y="2800350"/>
          <p14:tracePt t="14805" x="5105400" y="2808288"/>
          <p14:tracePt t="14810" x="5095875" y="2827338"/>
          <p14:tracePt t="14826" x="5086350" y="2836863"/>
          <p14:tracePt t="14836" x="5059363" y="2844800"/>
          <p14:tracePt t="14842" x="5049838" y="2854325"/>
          <p14:tracePt t="14850" x="5022850" y="2873375"/>
          <p14:tracePt t="14858" x="5014913" y="2873375"/>
          <p14:tracePt t="14866" x="5005388" y="2881313"/>
          <p14:tracePt t="14887" x="5005388" y="2890838"/>
          <p14:tracePt t="14891" x="4986338" y="2890838"/>
          <p14:tracePt t="14905" x="4968875" y="2900363"/>
          <p14:tracePt t="14914" x="4959350" y="2909888"/>
          <p14:tracePt t="14924" x="4949825" y="2909888"/>
          <p14:tracePt t="14928" x="4941888" y="2917825"/>
          <p14:tracePt t="14937" x="4932363" y="2927350"/>
          <p14:tracePt t="14944" x="4913313" y="2936875"/>
          <p14:tracePt t="14960" x="4886325" y="2946400"/>
          <p14:tracePt t="14968" x="4868863" y="2963863"/>
          <p14:tracePt t="14984" x="4849813" y="2963863"/>
          <p14:tracePt t="14993" x="4840288" y="2973388"/>
          <p14:tracePt t="15001" x="4832350" y="2982913"/>
          <p14:tracePt t="15026" x="4822825" y="2982913"/>
          <p14:tracePt t="15044" x="4803775" y="2990850"/>
          <p14:tracePt t="15056" x="4795838" y="3000375"/>
          <p14:tracePt t="15064" x="4786313" y="3009900"/>
          <p14:tracePt t="15080" x="4767263" y="3017838"/>
          <p14:tracePt t="15088" x="4759325" y="3027363"/>
          <p14:tracePt t="15096" x="4740275" y="3027363"/>
          <p14:tracePt t="15105" x="4722813" y="3046413"/>
          <p14:tracePt t="15112" x="4713288" y="3054350"/>
          <p14:tracePt t="15122" x="4703763" y="3054350"/>
          <p14:tracePt t="15130" x="4676775" y="3063875"/>
          <p14:tracePt t="15138" x="4659313" y="3073400"/>
          <p14:tracePt t="15170" x="4649788" y="3082925"/>
          <p14:tracePt t="15186" x="4640263" y="3100388"/>
          <p14:tracePt t="15194" x="4630738" y="3109913"/>
          <p14:tracePt t="15210" x="4622800" y="3127375"/>
          <p14:tracePt t="15250" x="4613275" y="3136900"/>
          <p14:tracePt t="15282" x="4603750" y="3146425"/>
          <p14:tracePt t="15306" x="4594225" y="3146425"/>
          <p14:tracePt t="15314" x="4594225" y="3155950"/>
          <p14:tracePt t="15323" x="4586288" y="3173413"/>
          <p14:tracePt t="15360" x="4576763" y="3173413"/>
          <p14:tracePt t="15368" x="4557713" y="3173413"/>
          <p14:tracePt t="15393" x="4549775" y="3182938"/>
          <p14:tracePt t="15704" x="4576763" y="3182938"/>
          <p14:tracePt t="15714" x="4603750" y="3182938"/>
          <p14:tracePt t="15720" x="4640263" y="3173413"/>
          <p14:tracePt t="15728" x="4667250" y="3163888"/>
          <p14:tracePt t="15736" x="4686300" y="3163888"/>
          <p14:tracePt t="15744" x="4722813" y="3155950"/>
          <p14:tracePt t="15753" x="4786313" y="3155950"/>
          <p14:tracePt t="15761" x="4859338" y="3155950"/>
          <p14:tracePt t="15769" x="4949825" y="3155950"/>
          <p14:tracePt t="15777" x="5059363" y="3155950"/>
          <p14:tracePt t="15784" x="5132388" y="3155950"/>
          <p14:tracePt t="15793" x="5241925" y="3155950"/>
          <p14:tracePt t="15801" x="5314950" y="3155950"/>
          <p14:tracePt t="15809" x="5368925" y="3155950"/>
          <p14:tracePt t="15818" x="5387975" y="3155950"/>
          <p14:tracePt t="15825" x="5424488" y="3136900"/>
          <p14:tracePt t="20776" x="5441950" y="3119438"/>
          <p14:tracePt t="20810" x="5461000" y="3119438"/>
          <p14:tracePt t="20818" x="5470525" y="3109913"/>
          <p14:tracePt t="20868" x="5478463" y="3109913"/>
          <p14:tracePt t="20882" x="5487988" y="3109913"/>
          <p14:tracePt t="20890" x="5507038" y="3100388"/>
          <p14:tracePt t="20906" x="5524500" y="3100388"/>
          <p14:tracePt t="20914" x="5534025" y="3090863"/>
          <p14:tracePt t="20922" x="5551488" y="3082925"/>
          <p14:tracePt t="20941" x="5561013" y="3073400"/>
          <p14:tracePt t="20946" x="5570538" y="3073400"/>
          <p14:tracePt t="20956" x="5580063" y="3073400"/>
          <p14:tracePt t="20964" x="5588000" y="3073400"/>
          <p14:tracePt t="20978" x="5597525" y="3073400"/>
          <p14:tracePt t="21002" x="5607050" y="3063875"/>
          <p14:tracePt t="38486" x="5507038" y="3146425"/>
          <p14:tracePt t="38488" x="5324475" y="3282950"/>
          <p14:tracePt t="38496" x="5205413" y="3402013"/>
          <p14:tracePt t="38504" x="5159375" y="3446463"/>
          <p14:tracePt t="38512" x="5141913" y="3529013"/>
          <p14:tracePt t="38520" x="5132388" y="3584575"/>
          <p14:tracePt t="38528" x="5114925" y="3702050"/>
          <p14:tracePt t="38536" x="5086350" y="3794125"/>
          <p14:tracePt t="38544" x="5078413" y="3857625"/>
          <p14:tracePt t="38552" x="5068888" y="3948113"/>
          <p14:tracePt t="38561" x="5049838" y="4021138"/>
          <p14:tracePt t="38568" x="5049838" y="4103688"/>
          <p14:tracePt t="38577" x="5049838" y="4159250"/>
          <p14:tracePt t="38585" x="5049838" y="4232275"/>
          <p14:tracePt t="38594" x="5049838" y="4286250"/>
          <p14:tracePt t="38601" x="5049838" y="4332288"/>
          <p14:tracePt t="38610" x="5049838" y="4368800"/>
          <p14:tracePt t="38619" x="5049838" y="4413250"/>
          <p14:tracePt t="38626" x="5049838" y="4441825"/>
          <p14:tracePt t="38637" x="5049838" y="4468813"/>
          <p14:tracePt t="38642" x="5049838" y="4486275"/>
          <p14:tracePt t="38653" x="5041900" y="4532313"/>
          <p14:tracePt t="38657" x="5032375" y="4532313"/>
          <p14:tracePt t="38668" x="5022850" y="4551363"/>
          <p14:tracePt t="38673" x="5005388" y="4568825"/>
          <p14:tracePt t="38778" x="4959350" y="4624388"/>
          <p14:tracePt t="38789" x="4895850" y="4687888"/>
          <p14:tracePt t="38795" x="4840288" y="4724400"/>
          <p14:tracePt t="38805" x="4795838" y="4768850"/>
          <p14:tracePt t="38809" x="4730750" y="4824413"/>
          <p14:tracePt t="38819" x="4667250" y="4878388"/>
          <p14:tracePt t="38825" x="4613275" y="4914900"/>
          <p14:tracePt t="38834" x="4549775" y="4979988"/>
          <p14:tracePt t="38842" x="4467225" y="5053013"/>
          <p14:tracePt t="38851" x="4384675" y="5116513"/>
          <p14:tracePt t="38858" x="4294188" y="5189538"/>
          <p14:tracePt t="38867" x="4230688" y="5243513"/>
          <p14:tracePt t="38873" x="4165600" y="5307013"/>
          <p14:tracePt t="38887" x="4111625" y="5362575"/>
          <p14:tracePt t="38890" x="4065588" y="5408613"/>
          <p14:tracePt t="38897" x="4038600" y="5445125"/>
          <p14:tracePt t="38905" x="4002088" y="5472113"/>
          <p14:tracePt t="38913" x="3938588" y="5535613"/>
          <p14:tracePt t="38921" x="3919538" y="5554663"/>
          <p14:tracePt t="38929" x="3875088" y="5581650"/>
          <p14:tracePt t="38937" x="3829050" y="5618163"/>
          <p14:tracePt t="38945" x="3792538" y="5645150"/>
          <p14:tracePt t="38953" x="3746500" y="5699125"/>
          <p14:tracePt t="38963" x="3692525" y="5735638"/>
          <p14:tracePt t="38968" x="3646488" y="5781675"/>
          <p14:tracePt t="38977" x="3582988" y="5837238"/>
          <p14:tracePt t="38984" x="3500438" y="5900738"/>
          <p14:tracePt t="38994" x="3427413" y="5954713"/>
          <p14:tracePt t="39004" x="3390900" y="5983288"/>
          <p14:tracePt t="39009" x="3317875" y="6027738"/>
          <p14:tracePt t="39016" x="3290888" y="6054725"/>
          <p14:tracePt t="39027" x="3244850" y="6083300"/>
          <p14:tracePt t="39035" x="3227388" y="6091238"/>
          <p14:tracePt t="39045" x="3200400" y="6127750"/>
          <p14:tracePt t="39048" x="3190875" y="6137275"/>
          <p14:tracePt t="39056" x="3171825" y="6146800"/>
          <p14:tracePt t="39065" x="3163888" y="6156325"/>
          <p14:tracePt t="39080" x="3154363" y="6156325"/>
          <p14:tracePt t="39096" x="3144838" y="6164263"/>
          <p14:tracePt t="39105" x="3136900" y="6173788"/>
          <p14:tracePt t="39121" x="3136900" y="6183313"/>
          <p14:tracePt t="39130" x="3117850" y="6192838"/>
          <p14:tracePt t="39145" x="3100388" y="6210300"/>
          <p14:tracePt t="39153" x="3090863" y="6219825"/>
          <p14:tracePt t="39161" x="3081338" y="6229350"/>
          <p14:tracePt t="39176" x="3063875" y="6237288"/>
          <p14:tracePt t="39216" x="3054350" y="6237288"/>
          <p14:tracePt t="39224" x="3044825" y="6237288"/>
          <p14:tracePt t="39232" x="3035300" y="6246813"/>
          <p14:tracePt t="39240" x="3035300" y="6256338"/>
          <p14:tracePt t="39250" x="3027363" y="6256338"/>
          <p14:tracePt t="39257" x="3017838" y="6256338"/>
          <p14:tracePt t="39266" x="2981325" y="6265863"/>
          <p14:tracePt t="39273" x="2944813" y="6302375"/>
          <p14:tracePt t="39284" x="2908300" y="6310313"/>
          <p14:tracePt t="39290" x="2844800" y="6310313"/>
          <p14:tracePt t="39298" x="2789238" y="6319838"/>
          <p14:tracePt t="39306" x="2716213" y="6338888"/>
          <p14:tracePt t="39315" x="2616200" y="6338888"/>
          <p14:tracePt t="39322" x="2562225" y="6338888"/>
          <p14:tracePt t="39330" x="2489200" y="6338888"/>
          <p14:tracePt t="39339" x="2443163" y="6356350"/>
          <p14:tracePt t="39347" x="2389188" y="6365875"/>
          <p14:tracePt t="39353" x="2370138" y="6375400"/>
          <p14:tracePt t="39360" x="2360613" y="6375400"/>
          <p14:tracePt t="39369" x="2343150" y="6383338"/>
          <p14:tracePt t="39377" x="2333625" y="6392863"/>
          <p14:tracePt t="39392" x="2324100" y="6402388"/>
          <p14:tracePt t="39627" x="2324100" y="6392863"/>
          <p14:tracePt t="39637" x="2324100" y="6375400"/>
          <p14:tracePt t="39640" x="2333625" y="6356350"/>
          <p14:tracePt t="39656" x="2343150" y="6346825"/>
          <p14:tracePt t="39665" x="2352675" y="6329363"/>
          <p14:tracePt t="39672" x="2360613" y="6319838"/>
          <p14:tracePt t="39681" x="2370138" y="6310313"/>
          <p14:tracePt t="39688" x="2379663" y="6302375"/>
          <p14:tracePt t="39704" x="2379663" y="6292850"/>
          <p14:tracePt t="39874" x="2389188" y="6292850"/>
          <p14:tracePt t="39890" x="2406650" y="6302375"/>
          <p14:tracePt t="39901" x="2425700" y="6302375"/>
          <p14:tracePt t="39904" x="2443163" y="6319838"/>
          <p14:tracePt t="39914" x="2479675" y="6329363"/>
          <p14:tracePt t="39930" x="2479675" y="6338888"/>
          <p14:tracePt t="39938" x="2489200" y="6338888"/>
          <p14:tracePt t="39946" x="2498725" y="6346825"/>
          <p14:tracePt t="39954" x="2516188" y="6365875"/>
          <p14:tracePt t="39978" x="2533650" y="6365875"/>
          <p14:tracePt t="39984" x="2543175" y="6375400"/>
          <p14:tracePt t="40754" x="2552700" y="6375400"/>
          <p14:tracePt t="40762" x="2562225" y="6365875"/>
          <p14:tracePt t="40770" x="2562225" y="6356350"/>
          <p14:tracePt t="40778" x="2570163" y="6346825"/>
          <p14:tracePt t="40794" x="2589213" y="6338888"/>
          <p14:tracePt t="40810" x="2598738" y="6329363"/>
          <p14:tracePt t="40835" x="2598738" y="6319838"/>
          <p14:tracePt t="41048" x="2589213" y="6329363"/>
          <p14:tracePt t="41065" x="2579688" y="6346825"/>
          <p14:tracePt t="41218" x="2570163" y="6356350"/>
          <p14:tracePt t="41226" x="2562225" y="6356350"/>
          <p14:tracePt t="41233" x="2552700" y="6365875"/>
          <p14:tracePt t="41242" x="2543175" y="6375400"/>
          <p14:tracePt t="41250" x="2533650" y="6383338"/>
          <p14:tracePt t="41266" x="2516188" y="6383338"/>
          <p14:tracePt t="41273" x="2506663" y="6392863"/>
          <p14:tracePt t="41305" x="2498725" y="6392863"/>
          <p14:tracePt t="41313" x="2498725" y="6402388"/>
          <p14:tracePt t="41321" x="2489200" y="6411913"/>
          <p14:tracePt t="41338" x="2470150" y="6429375"/>
          <p14:tracePt t="43547" x="2470150" y="6411913"/>
          <p14:tracePt t="43554" x="2470150" y="6383338"/>
          <p14:tracePt t="43562" x="2470150" y="6365875"/>
          <p14:tracePt t="43569" x="2462213" y="6356350"/>
          <p14:tracePt t="43577" x="2462213" y="6338888"/>
          <p14:tracePt t="43585" x="2462213" y="6329363"/>
          <p14:tracePt t="43593" x="2462213" y="6310313"/>
          <p14:tracePt t="43608" x="2462213" y="6302375"/>
          <p14:tracePt t="43616" x="2452688" y="6283325"/>
          <p14:tracePt t="43876" x="2443163" y="6283325"/>
          <p14:tracePt t="43898" x="2425700" y="6302375"/>
          <p14:tracePt t="43930" x="2425700" y="6319838"/>
          <p14:tracePt t="44105" x="2443163" y="6310313"/>
          <p14:tracePt t="44112" x="2462213" y="6292850"/>
          <p14:tracePt t="44120" x="2470150" y="6273800"/>
          <p14:tracePt t="44136" x="2479675" y="6265863"/>
          <p14:tracePt t="44144" x="2489200" y="6256338"/>
          <p14:tracePt t="44152" x="2506663" y="6229350"/>
          <p14:tracePt t="44160" x="2516188" y="6229350"/>
          <p14:tracePt t="44701" x="2516188" y="6237288"/>
          <p14:tracePt t="44707" x="2516188" y="6246813"/>
          <p14:tracePt t="44716" x="2516188" y="6273800"/>
          <p14:tracePt t="44722" x="2516188" y="6292850"/>
          <p14:tracePt t="44730" x="2516188" y="6310313"/>
          <p14:tracePt t="44737" x="2506663" y="6329363"/>
          <p14:tracePt t="44745" x="2506663" y="6356350"/>
          <p14:tracePt t="44753" x="2506663" y="6365875"/>
          <p14:tracePt t="44769" x="2498725" y="6375400"/>
          <p14:tracePt t="46258" x="2470150" y="6375400"/>
          <p14:tracePt t="46267" x="2462213" y="6375400"/>
          <p14:tracePt t="46274" x="2452688" y="6383338"/>
          <p14:tracePt t="46314" x="2452688" y="6392863"/>
          <p14:tracePt t="46330" x="2433638" y="6402388"/>
          <p14:tracePt t="46340" x="2425700" y="6402388"/>
          <p14:tracePt t="46346" x="2416175" y="6411913"/>
          <p14:tracePt t="46355" x="2406650" y="6419850"/>
          <p14:tracePt t="46369" x="2389188" y="6419850"/>
          <p14:tracePt t="46386" x="2379663" y="6429375"/>
          <p14:tracePt t="46618" x="2360613" y="6429375"/>
          <p14:tracePt t="46626" x="2306638" y="6429375"/>
          <p14:tracePt t="46634" x="2206625" y="6429375"/>
          <p14:tracePt t="46642" x="2170113" y="6429375"/>
          <p14:tracePt t="46651" x="2133600" y="6429375"/>
          <p14:tracePt t="46659" x="2114550" y="6429375"/>
          <p14:tracePt t="46669" x="2078038" y="6429375"/>
          <p14:tracePt t="47284" x="2060575" y="6429375"/>
          <p14:tracePt t="47291" x="2033588" y="6429375"/>
          <p14:tracePt t="47306" x="2014538" y="6429375"/>
          <p14:tracePt t="47394" x="1978025" y="6429375"/>
          <p14:tracePt t="47410" x="1951038" y="6429375"/>
          <p14:tracePt t="47418" x="1941513" y="6429375"/>
          <p14:tracePt t="47436" x="1931988" y="6429375"/>
          <p14:tracePt t="47531" x="1895475" y="6429375"/>
          <p14:tracePt t="47538" x="1841500" y="6383338"/>
          <p14:tracePt t="47546" x="1804988" y="6356350"/>
          <p14:tracePt t="47555" x="1751013" y="6319838"/>
          <p14:tracePt t="47562" x="1685925" y="6265863"/>
          <p14:tracePt t="47570" x="1641475" y="6246813"/>
          <p14:tracePt t="47578" x="1576388" y="6192838"/>
          <p14:tracePt t="47589" x="1531938" y="6146800"/>
          <p14:tracePt t="47593" x="1476375" y="6091238"/>
          <p14:tracePt t="47603" x="1458913" y="6073775"/>
          <p14:tracePt t="47608" x="1412875" y="6027738"/>
          <p14:tracePt t="47618" x="1395413" y="6010275"/>
          <p14:tracePt t="47624" x="1385888" y="5983288"/>
          <p14:tracePt t="47635" x="1349375" y="5946775"/>
          <p14:tracePt t="47640" x="1330325" y="5927725"/>
          <p14:tracePt t="47648" x="1312863" y="5900738"/>
          <p14:tracePt t="47656" x="1303338" y="5864225"/>
          <p14:tracePt t="47665" x="1293813" y="5837238"/>
          <p14:tracePt t="47673" x="1293813" y="5818188"/>
          <p14:tracePt t="47681" x="1293813" y="5781675"/>
          <p14:tracePt t="47688" x="1285875" y="5745163"/>
          <p14:tracePt t="47697" x="1285875" y="5735638"/>
          <p14:tracePt t="47704" x="1285875" y="5691188"/>
          <p14:tracePt t="47713" x="1258888" y="5645150"/>
          <p14:tracePt t="47720" x="1249363" y="5618163"/>
          <p14:tracePt t="47728" x="1239838" y="5589588"/>
          <p14:tracePt t="47736" x="1239838" y="5545138"/>
          <p14:tracePt t="47745" x="1230313" y="5518150"/>
          <p14:tracePt t="47752" x="1212850" y="5481638"/>
          <p14:tracePt t="47760" x="1212850" y="5445125"/>
          <p14:tracePt t="47768" x="1203325" y="5416550"/>
          <p14:tracePt t="47777" x="1203325" y="5372100"/>
          <p14:tracePt t="47785" x="1203325" y="5335588"/>
          <p14:tracePt t="47793" x="1203325" y="5289550"/>
          <p14:tracePt t="47800" x="1203325" y="5270500"/>
          <p14:tracePt t="47809" x="1203325" y="5243513"/>
          <p14:tracePt t="47817" x="1203325" y="5233988"/>
          <p14:tracePt t="47825" x="1203325" y="5216525"/>
          <p14:tracePt t="47833" x="1203325" y="5189538"/>
          <p14:tracePt t="47842" x="1203325" y="5170488"/>
          <p14:tracePt t="47848" x="1212850" y="5133975"/>
          <p14:tracePt t="47856" x="1212850" y="5126038"/>
          <p14:tracePt t="47864" x="1222375" y="5097463"/>
          <p14:tracePt t="47874" x="1239838" y="5060950"/>
          <p14:tracePt t="47884" x="1249363" y="5043488"/>
          <p14:tracePt t="47890" x="1266825" y="5016500"/>
          <p14:tracePt t="47900" x="1276350" y="4997450"/>
          <p14:tracePt t="47906" x="1303338" y="4970463"/>
          <p14:tracePt t="47917" x="1303338" y="4951413"/>
          <p14:tracePt t="47922" x="1312863" y="4933950"/>
          <p14:tracePt t="47929" x="1322388" y="4887913"/>
          <p14:tracePt t="47937" x="1322388" y="4878388"/>
          <p14:tracePt t="47945" x="1322388" y="4860925"/>
          <p14:tracePt t="47953" x="1322388" y="4851400"/>
          <p14:tracePt t="47969" x="1322388" y="4841875"/>
          <p14:tracePt t="48080" x="1322388" y="4851400"/>
          <p14:tracePt t="48088" x="1303338" y="4887913"/>
          <p14:tracePt t="48097" x="1303338" y="4924425"/>
          <p14:tracePt t="48104" x="1293813" y="4960938"/>
          <p14:tracePt t="48112" x="1285875" y="5006975"/>
          <p14:tracePt t="48121" x="1276350" y="5043488"/>
          <p14:tracePt t="48128" x="1266825" y="5089525"/>
          <p14:tracePt t="48151" x="1239838" y="5160963"/>
          <p14:tracePt t="48152" x="1239838" y="5207000"/>
          <p14:tracePt t="48160" x="1230313" y="5262563"/>
          <p14:tracePt t="48168" x="1230313" y="5299075"/>
          <p14:tracePt t="48176" x="1222375" y="5343525"/>
          <p14:tracePt t="48185" x="1222375" y="5399088"/>
          <p14:tracePt t="48194" x="1222375" y="5445125"/>
          <p14:tracePt t="48204" x="1222375" y="5499100"/>
          <p14:tracePt t="48216" x="1222375" y="5526088"/>
          <p14:tracePt t="48224" x="1222375" y="5545138"/>
          <p14:tracePt t="48232" x="1222375" y="5572125"/>
          <p14:tracePt t="48240" x="1222375" y="5581650"/>
          <p14:tracePt t="48248" x="1222375" y="5589588"/>
          <p14:tracePt t="48370" x="1222375" y="5608638"/>
          <p14:tracePt t="48395" x="1222375" y="5626100"/>
          <p14:tracePt t="48405" x="1222375" y="5635625"/>
          <p14:tracePt t="48410" x="1222375" y="5662613"/>
          <p14:tracePt t="48418" x="1222375" y="5681663"/>
          <p14:tracePt t="48425" x="1222375" y="5718175"/>
          <p14:tracePt t="48433" x="1222375" y="5764213"/>
          <p14:tracePt t="48440" x="1222375" y="5772150"/>
          <p14:tracePt t="48448" x="1222375" y="5818188"/>
          <p14:tracePt t="48456" x="1222375" y="5845175"/>
          <p14:tracePt t="48466" x="1222375" y="5873750"/>
          <p14:tracePt t="48472" x="1222375" y="5910263"/>
          <p14:tracePt t="48481" x="1222375" y="5946775"/>
          <p14:tracePt t="48488" x="1222375" y="5964238"/>
          <p14:tracePt t="48499" x="1222375" y="5973763"/>
          <p14:tracePt t="48504" x="1239838" y="5991225"/>
          <p14:tracePt t="48512" x="1239838" y="6000750"/>
          <p14:tracePt t="48520" x="1249363" y="6010275"/>
          <p14:tracePt t="48537" x="1258888" y="6037263"/>
          <p14:tracePt t="48553" x="1266825" y="6046788"/>
          <p14:tracePt t="48561" x="1276350" y="6064250"/>
          <p14:tracePt t="48569" x="1293813" y="6083300"/>
          <p14:tracePt t="48577" x="1312863" y="6100763"/>
          <p14:tracePt t="48585" x="1358900" y="6137275"/>
          <p14:tracePt t="48593" x="1395413" y="6146800"/>
          <p14:tracePt t="48602" x="1512888" y="6164263"/>
          <p14:tracePt t="48609" x="1604963" y="6173788"/>
          <p14:tracePt t="48619" x="1714500" y="6200775"/>
          <p14:tracePt t="48625" x="1804988" y="6200775"/>
          <p14:tracePt t="48635" x="1905000" y="6200775"/>
          <p14:tracePt t="48641" x="1997075" y="6200775"/>
          <p14:tracePt t="48650" x="2033588" y="6200775"/>
          <p14:tracePt t="48657" x="2060575" y="6200775"/>
          <p14:tracePt t="48666" x="2114550" y="6200775"/>
          <p14:tracePt t="48673" x="2151063" y="6200775"/>
          <p14:tracePt t="48684" x="2170113" y="6192838"/>
          <p14:tracePt t="48689" x="2197100" y="6183313"/>
          <p14:tracePt t="48699" x="2206625" y="6173788"/>
          <p14:tracePt t="48705" x="2224088" y="6156325"/>
          <p14:tracePt t="48715" x="2243138" y="6146800"/>
          <p14:tracePt t="48720" x="2260600" y="6137275"/>
          <p14:tracePt t="48728" x="2306638" y="6119813"/>
          <p14:tracePt t="48736" x="2306638" y="6110288"/>
          <p14:tracePt t="48752" x="2316163" y="6100763"/>
          <p14:tracePt t="48761" x="2333625" y="6091238"/>
          <p14:tracePt t="48776" x="2352675" y="6091238"/>
          <p14:tracePt t="48784" x="2360613" y="6083300"/>
          <p14:tracePt t="48792" x="2370138" y="6083300"/>
          <p14:tracePt t="48808" x="2379663" y="6083300"/>
          <p14:tracePt t="48816" x="2397125" y="6073775"/>
          <p14:tracePt t="48832" x="2406650" y="6073775"/>
          <p14:tracePt t="48840" x="2443163" y="6073775"/>
          <p14:tracePt t="48848" x="2479675" y="6073775"/>
          <p14:tracePt t="48856" x="2525713" y="6073775"/>
          <p14:tracePt t="48866" x="2579688" y="6073775"/>
          <p14:tracePt t="48872" x="2635250" y="6073775"/>
          <p14:tracePt t="48881" x="2708275" y="6073775"/>
          <p14:tracePt t="48888" x="2781300" y="6073775"/>
          <p14:tracePt t="48897" x="2825750" y="6073775"/>
          <p14:tracePt t="48904" x="2852738" y="6073775"/>
          <p14:tracePt t="48912" x="2871788" y="6064250"/>
          <p14:tracePt t="48920" x="2881313" y="6054725"/>
          <p14:tracePt t="49040" x="2871788" y="6054725"/>
          <p14:tracePt t="49048" x="2852738" y="6073775"/>
          <p14:tracePt t="49056" x="2835275" y="6083300"/>
          <p14:tracePt t="49064" x="2817813" y="6091238"/>
          <p14:tracePt t="49081" x="2808288" y="6091238"/>
          <p14:tracePt t="49089" x="2798763" y="6100763"/>
          <p14:tracePt t="49097" x="2789238" y="6110288"/>
          <p14:tracePt t="49104" x="2789238" y="6119813"/>
          <p14:tracePt t="49120" x="2771775" y="6127750"/>
          <p14:tracePt t="49136" x="2752725" y="6127750"/>
          <p14:tracePt t="49144" x="2744788" y="6137275"/>
          <p14:tracePt t="49152" x="2725738" y="6156325"/>
          <p14:tracePt t="49173" x="2708275" y="6173788"/>
          <p14:tracePt t="49178" x="2689225" y="6173788"/>
          <p14:tracePt t="49188" x="2679700" y="6183313"/>
          <p14:tracePt t="49194" x="2652713" y="6192838"/>
          <p14:tracePt t="49203" x="2643188" y="6200775"/>
          <p14:tracePt t="49217" x="2635250" y="6200775"/>
          <p14:tracePt t="49225" x="2635250" y="6210300"/>
          <p14:tracePt t="49233" x="2625725" y="6210300"/>
          <p14:tracePt t="49249" x="2616200" y="6210300"/>
          <p14:tracePt t="49257" x="2606675" y="6210300"/>
          <p14:tracePt t="49264" x="2598738" y="6219825"/>
          <p14:tracePt t="49297" x="2589213" y="6229350"/>
          <p14:tracePt t="49340" x="2570163" y="6237288"/>
          <p14:tracePt t="49348" x="2570163" y="6246813"/>
          <p14:tracePt t="49357" x="2552700" y="6256338"/>
          <p14:tracePt t="49362" x="2516188" y="6265863"/>
          <p14:tracePt t="49378" x="2506663" y="6273800"/>
          <p14:tracePt t="49389" x="2498725" y="6273800"/>
          <p14:tracePt t="49545" x="2489200" y="6273800"/>
          <p14:tracePt t="49560" x="2489200" y="6237288"/>
          <p14:tracePt t="49568" x="2506663" y="6219825"/>
          <p14:tracePt t="49576" x="2543175" y="6183313"/>
          <p14:tracePt t="49584" x="2543175" y="6173788"/>
          <p14:tracePt t="49592" x="2552700" y="6146800"/>
          <p14:tracePt t="49600" x="2589213" y="6119813"/>
          <p14:tracePt t="49608" x="2598738" y="6091238"/>
          <p14:tracePt t="49616" x="2616200" y="6073775"/>
          <p14:tracePt t="49624" x="2625725" y="6064250"/>
          <p14:tracePt t="49634" x="2635250" y="6046788"/>
          <p14:tracePt t="49641" x="2643188" y="6027738"/>
          <p14:tracePt t="49650" x="2652713" y="6010275"/>
          <p14:tracePt t="49664" x="2671763" y="5991225"/>
          <p14:tracePt t="49681" x="2679700" y="5983288"/>
          <p14:tracePt t="49850" x="2679700" y="5991225"/>
          <p14:tracePt t="49856" x="2671763" y="6010275"/>
          <p14:tracePt t="49867" x="2662238" y="6010275"/>
          <p14:tracePt t="49872" x="2652713" y="6037263"/>
          <p14:tracePt t="49881" x="2616200" y="6073775"/>
          <p14:tracePt t="49888" x="2606675" y="6091238"/>
          <p14:tracePt t="49897" x="2606675" y="6100763"/>
          <p14:tracePt t="49904" x="2598738" y="6119813"/>
          <p14:tracePt t="49912" x="2579688" y="6137275"/>
          <p14:tracePt t="49920" x="2570163" y="6146800"/>
          <p14:tracePt t="49936" x="2562225" y="6164263"/>
          <p14:tracePt t="49944" x="2543175" y="6192838"/>
          <p14:tracePt t="49952" x="2533650" y="6192838"/>
          <p14:tracePt t="49968" x="2533650" y="6210300"/>
          <p14:tracePt t="49984" x="2533650" y="6219825"/>
          <p14:tracePt t="50008" x="2525713" y="6237288"/>
          <p14:tracePt t="50200" x="2516188" y="6265863"/>
          <p14:tracePt t="50209" x="2498725" y="6273800"/>
          <p14:tracePt t="50244" x="2489200" y="6283325"/>
          <p14:tracePt t="50684" x="2489200" y="6256338"/>
          <p14:tracePt t="50690" x="2506663" y="6237288"/>
          <p14:tracePt t="50700" x="2533650" y="6210300"/>
          <p14:tracePt t="50707" x="2543175" y="6192838"/>
          <p14:tracePt t="50718" x="2570163" y="6156325"/>
          <p14:tracePt t="50720" x="2589213" y="6119813"/>
          <p14:tracePt t="50736" x="2598738" y="6110288"/>
          <p14:tracePt t="50874" x="2598738" y="6100763"/>
          <p14:tracePt t="50890" x="2589213" y="6110288"/>
          <p14:tracePt t="50900" x="2579688" y="6119813"/>
          <p14:tracePt t="50914" x="2570163" y="6127750"/>
          <p14:tracePt t="50926" x="2543175" y="6156325"/>
          <p14:tracePt t="50928" x="2543175" y="6173788"/>
          <p14:tracePt t="50938" x="2525713" y="6192838"/>
          <p14:tracePt t="50946" x="2525713" y="6200775"/>
          <p14:tracePt t="50954" x="2525713" y="6219825"/>
          <p14:tracePt t="50962" x="2525713" y="6237288"/>
          <p14:tracePt t="50970" x="2525713" y="6246813"/>
          <p14:tracePt t="50978" x="2525713" y="6256338"/>
          <p14:tracePt t="51009" x="2525713" y="6273800"/>
          <p14:tracePt t="51170" x="2525713" y="6283325"/>
          <p14:tracePt t="51177" x="2506663" y="6292850"/>
          <p14:tracePt t="51184" x="2506663" y="6302375"/>
          <p14:tracePt t="51192" x="2498725" y="6310313"/>
          <p14:tracePt t="51208" x="2470150" y="6319838"/>
          <p14:tracePt t="51216" x="2470150" y="6329363"/>
          <p14:tracePt t="51224" x="2462213" y="6329363"/>
          <p14:tracePt t="51240" x="2443163" y="6338888"/>
          <p14:tracePt t="51256" x="2433638" y="6338888"/>
          <p14:tracePt t="51282" x="2425700" y="6346825"/>
          <p14:tracePt t="51458" x="2425700" y="6329363"/>
          <p14:tracePt t="51466" x="2416175" y="6310313"/>
          <p14:tracePt t="51490" x="2416175" y="6292850"/>
          <p14:tracePt t="51522" x="2406650" y="6273800"/>
          <p14:tracePt t="51834" x="2389188" y="6273800"/>
          <p14:tracePt t="51849" x="2379663" y="6273800"/>
          <p14:tracePt t="51866" x="2370138" y="6273800"/>
          <p14:tracePt t="52152" x="2397125" y="6273800"/>
          <p14:tracePt t="52161" x="2452688" y="6273800"/>
          <p14:tracePt t="52169" x="2479675" y="6273800"/>
          <p14:tracePt t="52177" x="2498725" y="6273800"/>
          <p14:tracePt t="52185" x="2516188" y="6273800"/>
          <p14:tracePt t="52498" x="2525713" y="6265863"/>
          <p14:tracePt t="52506" x="2525713" y="6256338"/>
          <p14:tracePt t="52522" x="2525713" y="6246813"/>
          <p14:tracePt t="52538" x="2525713" y="6237288"/>
          <p14:tracePt t="52546" x="2525713" y="6229350"/>
          <p14:tracePt t="52570" x="2525713" y="6219825"/>
          <p14:tracePt t="53030" x="2525713" y="6210300"/>
          <p14:tracePt t="53089" x="2525713" y="6200775"/>
          <p14:tracePt t="53139" x="2525713" y="6192838"/>
          <p14:tracePt t="53232" x="2533650" y="6183313"/>
          <p14:tracePt t="53240" x="2533650" y="6173788"/>
          <p14:tracePt t="53265" x="2533650" y="6164263"/>
          <p14:tracePt t="53323" x="2533650" y="6156325"/>
          <p14:tracePt t="53715" x="2616200" y="6119813"/>
          <p14:tracePt t="53723" x="2643188" y="6110288"/>
          <p14:tracePt t="53728" x="2671763" y="6100763"/>
          <p14:tracePt t="53736" x="2679700" y="6091238"/>
          <p14:tracePt t="53744" x="2689225" y="6091238"/>
          <p14:tracePt t="53752" x="2698750" y="6083300"/>
          <p14:tracePt t="53858" x="2698750" y="6073775"/>
          <p14:tracePt t="53874" x="2708275" y="6054725"/>
          <p14:tracePt t="53888" x="2716213" y="6046788"/>
          <p14:tracePt t="53897" x="2716213" y="6037263"/>
          <p14:tracePt t="53904" x="2716213" y="6027738"/>
          <p14:tracePt t="53912" x="2716213" y="6000750"/>
          <p14:tracePt t="53920" x="2716213" y="5991225"/>
          <p14:tracePt t="53936" x="2725738" y="5964238"/>
          <p14:tracePt t="53944" x="2725738" y="5927725"/>
          <p14:tracePt t="53952" x="2725738" y="5891213"/>
          <p14:tracePt t="53960" x="2735263" y="5845175"/>
          <p14:tracePt t="53969" x="2744788" y="5791200"/>
          <p14:tracePt t="53977" x="2771775" y="5745163"/>
          <p14:tracePt t="53986" x="2771775" y="5691188"/>
          <p14:tracePt t="53993" x="2771775" y="5672138"/>
          <p14:tracePt t="54001" x="2781300" y="5618163"/>
          <p14:tracePt t="54010" x="2789238" y="5572125"/>
          <p14:tracePt t="54018" x="2789238" y="5554663"/>
          <p14:tracePt t="54026" x="2825750" y="5499100"/>
          <p14:tracePt t="54033" x="2825750" y="5462588"/>
          <p14:tracePt t="54043" x="2835275" y="5426075"/>
          <p14:tracePt t="54048" x="2852738" y="5389563"/>
          <p14:tracePt t="54056" x="2852738" y="5362575"/>
          <p14:tracePt t="54065" x="2889250" y="5316538"/>
          <p14:tracePt t="54072" x="2917825" y="5289550"/>
          <p14:tracePt t="54080" x="2954338" y="5243513"/>
          <p14:tracePt t="54089" x="3008313" y="5189538"/>
          <p14:tracePt t="54097" x="3027363" y="5170488"/>
          <p14:tracePt t="54104" x="3054350" y="5143500"/>
          <p14:tracePt t="54114" x="3063875" y="5126038"/>
          <p14:tracePt t="54120" x="3090863" y="5089525"/>
          <p14:tracePt t="54128" x="3090863" y="5080000"/>
          <p14:tracePt t="54136" x="3108325" y="5060950"/>
          <p14:tracePt t="54144" x="3108325" y="5043488"/>
          <p14:tracePt t="54152" x="3117850" y="5043488"/>
          <p14:tracePt t="54160" x="3127375" y="5024438"/>
          <p14:tracePt t="54168" x="3136900" y="5006975"/>
          <p14:tracePt t="54176" x="3144838" y="4997450"/>
          <p14:tracePt t="54185" x="3154363" y="4979988"/>
          <p14:tracePt t="54193" x="3163888" y="4970463"/>
          <p14:tracePt t="54201" x="3171825" y="4951413"/>
          <p14:tracePt t="54209" x="3181350" y="4943475"/>
          <p14:tracePt t="54216" x="3208338" y="4924425"/>
          <p14:tracePt t="54224" x="3227388" y="4897438"/>
          <p14:tracePt t="54233" x="3236913" y="4887913"/>
          <p14:tracePt t="54240" x="3273425" y="4860925"/>
          <p14:tracePt t="54248" x="3300413" y="4841875"/>
          <p14:tracePt t="54256" x="3336925" y="4814888"/>
          <p14:tracePt t="54264" x="3363913" y="4787900"/>
          <p14:tracePt t="54272" x="3409950" y="4751388"/>
          <p14:tracePt t="54280" x="3446463" y="4732338"/>
          <p14:tracePt t="54288" x="3455988" y="4724400"/>
          <p14:tracePt t="54298" x="3482975" y="4697413"/>
          <p14:tracePt t="54305" x="3482975" y="4687888"/>
          <p14:tracePt t="54314" x="3500438" y="4668838"/>
          <p14:tracePt t="54320" x="3527425" y="4651375"/>
          <p14:tracePt t="54328" x="3536950" y="4632325"/>
          <p14:tracePt t="54336" x="3536950" y="4624388"/>
          <p14:tracePt t="54344" x="3546475" y="4614863"/>
          <p14:tracePt t="54360" x="3546475" y="4605338"/>
          <p14:tracePt t="54368" x="3546475" y="4595813"/>
          <p14:tracePt t="54376" x="3573463" y="4559300"/>
          <p14:tracePt t="54385" x="3573463" y="4541838"/>
          <p14:tracePt t="54393" x="3582988" y="4522788"/>
          <p14:tracePt t="54401" x="3592513" y="4495800"/>
          <p14:tracePt t="54409" x="3592513" y="4478338"/>
          <p14:tracePt t="54418" x="3592513" y="4449763"/>
          <p14:tracePt t="54425" x="3592513" y="4432300"/>
          <p14:tracePt t="54434" x="3592513" y="4422775"/>
          <p14:tracePt t="54440" x="3600450" y="4395788"/>
          <p14:tracePt t="54464" x="3600450" y="4386263"/>
          <p14:tracePt t="54472" x="3600450" y="4376738"/>
          <p14:tracePt t="54489" x="3600450" y="4368800"/>
          <p14:tracePt t="54594" x="3573463" y="4340225"/>
          <p14:tracePt t="54602" x="3556000" y="4340225"/>
          <p14:tracePt t="54610" x="3536950" y="4340225"/>
          <p14:tracePt t="54618" x="3519488" y="4332288"/>
          <p14:tracePt t="54629" x="3509963" y="4332288"/>
          <p14:tracePt t="54634" x="3490913" y="4313238"/>
          <p14:tracePt t="54641" x="3463925" y="4286250"/>
          <p14:tracePt t="54657" x="3446463" y="4259263"/>
          <p14:tracePt t="54665" x="3436938" y="4249738"/>
          <p14:tracePt t="54672" x="3436938" y="4222750"/>
          <p14:tracePt t="54680" x="3436938" y="4176713"/>
          <p14:tracePt t="54689" x="3436938" y="4159250"/>
          <p14:tracePt t="54698" x="3427413" y="4130675"/>
          <p14:tracePt t="54704" x="3427413" y="4113213"/>
          <p14:tracePt t="54713" x="3427413" y="4086225"/>
          <p14:tracePt t="54720" x="3427413" y="4067175"/>
          <p14:tracePt t="54728" x="3427413" y="4057650"/>
          <p14:tracePt t="54736" x="3427413" y="4030663"/>
          <p14:tracePt t="54744" x="3427413" y="4013200"/>
          <p14:tracePt t="54753" x="3427413" y="4003675"/>
          <p14:tracePt t="54761" x="3427413" y="3984625"/>
          <p14:tracePt t="54777" x="3427413" y="3948113"/>
          <p14:tracePt t="54794" x="3427413" y="3940175"/>
          <p14:tracePt t="54806" x="3427413" y="3911600"/>
          <p14:tracePt t="54810" x="3427413" y="3894138"/>
          <p14:tracePt t="54821" x="3427413" y="3884613"/>
          <p14:tracePt t="54826" x="3427413" y="3867150"/>
          <p14:tracePt t="54837" x="3427413" y="3857625"/>
          <p14:tracePt t="54858" x="3436938" y="3848100"/>
          <p14:tracePt t="54885" x="3463925" y="3848100"/>
          <p14:tracePt t="54891" x="3482975" y="3848100"/>
          <p14:tracePt t="54900" x="3519488" y="3848100"/>
          <p14:tracePt t="54905" x="3563938" y="3848100"/>
          <p14:tracePt t="54915" x="3619500" y="3848100"/>
          <p14:tracePt t="54921" x="3673475" y="3857625"/>
          <p14:tracePt t="54929" x="3709988" y="3884613"/>
          <p14:tracePt t="54936" x="3756025" y="3903663"/>
          <p14:tracePt t="54948" x="3775075" y="3921125"/>
          <p14:tracePt t="54956" x="3783013" y="3940175"/>
          <p14:tracePt t="54964" x="3792538" y="3957638"/>
          <p14:tracePt t="54972" x="3802063" y="3976688"/>
          <p14:tracePt t="54986" x="3802063" y="3994150"/>
          <p14:tracePt t="55002" x="3802063" y="4003675"/>
          <p14:tracePt t="55017" x="3802063" y="4013200"/>
          <p14:tracePt t="55024" x="3802063" y="4021138"/>
          <p14:tracePt t="55041" x="3802063" y="4040188"/>
          <p14:tracePt t="55056" x="3802063" y="4049713"/>
          <p14:tracePt t="55064" x="3802063" y="4076700"/>
          <p14:tracePt t="55072" x="3792538" y="4086225"/>
          <p14:tracePt t="55080" x="3775075" y="4103688"/>
          <p14:tracePt t="55088" x="3765550" y="4113213"/>
          <p14:tracePt t="55097" x="3746500" y="4130675"/>
          <p14:tracePt t="55104" x="3738563" y="4140200"/>
          <p14:tracePt t="55112" x="3729038" y="4149725"/>
          <p14:tracePt t="55120" x="3719513" y="4149725"/>
          <p14:tracePt t="55128" x="3702050" y="4159250"/>
          <p14:tracePt t="55136" x="3692525" y="4167188"/>
          <p14:tracePt t="55144" x="3673475" y="4176713"/>
          <p14:tracePt t="55152" x="3665538" y="4186238"/>
          <p14:tracePt t="55160" x="3656013" y="4186238"/>
          <p14:tracePt t="55168" x="3636963" y="4195763"/>
          <p14:tracePt t="55176" x="3609975" y="4213225"/>
          <p14:tracePt t="55186" x="3592513" y="4222750"/>
          <p14:tracePt t="55192" x="3573463" y="4232275"/>
          <p14:tracePt t="55200" x="3546475" y="4240213"/>
          <p14:tracePt t="55208" x="3519488" y="4268788"/>
          <p14:tracePt t="55224" x="3500438" y="4268788"/>
          <p14:tracePt t="55232" x="3482975" y="4276725"/>
          <p14:tracePt t="55240" x="3463925" y="4286250"/>
          <p14:tracePt t="55248" x="3446463" y="4295775"/>
          <p14:tracePt t="55256" x="3436938" y="4313238"/>
          <p14:tracePt t="55265" x="3409950" y="4332288"/>
          <p14:tracePt t="55274" x="3382963" y="4359275"/>
          <p14:tracePt t="55282" x="3373438" y="4405313"/>
          <p14:tracePt t="55290" x="3336925" y="4432300"/>
          <p14:tracePt t="55299" x="3317875" y="4478338"/>
          <p14:tracePt t="55306" x="3281363" y="4541838"/>
          <p14:tracePt t="55316" x="3254375" y="4605338"/>
          <p14:tracePt t="55322" x="3200400" y="4668838"/>
          <p14:tracePt t="55328" x="3144838" y="4741863"/>
          <p14:tracePt t="55336" x="3090863" y="4824413"/>
          <p14:tracePt t="55344" x="3054350" y="4887913"/>
          <p14:tracePt t="55352" x="2998788" y="4979988"/>
          <p14:tracePt t="55360" x="2944813" y="5080000"/>
          <p14:tracePt t="55368" x="2917825" y="5126038"/>
          <p14:tracePt t="55376" x="2862263" y="5207000"/>
          <p14:tracePt t="55384" x="2808288" y="5307013"/>
          <p14:tracePt t="55393" x="2789238" y="5343525"/>
          <p14:tracePt t="55400" x="2744788" y="5399088"/>
          <p14:tracePt t="55409" x="2679700" y="5499100"/>
          <p14:tracePt t="55418" x="2662238" y="5545138"/>
          <p14:tracePt t="55425" x="2616200" y="5626100"/>
          <p14:tracePt t="55435" x="2598738" y="5654675"/>
          <p14:tracePt t="55440" x="2579688" y="5708650"/>
          <p14:tracePt t="55449" x="2552700" y="5735638"/>
          <p14:tracePt t="55456" x="2533650" y="5764213"/>
          <p14:tracePt t="55465" x="2516188" y="5781675"/>
          <p14:tracePt t="55474" x="2516188" y="5791200"/>
          <p14:tracePt t="55484" x="2506663" y="5808663"/>
          <p14:tracePt t="55536" x="2498725" y="5818188"/>
          <p14:tracePt t="55561" x="2479675" y="5818188"/>
          <p14:tracePt t="55577" x="2462213" y="5845175"/>
          <p14:tracePt t="55585" x="2462213" y="5854700"/>
          <p14:tracePt t="55594" x="2452688" y="5891213"/>
          <p14:tracePt t="55601" x="2443163" y="5918200"/>
          <p14:tracePt t="55610" x="2443163" y="5946775"/>
          <p14:tracePt t="55619" x="2443163" y="5991225"/>
          <p14:tracePt t="55628" x="2425700" y="6018213"/>
          <p14:tracePt t="55633" x="2425700" y="6054725"/>
          <p14:tracePt t="55640" x="2425700" y="6091238"/>
          <p14:tracePt t="55648" x="2425700" y="6119813"/>
          <p14:tracePt t="55656" x="2416175" y="6164263"/>
          <p14:tracePt t="55665" x="2416175" y="6192838"/>
          <p14:tracePt t="55672" x="2406650" y="6237288"/>
          <p14:tracePt t="55680" x="2406650" y="6265863"/>
          <p14:tracePt t="55688" x="2389188" y="6292850"/>
          <p14:tracePt t="55697" x="2389188" y="6302375"/>
          <p14:tracePt t="55704" x="2389188" y="6310313"/>
          <p14:tracePt t="55713" x="2389188" y="6329363"/>
          <p14:tracePt t="55858" x="2389188" y="6338888"/>
          <p14:tracePt t="56010" x="2397125" y="6338888"/>
          <p14:tracePt t="56017" x="2406650" y="6338888"/>
          <p14:tracePt t="56024" x="2416175" y="6338888"/>
          <p14:tracePt t="56032" x="2443163" y="6338888"/>
          <p14:tracePt t="56040" x="2462213" y="6346825"/>
          <p14:tracePt t="56048" x="2506663" y="6365875"/>
          <p14:tracePt t="56056" x="2525713" y="6383338"/>
          <p14:tracePt t="56065" x="2552700" y="6392863"/>
          <p14:tracePt t="56072" x="2562225" y="6392863"/>
          <p14:tracePt t="56080" x="2570163" y="6402388"/>
          <p14:tracePt t="57668" x="2570163" y="6411913"/>
          <p14:tracePt t="57716" x="2570163" y="6419850"/>
          <p14:tracePt t="57906" x="2570163" y="6429375"/>
          <p14:tracePt t="58178" x="2562225" y="6429375"/>
          <p14:tracePt t="58218" x="2543175" y="6429375"/>
          <p14:tracePt t="58226" x="2516188" y="6429375"/>
          <p14:tracePt t="58234" x="2462213" y="6429375"/>
          <p14:tracePt t="58241" x="2433638" y="6429375"/>
          <p14:tracePt t="58250" x="2406650" y="6429375"/>
          <p14:tracePt t="58258" x="2397125" y="6429375"/>
          <p14:tracePt t="58264" x="2379663" y="6429375"/>
          <p14:tracePt t="58273" x="2370138" y="6429375"/>
          <p14:tracePt t="58329" x="2352675" y="6429375"/>
          <p14:tracePt t="58378" x="2324100" y="6429375"/>
          <p14:tracePt t="58387" x="2306638" y="6419850"/>
          <p14:tracePt t="58394" x="2251075" y="6411913"/>
          <p14:tracePt t="58402" x="2233613" y="6411913"/>
          <p14:tracePt t="58410" x="2206625" y="6402388"/>
          <p14:tracePt t="58420" x="2187575" y="6402388"/>
          <p14:tracePt t="58426" x="2160588" y="6383338"/>
          <p14:tracePt t="58438" x="2133600" y="6375400"/>
          <p14:tracePt t="58440" x="2124075" y="6375400"/>
          <p14:tracePt t="58448" x="2087563" y="6375400"/>
          <p14:tracePt t="58456" x="2070100" y="6365875"/>
          <p14:tracePt t="58464" x="2060575" y="6365875"/>
          <p14:tracePt t="58472" x="2014538" y="6346825"/>
          <p14:tracePt t="58480" x="1968500" y="6329363"/>
          <p14:tracePt t="58488" x="1941513" y="6329363"/>
          <p14:tracePt t="58497" x="1914525" y="6329363"/>
          <p14:tracePt t="58504" x="1878013" y="6319838"/>
          <p14:tracePt t="58521" x="1868488" y="6319838"/>
          <p14:tracePt t="58529" x="1851025" y="6319838"/>
          <p14:tracePt t="58537" x="1841500" y="6319838"/>
          <p14:tracePt t="58545" x="1831975" y="6319838"/>
          <p14:tracePt t="58561" x="1824038" y="6319838"/>
          <p14:tracePt t="58578" x="1814513" y="6319838"/>
          <p14:tracePt t="58601" x="1804988" y="6319838"/>
          <p14:tracePt t="58617" x="1795463" y="6319838"/>
          <p14:tracePt t="58626" x="1787525" y="6319838"/>
          <p14:tracePt t="58634" x="1758950" y="6310313"/>
          <p14:tracePt t="58640" x="1741488" y="6310313"/>
          <p14:tracePt t="58648" x="1704975" y="6302375"/>
          <p14:tracePt t="58656" x="1668463" y="6302375"/>
          <p14:tracePt t="58664" x="1649413" y="6302375"/>
          <p14:tracePt t="58680" x="1631950" y="6302375"/>
          <p14:tracePt t="58690" x="1612900" y="6292850"/>
          <p14:tracePt t="58700" x="1604963" y="6283325"/>
          <p14:tracePt t="58706" x="1585913" y="6283325"/>
          <p14:tracePt t="58716" x="1568450" y="6283325"/>
          <p14:tracePt t="58722" x="1541463" y="6283325"/>
          <p14:tracePt t="58732" x="1522413" y="6283325"/>
          <p14:tracePt t="58737" x="1495425" y="6283325"/>
          <p14:tracePt t="58745" x="1476375" y="6283325"/>
          <p14:tracePt t="58761" x="1468438" y="6283325"/>
          <p14:tracePt t="59042" x="1449388" y="6283325"/>
          <p14:tracePt t="59064" x="1439863" y="6283325"/>
          <p14:tracePt t="59072" x="1431925" y="6283325"/>
          <p14:tracePt t="59139" x="1412875" y="6283325"/>
          <p14:tracePt t="59252" x="1395413" y="6283325"/>
          <p14:tracePt t="59257" x="1385888" y="6283325"/>
          <p14:tracePt t="59264" x="1358900" y="6283325"/>
          <p14:tracePt t="59272" x="1349375" y="6283325"/>
          <p14:tracePt t="59280" x="1322388" y="6283325"/>
          <p14:tracePt t="59305" x="1312863" y="6283325"/>
          <p14:tracePt t="59314" x="1303338" y="6283325"/>
          <p14:tracePt t="59321" x="1285875" y="6283325"/>
          <p14:tracePt t="59330" x="1276350" y="6283325"/>
          <p14:tracePt t="59368" x="1266825" y="6283325"/>
          <p14:tracePt t="59641" x="1266825" y="6273800"/>
          <p14:tracePt t="59682" x="1258888" y="6256338"/>
          <p14:tracePt t="59698" x="1249363" y="6256338"/>
          <p14:tracePt t="59732" x="1239838" y="6256338"/>
          <p14:tracePt t="59818" x="1230313" y="6246813"/>
          <p14:tracePt t="59850" x="1230313" y="6237288"/>
          <p14:tracePt t="60170" x="1239838" y="6237288"/>
          <p14:tracePt t="60178" x="1276350" y="6237288"/>
          <p14:tracePt t="60186" x="1312863" y="6237288"/>
          <p14:tracePt t="60195" x="1339850" y="6237288"/>
          <p14:tracePt t="60203" x="1376363" y="6237288"/>
          <p14:tracePt t="60217" x="1385888" y="6237288"/>
          <p14:tracePt t="60235" x="1403350" y="6237288"/>
          <p14:tracePt t="60241" x="1422400" y="6246813"/>
          <p14:tracePt t="60258" x="1431925" y="6246813"/>
          <p14:tracePt t="60266" x="1468438" y="6256338"/>
          <p14:tracePt t="60273" x="1495425" y="6283325"/>
          <p14:tracePt t="60282" x="1512888" y="6283325"/>
          <p14:tracePt t="60289" x="1558925" y="6283325"/>
          <p14:tracePt t="60297" x="1568450" y="6283325"/>
          <p14:tracePt t="60304" x="1604963" y="6292850"/>
          <p14:tracePt t="60313" x="1641475" y="6292850"/>
          <p14:tracePt t="60320" x="1649413" y="6292850"/>
          <p14:tracePt t="60329" x="1668463" y="6292850"/>
          <p14:tracePt t="60336" x="1685925" y="6292850"/>
          <p14:tracePt t="60352" x="1695450" y="6292850"/>
          <p14:tracePt t="60377" x="1704975" y="6292850"/>
          <p14:tracePt t="60386" x="1722438" y="6292850"/>
          <p14:tracePt t="60393" x="1741488" y="6292850"/>
          <p14:tracePt t="60401" x="1751013" y="6302375"/>
          <p14:tracePt t="60409" x="1787525" y="6302375"/>
          <p14:tracePt t="60418" x="1814513" y="6310313"/>
          <p14:tracePt t="60425" x="1831975" y="6310313"/>
          <p14:tracePt t="60435" x="1860550" y="6310313"/>
          <p14:tracePt t="60441" x="1895475" y="6310313"/>
          <p14:tracePt t="60451" x="1951038" y="6329363"/>
          <p14:tracePt t="60458" x="2005013" y="6338888"/>
          <p14:tracePt t="60465" x="2051050" y="6338888"/>
          <p14:tracePt t="60474" x="2106613" y="6338888"/>
          <p14:tracePt t="60482" x="2143125" y="6338888"/>
          <p14:tracePt t="60490" x="2197100" y="6338888"/>
          <p14:tracePt t="60499" x="2251075" y="6338888"/>
          <p14:tracePt t="60506" x="2297113" y="6338888"/>
          <p14:tracePt t="60516" x="2316163" y="6338888"/>
          <p14:tracePt t="60521" x="2324100" y="6338888"/>
          <p14:tracePt t="60690" x="2343150" y="6338888"/>
          <p14:tracePt t="60708" x="2352675" y="6338888"/>
          <p14:tracePt t="60722" x="2360613" y="6338888"/>
          <p14:tracePt t="60864" x="2370138" y="6338888"/>
          <p14:tracePt t="61122" x="2370138" y="6329363"/>
          <p14:tracePt t="61131" x="2370138" y="6302375"/>
          <p14:tracePt t="61136" x="2370138" y="6292850"/>
          <p14:tracePt t="61144" x="2370138" y="6283325"/>
          <p14:tracePt t="61152" x="2370138" y="6273800"/>
          <p14:tracePt t="61160" x="2389188" y="6246813"/>
          <p14:tracePt t="61176" x="2397125" y="6246813"/>
          <p14:tracePt t="61185" x="2406650" y="6237288"/>
          <p14:tracePt t="61193" x="2406650" y="6229350"/>
          <p14:tracePt t="61201" x="2406650" y="6219825"/>
          <p14:tracePt t="61211" x="2406650" y="6210300"/>
          <p14:tracePt t="61217" x="2406650" y="6200775"/>
          <p14:tracePt t="61225" x="2406650" y="6183313"/>
          <p14:tracePt t="61249" x="2406650" y="6173788"/>
          <p14:tracePt t="61257" x="2406650" y="6164263"/>
          <p14:tracePt t="61321" x="2406650" y="6146800"/>
          <p14:tracePt t="61329" x="2406650" y="6137275"/>
          <p14:tracePt t="61337" x="2406650" y="6127750"/>
          <p14:tracePt t="61352" x="2416175" y="6119813"/>
          <p14:tracePt t="61368" x="2416175" y="6110288"/>
          <p14:tracePt t="61392" x="2416175" y="6100763"/>
          <p14:tracePt t="61409" x="2425700" y="6091238"/>
          <p14:tracePt t="61451" x="2425700" y="6083300"/>
          <p14:tracePt t="61651" x="2425700" y="6064250"/>
          <p14:tracePt t="61770" x="2425700" y="6054725"/>
          <p14:tracePt t="61778" x="2370138" y="6054725"/>
          <p14:tracePt t="61786" x="2343150" y="6054725"/>
          <p14:tracePt t="61797" x="2279650" y="6064250"/>
          <p14:tracePt t="61802" x="2260600" y="6064250"/>
          <p14:tracePt t="61817" x="2214563" y="6064250"/>
          <p14:tracePt t="61826" x="2197100" y="6064250"/>
          <p14:tracePt t="61834" x="2179638" y="6064250"/>
          <p14:tracePt t="61846" x="2179638" y="6073775"/>
          <p14:tracePt t="61922" x="2160588" y="6073775"/>
          <p14:tracePt t="61931" x="2143125" y="6073775"/>
          <p14:tracePt t="61938" x="2097088" y="6073775"/>
          <p14:tracePt t="61947" x="2078038" y="6073775"/>
          <p14:tracePt t="61954" x="2041525" y="6073775"/>
          <p14:tracePt t="61962" x="2033588" y="6073775"/>
          <p14:tracePt t="61970" x="2014538" y="6073775"/>
          <p14:tracePt t="61979" x="1997075" y="6073775"/>
          <p14:tracePt t="61994" x="1968500" y="6073775"/>
          <p14:tracePt t="62002" x="1960563" y="6073775"/>
          <p14:tracePt t="62017" x="1951038" y="6073775"/>
          <p14:tracePt t="62025" x="1931988" y="6073775"/>
          <p14:tracePt t="62033" x="1924050" y="6073775"/>
          <p14:tracePt t="62040" x="1914525" y="6073775"/>
          <p14:tracePt t="62056" x="1905000" y="6073775"/>
          <p14:tracePt t="62073" x="1878013" y="6073775"/>
          <p14:tracePt t="62088" x="1851025" y="6073775"/>
          <p14:tracePt t="62097" x="1831975" y="6073775"/>
          <p14:tracePt t="62104" x="1804988" y="6073775"/>
          <p14:tracePt t="62120" x="1795463" y="6073775"/>
          <p14:tracePt t="62137" x="1787525" y="6073775"/>
          <p14:tracePt t="62145" x="1778000" y="6073775"/>
          <p14:tracePt t="62161" x="1758950" y="6073775"/>
          <p14:tracePt t="62177" x="1751013" y="6073775"/>
          <p14:tracePt t="62185" x="1741488" y="6073775"/>
          <p14:tracePt t="62202" x="1714500" y="6073775"/>
          <p14:tracePt t="62209" x="1695450" y="6073775"/>
          <p14:tracePt t="62217" x="1668463" y="6073775"/>
          <p14:tracePt t="62225" x="1649413" y="6073775"/>
          <p14:tracePt t="62233" x="1631950" y="6073775"/>
          <p14:tracePt t="62241" x="1622425" y="6073775"/>
          <p14:tracePt t="62249" x="1612900" y="6073775"/>
          <p14:tracePt t="62257" x="1604963" y="6073775"/>
          <p14:tracePt t="62273" x="1585913" y="6073775"/>
          <p14:tracePt t="62322" x="1576388" y="6073775"/>
          <p14:tracePt t="62329" x="1549400" y="6073775"/>
          <p14:tracePt t="62337" x="1541463" y="6073775"/>
          <p14:tracePt t="62345" x="1504950" y="6073775"/>
          <p14:tracePt t="62361" x="1495425" y="6073775"/>
          <p14:tracePt t="62368" x="1485900" y="6073775"/>
          <p14:tracePt t="62442" x="1476375" y="6073775"/>
          <p14:tracePt t="62450" x="1468438" y="6073775"/>
          <p14:tracePt t="62458" x="1449388" y="6073775"/>
          <p14:tracePt t="62467" x="1422400" y="6073775"/>
          <p14:tracePt t="62474" x="1412875" y="6073775"/>
          <p14:tracePt t="62484" x="1403350" y="6073775"/>
          <p14:tracePt t="62489" x="1395413" y="6073775"/>
          <p14:tracePt t="62505" x="1376363" y="6073775"/>
          <p14:tracePt t="62515" x="1366838" y="6073775"/>
          <p14:tracePt t="62521" x="1358900" y="6073775"/>
          <p14:tracePt t="62531" x="1339850" y="6073775"/>
          <p14:tracePt t="62537" x="1322388" y="6073775"/>
          <p14:tracePt t="62544" x="1312863" y="6073775"/>
          <p14:tracePt t="62553" x="1293813" y="6073775"/>
          <p14:tracePt t="62577" x="1285875" y="6073775"/>
          <p14:tracePt t="62635" x="1266825" y="6073775"/>
          <p14:tracePt t="62642" x="1249363" y="6073775"/>
          <p14:tracePt t="62650" x="1230313" y="6073775"/>
          <p14:tracePt t="62668" x="1203325" y="6073775"/>
          <p14:tracePt t="62674" x="1193800" y="6073775"/>
          <p14:tracePt t="62685" x="1176338" y="6064250"/>
          <p14:tracePt t="62848" x="1193800" y="6064250"/>
          <p14:tracePt t="62856" x="1322388" y="6064250"/>
          <p14:tracePt t="62866" x="1468438" y="6083300"/>
          <p14:tracePt t="62884" x="1714500" y="6127750"/>
          <p14:tracePt t="62891" x="1824038" y="6156325"/>
          <p14:tracePt t="62899" x="1860550" y="6156325"/>
          <p14:tracePt t="62906" x="1895475" y="6164263"/>
          <p14:tracePt t="62921" x="1924050" y="6164263"/>
          <p14:tracePt t="62994" x="1931988" y="6164263"/>
          <p14:tracePt t="63002" x="1960563" y="6164263"/>
          <p14:tracePt t="63010" x="1987550" y="6183313"/>
          <p14:tracePt t="63022" x="2041525" y="6192838"/>
          <p14:tracePt t="63026" x="2087563" y="6210300"/>
          <p14:tracePt t="63034" x="2143125" y="6219825"/>
          <p14:tracePt t="63045" x="2206625" y="6256338"/>
          <p14:tracePt t="63048" x="2243138" y="6265863"/>
          <p14:tracePt t="63056" x="2260600" y="6265863"/>
          <p14:tracePt t="63064" x="2270125" y="6265863"/>
          <p14:tracePt t="63072" x="2279650" y="6265863"/>
          <p14:tracePt t="63221" x="2287588" y="6273800"/>
          <p14:tracePt t="63227" x="2297113" y="6292850"/>
          <p14:tracePt t="63250" x="2316163" y="6302375"/>
          <p14:tracePt t="63258" x="2324100" y="6310313"/>
          <p14:tracePt t="63274" x="2333625" y="6319838"/>
          <p14:tracePt t="63298" x="2343150" y="6338888"/>
          <p14:tracePt t="63507" x="2370138" y="6329363"/>
          <p14:tracePt t="63515" x="2389188" y="6319838"/>
          <p14:tracePt t="63538" x="2397125" y="6319838"/>
          <p14:tracePt t="63555" x="2416175" y="6319838"/>
          <p14:tracePt t="63618" x="2425700" y="6319838"/>
          <p14:tracePt t="63642" x="2433638" y="6310313"/>
          <p14:tracePt t="63794" x="2433638" y="6302375"/>
          <p14:tracePt t="63858" x="2433638" y="6310313"/>
          <p14:tracePt t="63922" x="2425700" y="6319838"/>
          <p14:tracePt t="63928" x="2425700" y="6329363"/>
          <p14:tracePt t="64152" x="2425700" y="6338888"/>
          <p14:tracePt t="64160" x="2425700" y="6346825"/>
          <p14:tracePt t="64377" x="2425700" y="6338888"/>
          <p14:tracePt t="64385" x="2433638" y="6319838"/>
          <p14:tracePt t="64393" x="2443163" y="6292850"/>
          <p14:tracePt t="64401" x="2443163" y="6283325"/>
          <p14:tracePt t="64409" x="2443163" y="6273800"/>
          <p14:tracePt t="64417" x="2452688" y="6256338"/>
          <p14:tracePt t="64424" x="2452688" y="6246813"/>
          <p14:tracePt t="64440" x="2452688" y="6237288"/>
          <p14:tracePt t="64450" x="2452688" y="6219825"/>
          <p14:tracePt t="64464" x="2462213" y="6210300"/>
          <p14:tracePt t="64472" x="2462213" y="6200775"/>
          <p14:tracePt t="64496" x="2462213" y="6192838"/>
          <p14:tracePt t="64505" x="2470150" y="6183313"/>
          <p14:tracePt t="64522" x="2470150" y="6173788"/>
          <p14:tracePt t="64587" x="2470150" y="6164263"/>
          <p14:tracePt t="64594" x="2479675" y="6164263"/>
          <p14:tracePt t="64610" x="2489200" y="6156325"/>
          <p14:tracePt t="64626" x="2498725" y="6156325"/>
          <p14:tracePt t="64635" x="2506663" y="6146800"/>
          <p14:tracePt t="64642" x="2516188" y="6146800"/>
          <p14:tracePt t="64651" x="2525713" y="6137275"/>
          <p14:tracePt t="64657" x="2533650" y="6127750"/>
          <p14:tracePt t="64668" x="2543175" y="6119813"/>
          <p14:tracePt t="64688" x="2552700" y="6110288"/>
          <p14:tracePt t="64704" x="2562225" y="6110288"/>
          <p14:tracePt t="64730" x="2570163" y="6100763"/>
          <p14:tracePt t="64744" x="2579688" y="6091238"/>
          <p14:tracePt t="64752" x="2579688" y="6083300"/>
          <p14:tracePt t="64882" x="2579688" y="6091238"/>
          <p14:tracePt t="64906" x="2579688" y="6100763"/>
          <p14:tracePt t="64926" x="2579688" y="6119813"/>
          <p14:tracePt t="64936" x="2579688" y="6127750"/>
          <p14:tracePt t="64944" x="2579688" y="6146800"/>
          <p14:tracePt t="64952" x="2579688" y="6156325"/>
          <p14:tracePt t="64962" x="2579688" y="6164263"/>
          <p14:tracePt t="64970" x="2579688" y="6183313"/>
          <p14:tracePt t="64978" x="2570163" y="6200775"/>
          <p14:tracePt t="64986" x="2570163" y="6219825"/>
          <p14:tracePt t="64995" x="2570163" y="6256338"/>
          <p14:tracePt t="65002" x="2552700" y="6283325"/>
          <p14:tracePt t="65010" x="2543175" y="6310313"/>
          <p14:tracePt t="65018" x="2525713" y="6338888"/>
          <p14:tracePt t="65027" x="2516188" y="6365875"/>
          <p14:tracePt t="65033" x="2506663" y="6383338"/>
          <p14:tracePt t="65043" x="2489200" y="6402388"/>
          <p14:tracePt t="65048" x="2489200" y="6411913"/>
          <p14:tracePt t="65056" x="2479675" y="6419850"/>
          <p14:tracePt t="65458" x="2462213" y="6446838"/>
          <p14:tracePt t="65472" x="2452688" y="6446838"/>
          <p14:tracePt t="65480" x="2443163" y="6446838"/>
          <p14:tracePt t="65579" x="2443163" y="6438900"/>
          <p14:tracePt t="65586" x="2433638" y="6429375"/>
          <p14:tracePt t="65602" x="2433638" y="6419850"/>
          <p14:tracePt t="65610" x="2433638" y="6411913"/>
          <p14:tracePt t="65619" x="2433638" y="6402388"/>
          <p14:tracePt t="65626" x="2433638" y="6383338"/>
          <p14:tracePt t="65634" x="2433638" y="6375400"/>
          <p14:tracePt t="65666" x="2433638" y="6365875"/>
          <p14:tracePt t="65680" x="2433638" y="6346825"/>
          <p14:tracePt t="65690" x="2433638" y="6338888"/>
          <p14:tracePt t="65706" x="2443163" y="6329363"/>
          <p14:tracePt t="65716" x="2462213" y="6329363"/>
          <p14:tracePt t="65722" x="2489200" y="6329363"/>
          <p14:tracePt t="65733" x="2506663" y="6329363"/>
          <p14:tracePt t="65748" x="2533650" y="6329363"/>
          <p14:tracePt t="65762" x="2552700" y="6329363"/>
          <p14:tracePt t="65770" x="2562225" y="6338888"/>
          <p14:tracePt t="65778" x="2570163" y="6346825"/>
          <p14:tracePt t="65786" x="2579688" y="6356350"/>
          <p14:tracePt t="65794" x="2579688" y="6365875"/>
          <p14:tracePt t="65810" x="2579688" y="6375400"/>
          <p14:tracePt t="65818" x="2579688" y="6383338"/>
          <p14:tracePt t="65826" x="2579688" y="6411913"/>
          <p14:tracePt t="65850" x="2579688" y="6419850"/>
          <p14:tracePt t="65858" x="2579688" y="6429375"/>
          <p14:tracePt t="65882" x="2579688" y="6446838"/>
          <p14:tracePt t="65892" x="2570163" y="6446838"/>
          <p14:tracePt t="65899" x="2570163" y="6456363"/>
          <p14:tracePt t="65905" x="2562225" y="6465888"/>
          <p14:tracePt t="65914" x="2552700" y="6475413"/>
          <p14:tracePt t="65931" x="2543175" y="6483350"/>
          <p14:tracePt t="65937" x="2533650" y="6492875"/>
          <p14:tracePt t="66010" x="2525713" y="6492875"/>
          <p14:tracePt t="66018" x="2506663" y="6492875"/>
          <p14:tracePt t="66026" x="2498725" y="6483350"/>
          <p14:tracePt t="66040" x="2498725" y="6465888"/>
          <p14:tracePt t="66048" x="2489200" y="6446838"/>
          <p14:tracePt t="66072" x="2489200" y="6438900"/>
          <p14:tracePt t="66080" x="2489200" y="6419850"/>
          <p14:tracePt t="66097" x="2489200" y="6402388"/>
          <p14:tracePt t="66104" x="2489200" y="6383338"/>
          <p14:tracePt t="66113" x="2498725" y="6365875"/>
          <p14:tracePt t="66120" x="2506663" y="6356350"/>
          <p14:tracePt t="66129" x="2525713" y="6338888"/>
          <p14:tracePt t="66136" x="2525713" y="6329363"/>
          <p14:tracePt t="66145" x="2543175" y="6310313"/>
          <p14:tracePt t="66152" x="2552700" y="6302375"/>
          <p14:tracePt t="66160" x="2562225" y="6302375"/>
          <p14:tracePt t="66168" x="2579688" y="6283325"/>
          <p14:tracePt t="66176" x="2589213" y="6283325"/>
          <p14:tracePt t="66184" x="2598738" y="6283325"/>
          <p14:tracePt t="66192" x="2616200" y="6283325"/>
          <p14:tracePt t="66200" x="2625725" y="6283325"/>
          <p14:tracePt t="66232" x="2635250" y="6283325"/>
          <p14:tracePt t="66240" x="2635250" y="6292850"/>
          <p14:tracePt t="66248" x="2635250" y="6310313"/>
          <p14:tracePt t="66256" x="2635250" y="6319838"/>
          <p14:tracePt t="66264" x="2635250" y="6329363"/>
          <p14:tracePt t="66288" x="2635250" y="6346825"/>
          <p14:tracePt t="66297" x="2635250" y="6356350"/>
          <p14:tracePt t="66305" x="2635250" y="6365875"/>
          <p14:tracePt t="66314" x="2625725" y="6383338"/>
          <p14:tracePt t="66321" x="2616200" y="6392863"/>
          <p14:tracePt t="66330" x="2598738" y="6402388"/>
          <p14:tracePt t="66337" x="2598738" y="6411913"/>
          <p14:tracePt t="66346" x="2579688" y="6419850"/>
          <p14:tracePt t="66353" x="2562225" y="6419850"/>
          <p14:tracePt t="66360" x="2552700" y="6419850"/>
          <p14:tracePt t="66368" x="2543175" y="6429375"/>
          <p14:tracePt t="66384" x="2533650" y="6438900"/>
          <p14:tracePt t="66892" x="2533650" y="6411913"/>
          <p14:tracePt t="66897" x="2562225" y="6392863"/>
          <p14:tracePt t="66904" x="2598738" y="6356350"/>
          <p14:tracePt t="66912" x="2635250" y="6329363"/>
          <p14:tracePt t="66921" x="2671763" y="6283325"/>
          <p14:tracePt t="66929" x="2698750" y="6219825"/>
          <p14:tracePt t="66937" x="2725738" y="6173788"/>
          <p14:tracePt t="66944" x="2752725" y="6091238"/>
          <p14:tracePt t="66953" x="2798763" y="6010275"/>
          <p14:tracePt t="66962" x="2808288" y="5973763"/>
          <p14:tracePt t="66971" x="2844800" y="5891213"/>
          <p14:tracePt t="66978" x="2871788" y="5827713"/>
          <p14:tracePt t="66986" x="2908300" y="5745163"/>
          <p14:tracePt t="66993" x="2935288" y="5681663"/>
          <p14:tracePt t="67001" x="2981325" y="5608638"/>
          <p14:tracePt t="67009" x="2998788" y="5526088"/>
          <p14:tracePt t="67017" x="3044825" y="5462588"/>
          <p14:tracePt t="67026" x="3063875" y="5399088"/>
          <p14:tracePt t="67033" x="3100388" y="5372100"/>
          <p14:tracePt t="67041" x="3117850" y="5326063"/>
          <p14:tracePt t="67048" x="3144838" y="5262563"/>
          <p14:tracePt t="67058" x="3181350" y="5216525"/>
          <p14:tracePt t="67064" x="3217863" y="5153025"/>
          <p14:tracePt t="67072" x="3244850" y="5106988"/>
          <p14:tracePt t="67081" x="3254375" y="5089525"/>
          <p14:tracePt t="67088" x="3290888" y="5024438"/>
          <p14:tracePt t="67097" x="3300413" y="4997450"/>
          <p14:tracePt t="67105" x="3327400" y="4951413"/>
          <p14:tracePt t="67115" x="3354388" y="4924425"/>
          <p14:tracePt t="67121" x="3363913" y="4860925"/>
          <p14:tracePt t="67131" x="3419475" y="4797425"/>
          <p14:tracePt t="67137" x="3455988" y="4732338"/>
          <p14:tracePt t="67147" x="3473450" y="4705350"/>
          <p14:tracePt t="67154" x="3519488" y="4641850"/>
          <p14:tracePt t="67162" x="3527425" y="4632325"/>
          <p14:tracePt t="67169" x="3563938" y="4587875"/>
          <p14:tracePt t="67177" x="3582988" y="4551363"/>
          <p14:tracePt t="67187" x="3592513" y="4532313"/>
          <p14:tracePt t="67194" x="3619500" y="4505325"/>
          <p14:tracePt t="67201" x="3629025" y="4478338"/>
          <p14:tracePt t="67210" x="3636963" y="4441825"/>
          <p14:tracePt t="67218" x="3665538" y="4422775"/>
          <p14:tracePt t="67225" x="3673475" y="4395788"/>
          <p14:tracePt t="67235" x="3683000" y="4386263"/>
          <p14:tracePt t="67241" x="3702050" y="4349750"/>
          <p14:tracePt t="67251" x="3719513" y="4332288"/>
          <p14:tracePt t="67256" x="3729038" y="4313238"/>
          <p14:tracePt t="67264" x="3729038" y="4303713"/>
          <p14:tracePt t="67273" x="3738563" y="4286250"/>
          <p14:tracePt t="67280" x="3738563" y="4259263"/>
          <p14:tracePt t="67288" x="3756025" y="4240213"/>
          <p14:tracePt t="67297" x="3756025" y="4203700"/>
          <p14:tracePt t="67304" x="3756025" y="4195763"/>
          <p14:tracePt t="67312" x="3756025" y="4159250"/>
          <p14:tracePt t="67320" x="3756025" y="4140200"/>
          <p14:tracePt t="67329" x="3756025" y="4113213"/>
          <p14:tracePt t="67336" x="3756025" y="4094163"/>
          <p14:tracePt t="67345" x="3756025" y="4067175"/>
          <p14:tracePt t="67353" x="3756025" y="4049713"/>
          <p14:tracePt t="67360" x="3756025" y="4030663"/>
          <p14:tracePt t="67368" x="3746500" y="4013200"/>
          <p14:tracePt t="67376" x="3738563" y="3984625"/>
          <p14:tracePt t="67385" x="3738563" y="3976688"/>
          <p14:tracePt t="67392" x="3738563" y="3967163"/>
          <p14:tracePt t="67400" x="3719513" y="3948113"/>
          <p14:tracePt t="67482" x="3709988" y="3948113"/>
          <p14:tracePt t="67490" x="3683000" y="3948113"/>
          <p14:tracePt t="67497" x="3665538" y="3948113"/>
          <p14:tracePt t="67506" x="3646488" y="3948113"/>
          <p14:tracePt t="67515" x="3619500" y="3967163"/>
          <p14:tracePt t="67533" x="3592513" y="3967163"/>
          <p14:tracePt t="67538" x="3563938" y="3994150"/>
          <p14:tracePt t="67554" x="3536950" y="4003675"/>
          <p14:tracePt t="67564" x="3500438" y="4030663"/>
          <p14:tracePt t="67569" x="3482975" y="4030663"/>
          <p14:tracePt t="67577" x="3463925" y="4030663"/>
          <p14:tracePt t="67585" x="3436938" y="4040188"/>
          <p14:tracePt t="67593" x="3419475" y="4049713"/>
          <p14:tracePt t="67601" x="3400425" y="4049713"/>
          <p14:tracePt t="67609" x="3373438" y="4067175"/>
          <p14:tracePt t="67617" x="3336925" y="4076700"/>
          <p14:tracePt t="67625" x="3317875" y="4086225"/>
          <p14:tracePt t="67633" x="3290888" y="4086225"/>
          <p14:tracePt t="67641" x="3273425" y="4094163"/>
          <p14:tracePt t="67649" x="3244850" y="4094163"/>
          <p14:tracePt t="67658" x="3227388" y="4094163"/>
          <p14:tracePt t="67664" x="3181350" y="4094163"/>
          <p14:tracePt t="67672" x="3136900" y="4094163"/>
          <p14:tracePt t="67680" x="3054350" y="4094163"/>
          <p14:tracePt t="67688" x="2981325" y="4094163"/>
          <p14:tracePt t="67696" x="2889250" y="4094163"/>
          <p14:tracePt t="67704" x="2798763" y="4076700"/>
          <p14:tracePt t="67714" x="2762250" y="4067175"/>
          <p14:tracePt t="67720" x="2725738" y="4057650"/>
          <p14:tracePt t="67736" x="2716213" y="4057650"/>
          <p14:tracePt t="67747" x="2708275" y="4049713"/>
          <p14:tracePt t="67858" x="2689225" y="4040188"/>
          <p14:tracePt t="67872" x="2662238" y="4021138"/>
          <p14:tracePt t="67880" x="2652713" y="4013200"/>
          <p14:tracePt t="67888" x="2643188" y="4003675"/>
          <p14:tracePt t="67897" x="2625725" y="4003675"/>
          <p14:tracePt t="67913" x="2616200" y="3976688"/>
          <p14:tracePt t="68002" x="2606675" y="3976688"/>
          <p14:tracePt t="68010" x="2598738" y="3967163"/>
          <p14:tracePt t="68028" x="2598738" y="3948113"/>
          <p14:tracePt t="68032" x="2598738" y="3940175"/>
          <p14:tracePt t="68048" x="2598738" y="3930650"/>
          <p14:tracePt t="68056" x="2598738" y="3921125"/>
          <p14:tracePt t="68064" x="2598738" y="3911600"/>
          <p14:tracePt t="68072" x="2598738" y="3903663"/>
          <p14:tracePt t="68080" x="2598738" y="3894138"/>
          <p14:tracePt t="68088" x="2598738" y="3867150"/>
          <p14:tracePt t="68097" x="2625725" y="3848100"/>
          <p14:tracePt t="68104" x="2671763" y="3821113"/>
          <p14:tracePt t="68113" x="2735263" y="3784600"/>
          <p14:tracePt t="68121" x="2808288" y="3757613"/>
          <p14:tracePt t="68131" x="2944813" y="3730625"/>
          <p14:tracePt t="68136" x="3071813" y="3702050"/>
          <p14:tracePt t="68147" x="3200400" y="3702050"/>
          <p14:tracePt t="68154" x="3346450" y="3684588"/>
          <p14:tracePt t="68162" x="3473450" y="3684588"/>
          <p14:tracePt t="68169" x="3600450" y="3684588"/>
          <p14:tracePt t="68178" x="3692525" y="3684588"/>
          <p14:tracePt t="68186" x="3746500" y="3684588"/>
          <p14:tracePt t="68194" x="3819525" y="3684588"/>
          <p14:tracePt t="68202" x="3856038" y="3684588"/>
          <p14:tracePt t="68210" x="3883025" y="3684588"/>
          <p14:tracePt t="68217" x="3911600" y="3702050"/>
          <p14:tracePt t="68226" x="3948113" y="3721100"/>
          <p14:tracePt t="68235" x="3948113" y="3730625"/>
          <p14:tracePt t="68250" x="3956050" y="3730625"/>
          <p14:tracePt t="68257" x="3956050" y="3738563"/>
          <p14:tracePt t="68297" x="3956050" y="3748088"/>
          <p14:tracePt t="68770" x="3902075" y="3784600"/>
          <p14:tracePt t="68778" x="3865563" y="3830638"/>
          <p14:tracePt t="68786" x="3829050" y="3894138"/>
          <p14:tracePt t="68795" x="3765550" y="3957638"/>
          <p14:tracePt t="68804" x="3729038" y="4003675"/>
          <p14:tracePt t="68810" x="3673475" y="4057650"/>
          <p14:tracePt t="68818" x="3609975" y="4140200"/>
          <p14:tracePt t="68826" x="3556000" y="4195763"/>
          <p14:tracePt t="68837" x="3519488" y="4259263"/>
          <p14:tracePt t="68840" x="3473450" y="4286250"/>
          <p14:tracePt t="68849" x="3436938" y="4340225"/>
          <p14:tracePt t="68856" x="3400425" y="4386263"/>
          <p14:tracePt t="68885" x="3346450" y="4459288"/>
          <p14:tracePt t="68890" x="3317875" y="4478338"/>
          <p14:tracePt t="68897" x="3317875" y="4486275"/>
          <p14:tracePt t="68996" x="3317875" y="4478338"/>
          <p14:tracePt t="69010" x="3317875" y="4468813"/>
          <p14:tracePt t="69170" x="3300413" y="4459288"/>
          <p14:tracePt t="69178" x="3273425" y="4478338"/>
          <p14:tracePt t="69186" x="3273425" y="4486275"/>
          <p14:tracePt t="69202" x="3263900" y="4505325"/>
          <p14:tracePt t="69210" x="3254375" y="4514850"/>
          <p14:tracePt t="69305" x="3254375" y="4522788"/>
          <p14:tracePt t="69313" x="3236913" y="4541838"/>
          <p14:tracePt t="69321" x="3227388" y="4568825"/>
          <p14:tracePt t="69330" x="3200400" y="4614863"/>
          <p14:tracePt t="69339" x="3181350" y="4660900"/>
          <p14:tracePt t="69344" x="3127375" y="4741863"/>
          <p14:tracePt t="69358" x="3100388" y="4833938"/>
          <p14:tracePt t="69362" x="3044825" y="4933950"/>
          <p14:tracePt t="69369" x="2981325" y="5070475"/>
          <p14:tracePt t="69377" x="2908300" y="5207000"/>
          <p14:tracePt t="69386" x="2844800" y="5335588"/>
          <p14:tracePt t="69393" x="2808288" y="5472113"/>
          <p14:tracePt t="69401" x="2735263" y="5589588"/>
          <p14:tracePt t="69409" x="2671763" y="5699125"/>
          <p14:tracePt t="69417" x="2635250" y="5800725"/>
          <p14:tracePt t="69424" x="2589213" y="5864225"/>
          <p14:tracePt t="69432" x="2552700" y="5927725"/>
          <p14:tracePt t="69441" x="2525713" y="6027738"/>
          <p14:tracePt t="69448" x="2506663" y="6054725"/>
          <p14:tracePt t="69456" x="2479675" y="6110288"/>
          <p14:tracePt t="69466" x="2443163" y="6164263"/>
          <p14:tracePt t="69473" x="2425700" y="6219825"/>
          <p14:tracePt t="69480" x="2389188" y="6256338"/>
          <p14:tracePt t="69488" x="2370138" y="6283325"/>
          <p14:tracePt t="69496" x="2360613" y="6310313"/>
          <p14:tracePt t="69505" x="2333625" y="6346825"/>
          <p14:tracePt t="69512" x="2316163" y="6375400"/>
          <p14:tracePt t="69522" x="2316163" y="6383338"/>
          <p14:tracePt t="69532" x="2297113" y="6411913"/>
          <p14:tracePt t="69538" x="2287588" y="6419850"/>
          <p14:tracePt t="69549" x="2287588" y="6429375"/>
          <p14:tracePt t="69555" x="2287588" y="6446838"/>
          <p14:tracePt t="69565" x="2279650" y="6446838"/>
          <p14:tracePt t="69592" x="2270125" y="6456363"/>
          <p14:tracePt t="69608" x="2270125" y="6465888"/>
          <p14:tracePt t="69616" x="2260600" y="6475413"/>
          <p14:tracePt t="69624" x="2243138" y="6502400"/>
          <p14:tracePt t="69648" x="2233613" y="6502400"/>
          <p14:tracePt t="69656" x="2224088" y="6511925"/>
          <p14:tracePt t="69681" x="2224088" y="6519863"/>
          <p14:tracePt t="69706" x="2214563" y="6519863"/>
          <p14:tracePt t="69733" x="2214563" y="6529388"/>
          <p14:tracePt t="69736" x="2206625" y="6538913"/>
          <p14:tracePt t="69992" x="2206625" y="6529388"/>
          <p14:tracePt t="70000" x="2206625" y="6511925"/>
          <p14:tracePt t="70009" x="2206625" y="6502400"/>
          <p14:tracePt t="70017" x="2206625" y="6483350"/>
          <p14:tracePt t="70025" x="2206625" y="6456363"/>
          <p14:tracePt t="70033" x="2206625" y="6446838"/>
          <p14:tracePt t="70040" x="2206625" y="6438900"/>
          <p14:tracePt t="70049" x="2206625" y="6419850"/>
          <p14:tracePt t="70081" x="2206625" y="6411913"/>
          <p14:tracePt t="70233" x="2214563" y="6392863"/>
          <p14:tracePt t="70248" x="2233613" y="6365875"/>
          <p14:tracePt t="70257" x="2243138" y="6365875"/>
          <p14:tracePt t="70282" x="2260600" y="6356350"/>
          <p14:tracePt t="70297" x="2270125" y="6356350"/>
          <p14:tracePt t="70306" x="2279650" y="6356350"/>
          <p14:tracePt t="70314" x="2287588" y="6356350"/>
          <p14:tracePt t="70353" x="2297113" y="6356350"/>
          <p14:tracePt t="70377" x="2297113" y="6365875"/>
          <p14:tracePt t="70386" x="2297113" y="6375400"/>
          <p14:tracePt t="70393" x="2297113" y="6392863"/>
          <p14:tracePt t="70473" x="2297113" y="6402388"/>
          <p14:tracePt t="70498" x="2297113" y="6411913"/>
          <p14:tracePt t="70522" x="2297113" y="6419850"/>
          <p14:tracePt t="70531" x="2287588" y="6438900"/>
          <p14:tracePt t="70555" x="2279650" y="6446838"/>
          <p14:tracePt t="70722" x="2279650" y="6429375"/>
          <p14:tracePt t="70733" x="2270125" y="6402388"/>
          <p14:tracePt t="70739" x="2270125" y="6392863"/>
          <p14:tracePt t="70747" x="2270125" y="6365875"/>
          <p14:tracePt t="70753" x="2270125" y="6356350"/>
          <p14:tracePt t="70761" x="2251075" y="6338888"/>
          <p14:tracePt t="70769" x="2251075" y="6329363"/>
          <p14:tracePt t="70777" x="2251075" y="6310313"/>
          <p14:tracePt t="70785" x="2251075" y="6302375"/>
          <p14:tracePt t="70801" x="2251075" y="6283325"/>
          <p14:tracePt t="70809" x="2251075" y="6273800"/>
          <p14:tracePt t="70978" x="2251075" y="6283325"/>
          <p14:tracePt t="70986" x="2251075" y="6302375"/>
          <p14:tracePt t="71002" x="2251075" y="6310313"/>
          <p14:tracePt t="71033" x="2251075" y="6319838"/>
          <p14:tracePt t="71096" x="2243138" y="6338888"/>
          <p14:tracePt t="71104" x="2243138" y="6346825"/>
          <p14:tracePt t="71112" x="2243138" y="6356350"/>
          <p14:tracePt t="71128" x="2233613" y="6365875"/>
          <p14:tracePt t="71136" x="2214563" y="6383338"/>
          <p14:tracePt t="71162" x="2206625" y="6392863"/>
          <p14:tracePt t="72105" x="2187575" y="6402388"/>
          <p14:tracePt t="72112" x="2170113" y="6411913"/>
          <p14:tracePt t="72120" x="2151063" y="6419850"/>
          <p14:tracePt t="72128" x="2143125" y="6419850"/>
          <p14:tracePt t="72136" x="2124075" y="6429375"/>
          <p14:tracePt t="72145" x="2106613" y="6456363"/>
          <p14:tracePt t="72152" x="2097088" y="6456363"/>
          <p14:tracePt t="72168" x="2078038" y="6465888"/>
          <p14:tracePt t="72176" x="2078038" y="6475413"/>
          <p14:tracePt t="72192" x="2070100" y="6492875"/>
          <p14:tracePt t="72594" x="2060575" y="6502400"/>
          <p14:tracePt t="72618" x="2070100" y="6502400"/>
          <p14:tracePt t="72634" x="2078038" y="6502400"/>
          <p14:tracePt t="72642" x="2106613" y="6483350"/>
          <p14:tracePt t="72650" x="2114550" y="6475413"/>
          <p14:tracePt t="72658" x="2133600" y="6465888"/>
          <p14:tracePt t="72667" x="2160588" y="6456363"/>
          <p14:tracePt t="72674" x="2170113" y="6446838"/>
          <p14:tracePt t="72682" x="2187575" y="6429375"/>
          <p14:tracePt t="72689" x="2206625" y="6419850"/>
          <p14:tracePt t="72696" x="2224088" y="6411913"/>
          <p14:tracePt t="72705" x="2279650" y="6402388"/>
          <p14:tracePt t="72713" x="2316163" y="6383338"/>
          <p14:tracePt t="72721" x="2352675" y="6383338"/>
          <p14:tracePt t="72730" x="2370138" y="6375400"/>
          <p14:tracePt t="72737" x="2389188" y="6365875"/>
          <p14:tracePt t="72745" x="2406650" y="6365875"/>
          <p14:tracePt t="72752" x="2425700" y="6365875"/>
          <p14:tracePt t="72760" x="2470150" y="6338888"/>
          <p14:tracePt t="72776" x="2498725" y="6329363"/>
          <p14:tracePt t="72785" x="2516188" y="6329363"/>
          <p14:tracePt t="72793" x="2525713" y="6329363"/>
          <p14:tracePt t="72801" x="2552700" y="6319838"/>
          <p14:tracePt t="72809" x="2562225" y="6319838"/>
          <p14:tracePt t="72817" x="2570163" y="6319838"/>
          <p14:tracePt t="72825" x="2606675" y="6319838"/>
          <p14:tracePt t="72833" x="2625725" y="6292850"/>
          <p14:tracePt t="72849" x="2635250" y="6292850"/>
          <p14:tracePt t="72857" x="2652713" y="6283325"/>
          <p14:tracePt t="72881" x="2698750" y="6273800"/>
          <p14:tracePt t="72889" x="2725738" y="6265863"/>
          <p14:tracePt t="72905" x="2752725" y="6246813"/>
          <p14:tracePt t="72914" x="2781300" y="6237288"/>
          <p14:tracePt t="72930" x="2798763" y="6229350"/>
          <p14:tracePt t="72947" x="2817813" y="6219825"/>
          <p14:tracePt t="72954" x="2835275" y="6200775"/>
          <p14:tracePt t="72978" x="2844800" y="6192838"/>
          <p14:tracePt t="73570" x="2844800" y="6200775"/>
          <p14:tracePt t="73582" x="2844800" y="6219825"/>
          <p14:tracePt t="73587" x="2817813" y="6246813"/>
          <p14:tracePt t="73594" x="2752725" y="6273800"/>
          <p14:tracePt t="73602" x="2708275" y="6292850"/>
          <p14:tracePt t="73610" x="2643188" y="6319838"/>
          <p14:tracePt t="73619" x="2562225" y="6365875"/>
          <p14:tracePt t="73625" x="2533650" y="6383338"/>
          <p14:tracePt t="73633" x="2489200" y="6419850"/>
          <p14:tracePt t="73641" x="2425700" y="6438900"/>
          <p14:tracePt t="73651" x="2397125" y="6475413"/>
          <p14:tracePt t="73657" x="2389188" y="6483350"/>
          <p14:tracePt t="73669" x="2360613" y="6483350"/>
          <p14:tracePt t="73672" x="2352675" y="6483350"/>
          <p14:tracePt t="74234" x="2352675" y="6475413"/>
          <p14:tracePt t="74242" x="2352675" y="6465888"/>
          <p14:tracePt t="74250" x="2352675" y="6446838"/>
          <p14:tracePt t="74315" x="2352675" y="6438900"/>
          <p14:tracePt t="74474" x="2343150" y="6438900"/>
          <p14:tracePt t="74489" x="2343150" y="6446838"/>
          <p14:tracePt t="74496" x="2333625" y="6456363"/>
          <p14:tracePt t="74520" x="2324100" y="6456363"/>
          <p14:tracePt t="74528" x="2316163" y="6465888"/>
          <p14:tracePt t="74690" x="2316163" y="6456363"/>
          <p14:tracePt t="74696" x="2324100" y="6446838"/>
          <p14:tracePt t="74704" x="2333625" y="6438900"/>
          <p14:tracePt t="74712" x="2333625" y="6429375"/>
          <p14:tracePt t="74720" x="2343150" y="6429375"/>
          <p14:tracePt t="74729" x="2352675" y="6419850"/>
          <p14:tracePt t="74736" x="2360613" y="6411913"/>
          <p14:tracePt t="74745" x="2370138" y="6402388"/>
          <p14:tracePt t="74752" x="2379663" y="6392863"/>
          <p14:tracePt t="74769" x="2389188" y="6383338"/>
          <p14:tracePt t="74874" x="2389188" y="6375400"/>
          <p14:tracePt t="74906" x="2397125" y="6375400"/>
          <p14:tracePt t="75112" x="2406650" y="6365875"/>
          <p14:tracePt t="75128" x="2416175" y="6365875"/>
          <p14:tracePt t="75136" x="2433638" y="6365875"/>
          <p14:tracePt t="75153" x="2443163" y="6356350"/>
          <p14:tracePt t="75162" x="2462213" y="6346825"/>
          <p14:tracePt t="75178" x="2462213" y="6338888"/>
          <p14:tracePt t="75186" x="2462213" y="6329363"/>
          <p14:tracePt t="76409" x="2470150" y="6319838"/>
          <p14:tracePt t="76417" x="2479675" y="6319838"/>
          <p14:tracePt t="76425" x="2489200" y="6310313"/>
          <p14:tracePt t="76464" x="2489200" y="6292850"/>
          <p14:tracePt t="76472" x="2489200" y="6283325"/>
          <p14:tracePt t="76480" x="2489200" y="6273800"/>
          <p14:tracePt t="76496" x="2489200" y="6265863"/>
          <p14:tracePt t="76504" x="2489200" y="6246813"/>
          <p14:tracePt t="76512" x="2498725" y="6229350"/>
          <p14:tracePt t="76536" x="2506663" y="6229350"/>
          <p14:tracePt t="77224" x="2506663" y="6219825"/>
          <p14:tracePt t="77466" x="2506663" y="6210300"/>
          <p14:tracePt t="77474" x="2506663" y="6200775"/>
          <p14:tracePt t="77483" x="2516188" y="6192838"/>
          <p14:tracePt t="77488" x="2525713" y="6183313"/>
          <p14:tracePt t="77504" x="2525713" y="6173788"/>
          <p14:tracePt t="77520" x="2533650" y="6164263"/>
          <p14:tracePt t="77529" x="2533650" y="6156325"/>
          <p14:tracePt t="77536" x="2543175" y="6146800"/>
          <p14:tracePt t="77561" x="2543175" y="6127750"/>
          <p14:tracePt t="77593" x="2562225" y="6110288"/>
          <p14:tracePt t="77634" x="2562225" y="6100763"/>
          <p14:tracePt t="77675" x="2562225" y="6083300"/>
          <p14:tracePt t="78080" x="2552700" y="6073775"/>
          <p14:tracePt t="78088" x="2525713" y="6073775"/>
          <p14:tracePt t="78096" x="2516188" y="6073775"/>
          <p14:tracePt t="78136" x="2506663" y="6073775"/>
          <p14:tracePt t="78144" x="2489200" y="6073775"/>
          <p14:tracePt t="78161" x="2479675" y="6073775"/>
          <p14:tracePt t="78168" x="2462213" y="6073775"/>
          <p14:tracePt t="78176" x="2433638" y="6073775"/>
          <p14:tracePt t="78185" x="2406650" y="6073775"/>
          <p14:tracePt t="78192" x="2397125" y="6073775"/>
          <p14:tracePt t="78200" x="2379663" y="6073775"/>
          <p14:tracePt t="78208" x="2352675" y="6083300"/>
          <p14:tracePt t="78216" x="2343150" y="6083300"/>
          <p14:tracePt t="78224" x="2324100" y="6083300"/>
          <p14:tracePt t="78233" x="2316163" y="6083300"/>
          <p14:tracePt t="78240" x="2306638" y="6083300"/>
          <p14:tracePt t="78248" x="2297113" y="6091238"/>
          <p14:tracePt t="78322" x="2287588" y="6091238"/>
          <p14:tracePt t="78330" x="2270125" y="6091238"/>
          <p14:tracePt t="78340" x="2224088" y="6091238"/>
          <p14:tracePt t="78347" x="2197100" y="6091238"/>
          <p14:tracePt t="78354" x="2151063" y="6091238"/>
          <p14:tracePt t="78364" x="2124075" y="6091238"/>
          <p14:tracePt t="78369" x="2097088" y="6091238"/>
          <p14:tracePt t="78379" x="2070100" y="6119813"/>
          <p14:tracePt t="78387" x="2033588" y="6127750"/>
          <p14:tracePt t="78392" x="2024063" y="6127750"/>
          <p14:tracePt t="78408" x="2014538" y="6127750"/>
          <p14:tracePt t="78425" x="2005013" y="6127750"/>
          <p14:tracePt t="78433" x="1987550" y="6127750"/>
          <p14:tracePt t="78457" x="1978025" y="6127750"/>
          <p14:tracePt t="78474" x="1968500" y="6127750"/>
          <p14:tracePt t="78480" x="1951038" y="6137275"/>
          <p14:tracePt t="78496" x="1931988" y="6156325"/>
          <p14:tracePt t="78504" x="1924050" y="6156325"/>
          <p14:tracePt t="78512" x="1905000" y="6164263"/>
          <p14:tracePt t="78520" x="1895475" y="6164263"/>
          <p14:tracePt t="78529" x="1878013" y="6173788"/>
          <p14:tracePt t="78545" x="1860550" y="6173788"/>
          <p14:tracePt t="78602" x="1851025" y="6183313"/>
          <p14:tracePt t="78609" x="1841500" y="6183313"/>
          <p14:tracePt t="78617" x="1787525" y="6183313"/>
          <p14:tracePt t="78624" x="1677988" y="6183313"/>
          <p14:tracePt t="78632" x="1576388" y="6183313"/>
          <p14:tracePt t="78640" x="1485900" y="6183313"/>
          <p14:tracePt t="78649" x="1395413" y="6137275"/>
          <p14:tracePt t="78656" x="1312863" y="6110288"/>
          <p14:tracePt t="78664" x="1285875" y="6110288"/>
          <p14:tracePt t="78672" x="1239838" y="6091238"/>
          <p14:tracePt t="78680" x="1230313" y="6091238"/>
          <p14:tracePt t="79123" x="1230313" y="6100763"/>
          <p14:tracePt t="79131" x="1230313" y="6110288"/>
          <p14:tracePt t="79138" x="1239838" y="6119813"/>
          <p14:tracePt t="79147" x="1239838" y="6127750"/>
          <p14:tracePt t="79153" x="1249363" y="6137275"/>
          <p14:tracePt t="79340" x="1258888" y="6146800"/>
          <p14:tracePt t="79354" x="1266825" y="6146800"/>
          <p14:tracePt t="79362" x="1293813" y="6146800"/>
          <p14:tracePt t="79371" x="1312863" y="6146800"/>
          <p14:tracePt t="79379" x="1358900" y="6146800"/>
          <p14:tracePt t="79386" x="1395413" y="6146800"/>
          <p14:tracePt t="79392" x="1439863" y="6146800"/>
          <p14:tracePt t="79400" x="1476375" y="6146800"/>
          <p14:tracePt t="79408" x="1522413" y="6146800"/>
          <p14:tracePt t="79416" x="1558925" y="6146800"/>
          <p14:tracePt t="79424" x="1612900" y="6146800"/>
          <p14:tracePt t="79434" x="1658938" y="6146800"/>
          <p14:tracePt t="79442" x="1722438" y="6146800"/>
          <p14:tracePt t="79450" x="1778000" y="6146800"/>
          <p14:tracePt t="79458" x="1868488" y="6146800"/>
          <p14:tracePt t="79465" x="1951038" y="6146800"/>
          <p14:tracePt t="79474" x="2024063" y="6173788"/>
          <p14:tracePt t="79486" x="2060575" y="6173788"/>
          <p14:tracePt t="79488" x="2087563" y="6173788"/>
          <p14:tracePt t="79497" x="2097088" y="6173788"/>
          <p14:tracePt t="79616" x="2106613" y="6173788"/>
          <p14:tracePt t="79624" x="2124075" y="6173788"/>
          <p14:tracePt t="79633" x="2143125" y="6173788"/>
          <p14:tracePt t="79640" x="2179638" y="6173788"/>
          <p14:tracePt t="79648" x="2214563" y="6173788"/>
          <p14:tracePt t="79657" x="2243138" y="6173788"/>
          <p14:tracePt t="79664" x="2270125" y="6173788"/>
          <p14:tracePt t="79672" x="2287588" y="6173788"/>
          <p14:tracePt t="79681" x="2306638" y="6173788"/>
          <p14:tracePt t="79688" x="2316163" y="6173788"/>
          <p14:tracePt t="79696" x="2324100" y="6173788"/>
          <p14:tracePt t="80010" x="2352675" y="6173788"/>
          <p14:tracePt t="80016" x="2379663" y="6173788"/>
          <p14:tracePt t="80024" x="2433638" y="6173788"/>
          <p14:tracePt t="80033" x="2479675" y="6173788"/>
          <p14:tracePt t="80048" x="2498725" y="6173788"/>
          <p14:tracePt t="80057" x="2506663" y="6173788"/>
          <p14:tracePt t="80066" x="2516188" y="6173788"/>
          <p14:tracePt t="80082" x="2525713" y="6173788"/>
          <p14:tracePt t="80089" x="2543175" y="6173788"/>
          <p14:tracePt t="80096" x="2543175" y="6164263"/>
          <p14:tracePt t="80120" x="2552700" y="6156325"/>
          <p14:tracePt t="80648" x="2543175" y="6173788"/>
          <p14:tracePt t="80657" x="2543175" y="6183313"/>
          <p14:tracePt t="80664" x="2525713" y="6192838"/>
          <p14:tracePt t="80674" x="2516188" y="6192838"/>
          <p14:tracePt t="80684" x="2498725" y="6200775"/>
          <p14:tracePt t="80688" x="2489200" y="6210300"/>
          <p14:tracePt t="80696" x="2470150" y="6229350"/>
          <p14:tracePt t="80704" x="2462213" y="6229350"/>
          <p14:tracePt t="80720" x="2452688" y="6246813"/>
          <p14:tracePt t="80728" x="2443163" y="6265863"/>
          <p14:tracePt t="80736" x="2443163" y="6273800"/>
          <p14:tracePt t="80745" x="2443163" y="6292850"/>
          <p14:tracePt t="80752" x="2425700" y="6310313"/>
          <p14:tracePt t="80769" x="2416175" y="6319838"/>
          <p14:tracePt t="80795" x="2416175" y="6329363"/>
          <p14:tracePt t="81010" x="2425700" y="6329363"/>
          <p14:tracePt t="81097" x="2433638" y="6319838"/>
          <p14:tracePt t="81106" x="2443163" y="6302375"/>
          <p14:tracePt t="81113" x="2462213" y="6283325"/>
          <p14:tracePt t="81121" x="2479675" y="6265863"/>
          <p14:tracePt t="81129" x="2489200" y="6246813"/>
          <p14:tracePt t="81138" x="2525713" y="6219825"/>
          <p14:tracePt t="81146" x="2533650" y="6210300"/>
          <p14:tracePt t="81153" x="2543175" y="6173788"/>
          <p14:tracePt t="81163" x="2562225" y="6156325"/>
          <p14:tracePt t="81169" x="2570163" y="6127750"/>
          <p14:tracePt t="81178" x="2579688" y="6127750"/>
          <p14:tracePt t="81185" x="2579688" y="6119813"/>
          <p14:tracePt t="81193" x="2579688" y="6110288"/>
          <p14:tracePt t="81201" x="2589213" y="6100763"/>
          <p14:tracePt t="81209" x="2598738" y="6091238"/>
          <p14:tracePt t="81426" x="2598738" y="6110288"/>
          <p14:tracePt t="81437" x="2598738" y="6127750"/>
          <p14:tracePt t="81442" x="2589213" y="6137275"/>
          <p14:tracePt t="81451" x="2579688" y="6164263"/>
          <p14:tracePt t="81458" x="2562225" y="6192838"/>
          <p14:tracePt t="81469" x="2552700" y="6210300"/>
          <p14:tracePt t="81474" x="2543175" y="6219825"/>
          <p14:tracePt t="81489" x="2533650" y="6229350"/>
          <p14:tracePt t="81514" x="2533650" y="6246813"/>
          <p14:tracePt t="81673" x="2533650" y="6219825"/>
          <p14:tracePt t="81681" x="2533650" y="6210300"/>
          <p14:tracePt t="81689" x="2533650" y="6192838"/>
          <p14:tracePt t="81697" x="2533650" y="6173788"/>
          <p14:tracePt t="81705" x="2552700" y="6156325"/>
          <p14:tracePt t="81721" x="2562225" y="6127750"/>
          <p14:tracePt t="81737" x="2562225" y="6119813"/>
          <p14:tracePt t="81745" x="2570163" y="6100763"/>
          <p14:tracePt t="81762" x="2579688" y="6091238"/>
          <p14:tracePt t="81802" x="2579688" y="6083300"/>
          <p14:tracePt t="81835" x="2579688" y="6073775"/>
          <p14:tracePt t="81849" x="2589213" y="6064250"/>
          <p14:tracePt t="81858" x="2598738" y="6054725"/>
          <p14:tracePt t="81864" x="2598738" y="6046788"/>
          <p14:tracePt t="81874" x="2606675" y="6037263"/>
          <p14:tracePt t="81889" x="2616200" y="6027738"/>
          <p14:tracePt t="81896" x="2616200" y="6018213"/>
          <p14:tracePt t="81904" x="2616200" y="6010275"/>
          <p14:tracePt t="81912" x="2625725" y="6000750"/>
          <p14:tracePt t="81920" x="2625725" y="5991225"/>
          <p14:tracePt t="81928" x="2625725" y="5973763"/>
          <p14:tracePt t="81962" x="2625725" y="5964238"/>
          <p14:tracePt t="82146" x="2625725" y="5954713"/>
          <p14:tracePt t="82178" x="2616200" y="5954713"/>
          <p14:tracePt t="82189" x="2606675" y="5954713"/>
          <p14:tracePt t="82195" x="2598738" y="5964238"/>
          <p14:tracePt t="82212" x="2589213" y="5964238"/>
          <p14:tracePt t="82219" x="2589213" y="5973763"/>
          <p14:tracePt t="82225" x="2570163" y="5983288"/>
          <p14:tracePt t="82240" x="2552700" y="6000750"/>
          <p14:tracePt t="82256" x="2543175" y="6010275"/>
          <p14:tracePt t="82265" x="2525713" y="6027738"/>
          <p14:tracePt t="82272" x="2525713" y="6037263"/>
          <p14:tracePt t="82280" x="2516188" y="6046788"/>
          <p14:tracePt t="82297" x="2516188" y="6054725"/>
          <p14:tracePt t="82304" x="2506663" y="6054725"/>
          <p14:tracePt t="82328" x="2506663" y="6073775"/>
          <p14:tracePt t="82336" x="2506663" y="6083300"/>
          <p14:tracePt t="82353" x="2506663" y="6091238"/>
          <p14:tracePt t="82363" x="2498725" y="6100763"/>
          <p14:tracePt t="82369" x="2498725" y="6119813"/>
          <p14:tracePt t="82380" x="2498725" y="6127750"/>
          <p14:tracePt t="82387" x="2498725" y="6137275"/>
          <p14:tracePt t="82392" x="2498725" y="6156325"/>
          <p14:tracePt t="82400" x="2498725" y="6164263"/>
          <p14:tracePt t="82408" x="2498725" y="6173788"/>
          <p14:tracePt t="82416" x="2498725" y="6183313"/>
          <p14:tracePt t="82424" x="2489200" y="6192838"/>
          <p14:tracePt t="82432" x="2479675" y="6210300"/>
          <p14:tracePt t="82465" x="2479675" y="6219825"/>
          <p14:tracePt t="82681" x="2470150" y="6237288"/>
          <p14:tracePt t="82688" x="2470150" y="6246813"/>
          <p14:tracePt t="82696" x="2470150" y="6256338"/>
          <p14:tracePt t="82720" x="2470150" y="6283325"/>
          <p14:tracePt t="82737" x="2462213" y="6292850"/>
          <p14:tracePt t="83024" x="2470150" y="6273800"/>
          <p14:tracePt t="83032" x="2479675" y="6256338"/>
          <p14:tracePt t="83040" x="2489200" y="6210300"/>
          <p14:tracePt t="83048" x="2506663" y="6183313"/>
          <p14:tracePt t="83056" x="2525713" y="6164263"/>
          <p14:tracePt t="83064" x="2533650" y="6146800"/>
          <p14:tracePt t="83072" x="2552700" y="6110288"/>
          <p14:tracePt t="83080" x="2552700" y="6091238"/>
          <p14:tracePt t="83089" x="2589213" y="6064250"/>
          <p14:tracePt t="83096" x="2589213" y="6046788"/>
          <p14:tracePt t="83105" x="2598738" y="6037263"/>
          <p14:tracePt t="83112" x="2606675" y="6018213"/>
          <p14:tracePt t="83129" x="2606675" y="6010275"/>
          <p14:tracePt t="83426" x="2606675" y="6018213"/>
          <p14:tracePt t="83434" x="2606675" y="6037263"/>
          <p14:tracePt t="83442" x="2606675" y="6054725"/>
          <p14:tracePt t="83450" x="2606675" y="6064250"/>
          <p14:tracePt t="83458" x="2598738" y="6091238"/>
          <p14:tracePt t="83465" x="2579688" y="6110288"/>
          <p14:tracePt t="83490" x="2579688" y="6119813"/>
          <p14:tracePt t="83499" x="2570163" y="6137275"/>
          <p14:tracePt t="83512" x="2570163" y="6146800"/>
          <p14:tracePt t="83529" x="2570163" y="6164263"/>
          <p14:tracePt t="83537" x="2562225" y="6173788"/>
          <p14:tracePt t="83882" x="2533650" y="6192838"/>
          <p14:tracePt t="83890" x="2516188" y="6210300"/>
          <p14:tracePt t="83897" x="2516188" y="6219825"/>
          <p14:tracePt t="83910" x="2516188" y="6229350"/>
          <p14:tracePt t="83912" x="2516188" y="6237288"/>
          <p14:tracePt t="83985" x="2506663" y="6246813"/>
          <p14:tracePt t="85162" x="2516188" y="6246813"/>
          <p14:tracePt t="85170" x="2589213" y="6237288"/>
          <p14:tracePt t="85178" x="2679700" y="6200775"/>
          <p14:tracePt t="85187" x="2798763" y="6183313"/>
          <p14:tracePt t="85194" x="2908300" y="6173788"/>
          <p14:tracePt t="85202" x="3054350" y="6137275"/>
          <p14:tracePt t="85208" x="3190875" y="6100763"/>
          <p14:tracePt t="85216" x="3281363" y="6037263"/>
          <p14:tracePt t="85224" x="3390900" y="6037263"/>
          <p14:tracePt t="85232" x="3546475" y="5991225"/>
          <p14:tracePt t="85240" x="3692525" y="5946775"/>
          <p14:tracePt t="85248" x="3829050" y="5910263"/>
          <p14:tracePt t="85256" x="3938588" y="5881688"/>
          <p14:tracePt t="85264" x="4057650" y="5845175"/>
          <p14:tracePt t="85272" x="4111625" y="5827713"/>
          <p14:tracePt t="85281" x="4194175" y="5781675"/>
          <p14:tracePt t="85288" x="4238625" y="5772150"/>
          <p14:tracePt t="85296" x="4294188" y="5764213"/>
          <p14:tracePt t="85312" x="4340225" y="5754688"/>
          <p14:tracePt t="85321" x="4348163" y="5754688"/>
          <p14:tracePt t="85329" x="4376738" y="5754688"/>
          <p14:tracePt t="85337" x="4394200" y="5754688"/>
          <p14:tracePt t="85346" x="4430713" y="5754688"/>
          <p14:tracePt t="85355" x="4484688" y="5754688"/>
          <p14:tracePt t="85361" x="4540250" y="5754688"/>
          <p14:tracePt t="85368" x="4630738" y="5754688"/>
          <p14:tracePt t="85377" x="4759325" y="5754688"/>
          <p14:tracePt t="85385" x="4886325" y="5754688"/>
          <p14:tracePt t="85392" x="5049838" y="5754688"/>
          <p14:tracePt t="85400" x="5214938" y="5754688"/>
          <p14:tracePt t="85408" x="5360988" y="5754688"/>
          <p14:tracePt t="85416" x="5561013" y="5754688"/>
          <p14:tracePt t="85424" x="5697538" y="5691188"/>
          <p14:tracePt t="85433" x="5789613" y="5681663"/>
          <p14:tracePt t="85441" x="5853113" y="5626100"/>
          <p14:tracePt t="85449" x="5880100" y="5618163"/>
          <p14:tracePt t="85457" x="5899150" y="5599113"/>
          <p14:tracePt t="85610" x="5899150" y="5589588"/>
          <p14:tracePt t="85768" x="5889625" y="5599113"/>
          <p14:tracePt t="85810" x="5889625" y="5618163"/>
          <p14:tracePt t="85818" x="5880100" y="5635625"/>
          <p14:tracePt t="85841" x="5880100" y="5645150"/>
          <p14:tracePt t="85849" x="5880100" y="5662613"/>
          <p14:tracePt t="85873" x="5880100" y="5672138"/>
          <p14:tracePt t="86060" x="5880100" y="5681663"/>
          <p14:tracePt t="86066" x="5880100" y="5708650"/>
          <p14:tracePt t="86075" x="5880100" y="5718175"/>
          <p14:tracePt t="86082" x="5907088" y="5754688"/>
          <p14:tracePt t="86096" x="5935663" y="5781675"/>
          <p14:tracePt t="86098" x="5935663" y="5791200"/>
          <p14:tracePt t="86108" x="5953125" y="5808663"/>
          <p14:tracePt t="86114" x="5962650" y="5818188"/>
          <p14:tracePt t="86137" x="5972175" y="5827713"/>
          <p14:tracePt t="86224" x="5980113" y="5827713"/>
          <p14:tracePt t="86241" x="5989638" y="5827713"/>
          <p14:tracePt t="86250" x="5999163" y="5837238"/>
          <p14:tracePt t="86570" x="6035675" y="5837238"/>
          <p14:tracePt t="86610" x="6043613" y="5837238"/>
          <p14:tracePt t="86642" x="6062663" y="5837238"/>
          <p14:tracePt t="86650" x="6072188" y="5827713"/>
          <p14:tracePt t="86658" x="6089650" y="5808663"/>
          <p14:tracePt t="86674" x="6099175" y="5800725"/>
          <p14:tracePt t="86793" x="6099175" y="5791200"/>
          <p14:tracePt t="86801" x="6099175" y="5781675"/>
          <p14:tracePt t="86828" x="6089650" y="5781675"/>
          <p14:tracePt t="86834" x="6080125" y="5772150"/>
          <p14:tracePt t="86898" x="6072188" y="5772150"/>
          <p14:tracePt t="87170" x="6116638" y="5772150"/>
          <p14:tracePt t="87179" x="6162675" y="5772150"/>
          <p14:tracePt t="87186" x="6189663" y="5781675"/>
          <p14:tracePt t="87195" x="6235700" y="5781675"/>
          <p14:tracePt t="87204" x="6262688" y="5791200"/>
          <p14:tracePt t="87210" x="6272213" y="5800725"/>
          <p14:tracePt t="87298" x="6281738" y="5808663"/>
          <p14:tracePt t="87306" x="6281738" y="5818188"/>
          <p14:tracePt t="87323" x="6272213" y="5827713"/>
          <p14:tracePt t="87361" x="6272213" y="5845175"/>
          <p14:tracePt t="87393" x="6272213" y="5854700"/>
          <p14:tracePt t="87411" x="6262688" y="5864225"/>
          <p14:tracePt t="87432" x="6262688" y="5873750"/>
          <p14:tracePt t="87449" x="6262688" y="5881688"/>
          <p14:tracePt t="87474" x="6262688" y="5891213"/>
          <p14:tracePt t="87490" x="6262688" y="5900738"/>
          <p14:tracePt t="87516" x="6254750" y="5910263"/>
          <p14:tracePt t="87529" x="6254750" y="5927725"/>
          <p14:tracePt t="87554" x="6254750" y="5937250"/>
          <p14:tracePt t="87570" x="6254750" y="5946775"/>
          <p14:tracePt t="87612" x="6254750" y="5954713"/>
          <p14:tracePt t="87618" x="6245225" y="5964238"/>
          <p14:tracePt t="87690" x="6245225" y="5973763"/>
          <p14:tracePt t="87706" x="6245225" y="5983288"/>
          <p14:tracePt t="87718" x="6235700" y="5991225"/>
          <p14:tracePt t="87723" x="6226175" y="6000750"/>
          <p14:tracePt t="87736" x="6218238" y="6018213"/>
          <p14:tracePt t="87745" x="6208713" y="6027738"/>
          <p14:tracePt t="87752" x="6199188" y="6037263"/>
          <p14:tracePt t="87760" x="6189663" y="6054725"/>
          <p14:tracePt t="87777" x="6181725" y="6073775"/>
          <p14:tracePt t="87784" x="6181725" y="6083300"/>
          <p14:tracePt t="87800" x="6181725" y="6091238"/>
          <p14:tracePt t="87825" x="6172200" y="6100763"/>
          <p14:tracePt t="88025" x="6162675" y="6100763"/>
          <p14:tracePt t="88042" x="6162675" y="6091238"/>
          <p14:tracePt t="88048" x="6172200" y="6064250"/>
          <p14:tracePt t="88057" x="6172200" y="6054725"/>
          <p14:tracePt t="88064" x="6172200" y="6018213"/>
          <p14:tracePt t="88072" x="6199188" y="6000750"/>
          <p14:tracePt t="88080" x="6199188" y="5991225"/>
          <p14:tracePt t="88089" x="6199188" y="5983288"/>
          <p14:tracePt t="88096" x="6199188" y="5973763"/>
          <p14:tracePt t="88105" x="6208713" y="5954713"/>
          <p14:tracePt t="88128" x="6208713" y="5937250"/>
          <p14:tracePt t="88185" x="6208713" y="5927725"/>
          <p14:tracePt t="88193" x="6208713" y="5918200"/>
          <p14:tracePt t="88210" x="6208713" y="5900738"/>
          <p14:tracePt t="88217" x="6208713" y="5891213"/>
          <p14:tracePt t="88226" x="6199188" y="5873750"/>
          <p14:tracePt t="88233" x="6181725" y="5864225"/>
          <p14:tracePt t="88241" x="6153150" y="5845175"/>
          <p14:tracePt t="88249" x="6126163" y="5837238"/>
          <p14:tracePt t="88257" x="6089650" y="5827713"/>
          <p14:tracePt t="88265" x="6062663" y="5818188"/>
          <p14:tracePt t="88273" x="6035675" y="5808663"/>
          <p14:tracePt t="88281" x="5989638" y="5781675"/>
          <p14:tracePt t="88289" x="5962650" y="5772150"/>
          <p14:tracePt t="88299" x="5953125" y="5772150"/>
          <p14:tracePt t="88305" x="5943600" y="5772150"/>
          <p14:tracePt t="88315" x="5916613" y="5764213"/>
          <p14:tracePt t="88602" x="5907088" y="5735638"/>
          <p14:tracePt t="88609" x="5907088" y="5727700"/>
          <p14:tracePt t="88616" x="5907088" y="5699125"/>
          <p14:tracePt t="88632" x="5907088" y="5681663"/>
          <p14:tracePt t="88640" x="5916613" y="5654675"/>
          <p14:tracePt t="88648" x="5916613" y="5635625"/>
          <p14:tracePt t="88657" x="5916613" y="5618163"/>
          <p14:tracePt t="88666" x="5916613" y="5608638"/>
          <p14:tracePt t="88673" x="5916613" y="5589588"/>
          <p14:tracePt t="88689" x="5907088" y="5554663"/>
          <p14:tracePt t="88698" x="5889625" y="5545138"/>
          <p14:tracePt t="88705" x="5816600" y="5508625"/>
          <p14:tracePt t="88716" x="5780088" y="5499100"/>
          <p14:tracePt t="88720" x="5724525" y="5472113"/>
          <p14:tracePt t="88728" x="5680075" y="5453063"/>
          <p14:tracePt t="88736" x="5661025" y="5426075"/>
          <p14:tracePt t="88744" x="5607050" y="5389563"/>
          <p14:tracePt t="88752" x="5561013" y="5372100"/>
          <p14:tracePt t="88761" x="5524500" y="5343525"/>
          <p14:tracePt t="88768" x="5497513" y="5316538"/>
          <p14:tracePt t="88777" x="5487988" y="5307013"/>
          <p14:tracePt t="88784" x="5478463" y="5307013"/>
          <p14:tracePt t="88794" x="5461000" y="5299075"/>
          <p14:tracePt t="88880" x="5451475" y="5299075"/>
          <p14:tracePt t="88946" x="5434013" y="5299075"/>
          <p14:tracePt t="88970" x="5424488" y="5299075"/>
          <p14:tracePt t="89002" x="5414963" y="5299075"/>
          <p14:tracePt t="89082" x="5424488" y="5299075"/>
          <p14:tracePt t="89098" x="5434013" y="5299075"/>
          <p14:tracePt t="89108" x="5451475" y="5307013"/>
          <p14:tracePt t="89118" x="5470525" y="5326063"/>
          <p14:tracePt t="89123" x="5478463" y="5335588"/>
          <p14:tracePt t="89137" x="5487988" y="5343525"/>
          <p14:tracePt t="89147" x="5507038" y="5353050"/>
          <p14:tracePt t="89153" x="5514975" y="5362575"/>
          <p14:tracePt t="89162" x="5534025" y="5380038"/>
          <p14:tracePt t="89169" x="5551488" y="5399088"/>
          <p14:tracePt t="89178" x="5561013" y="5399088"/>
          <p14:tracePt t="89185" x="5597525" y="5426075"/>
          <p14:tracePt t="89195" x="5607050" y="5435600"/>
          <p14:tracePt t="89201" x="5634038" y="5445125"/>
          <p14:tracePt t="89210" x="5653088" y="5462588"/>
          <p14:tracePt t="89217" x="5661025" y="5472113"/>
          <p14:tracePt t="89225" x="5670550" y="5481638"/>
          <p14:tracePt t="89273" x="5680075" y="5481638"/>
          <p14:tracePt t="89290" x="5688013" y="5481638"/>
          <p14:tracePt t="89298" x="5697538" y="5481638"/>
          <p14:tracePt t="89322" x="5716588" y="5481638"/>
          <p14:tracePt t="89340" x="5734050" y="5472113"/>
          <p14:tracePt t="89426" x="5734050" y="5462588"/>
          <p14:tracePt t="89442" x="5743575" y="5453063"/>
          <p14:tracePt t="89458" x="5743575" y="5435600"/>
          <p14:tracePt t="89466" x="5743575" y="5426075"/>
          <p14:tracePt t="89481" x="5743575" y="5416550"/>
          <p14:tracePt t="89497" x="5743575" y="5399088"/>
          <p14:tracePt t="89505" x="5743575" y="5389563"/>
          <p14:tracePt t="89515" x="5753100" y="5380038"/>
          <p14:tracePt t="89521" x="5753100" y="5372100"/>
          <p14:tracePt t="89537" x="5753100" y="5353050"/>
          <p14:tracePt t="90162" x="5753100" y="5362575"/>
          <p14:tracePt t="90170" x="5743575" y="5380038"/>
          <p14:tracePt t="90180" x="5734050" y="5389563"/>
          <p14:tracePt t="90187" x="5724525" y="5399088"/>
          <p14:tracePt t="90196" x="5716588" y="5416550"/>
          <p14:tracePt t="90202" x="5707063" y="5435600"/>
          <p14:tracePt t="90208" x="5688013" y="5453063"/>
          <p14:tracePt t="90217" x="5680075" y="5462588"/>
          <p14:tracePt t="90225" x="5661025" y="5481638"/>
          <p14:tracePt t="90241" x="5653088" y="5489575"/>
          <p14:tracePt t="90249" x="5643563" y="5499100"/>
          <p14:tracePt t="90257" x="5634038" y="5508625"/>
          <p14:tracePt t="90436" x="5634038" y="5499100"/>
          <p14:tracePt t="90448" x="5661025" y="5481638"/>
          <p14:tracePt t="90464" x="5661025" y="5472113"/>
          <p14:tracePt t="92787" x="5670550" y="5472113"/>
          <p14:tracePt t="92832" x="5688013" y="5462588"/>
          <p14:tracePt t="92848" x="5697538" y="5453063"/>
          <p14:tracePt t="92864" x="5707063" y="5435600"/>
          <p14:tracePt t="92888" x="5716588" y="5426075"/>
          <p14:tracePt t="93064" x="5707063" y="5435600"/>
          <p14:tracePt t="93074" x="5697538" y="5435600"/>
          <p14:tracePt t="93082" x="5688013" y="5445125"/>
          <p14:tracePt t="93098" x="5680075" y="5472113"/>
          <p14:tracePt t="93106" x="5680075" y="5489575"/>
          <p14:tracePt t="93115" x="5680075" y="5518150"/>
          <p14:tracePt t="93122" x="5680075" y="5535613"/>
          <p14:tracePt t="93130" x="5688013" y="5572125"/>
          <p14:tracePt t="93141" x="5697538" y="5618163"/>
          <p14:tracePt t="93144" x="5716588" y="5662613"/>
          <p14:tracePt t="93152" x="5716588" y="5681663"/>
          <p14:tracePt t="93160" x="5734050" y="5708650"/>
          <p14:tracePt t="93170" x="5743575" y="5718175"/>
          <p14:tracePt t="93180" x="5753100" y="5727700"/>
          <p14:tracePt t="93274" x="5743575" y="5754688"/>
          <p14:tracePt t="93282" x="5734050" y="5764213"/>
          <p14:tracePt t="93291" x="5724525" y="5772150"/>
          <p14:tracePt t="93306" x="5716588" y="5791200"/>
          <p14:tracePt t="93316" x="5707063" y="5800725"/>
          <p14:tracePt t="93324" x="5707063" y="5827713"/>
          <p14:tracePt t="93330" x="5707063" y="5845175"/>
          <p14:tracePt t="93337" x="5707063" y="5864225"/>
          <p14:tracePt t="93345" x="5707063" y="5891213"/>
          <p14:tracePt t="93353" x="5724525" y="5918200"/>
          <p14:tracePt t="93360" x="5743575" y="5946775"/>
          <p14:tracePt t="93369" x="5753100" y="5946775"/>
          <p14:tracePt t="93386" x="5780088" y="5946775"/>
          <p14:tracePt t="93426" x="5789613" y="5946775"/>
          <p14:tracePt t="93435" x="5807075" y="5946775"/>
          <p14:tracePt t="93451" x="5816600" y="5946775"/>
          <p14:tracePt t="93474" x="5826125" y="5937250"/>
          <p14:tracePt t="93698" x="5862638" y="5937250"/>
          <p14:tracePt t="93706" x="5889625" y="5937250"/>
          <p14:tracePt t="93714" x="5935663" y="5937250"/>
          <p14:tracePt t="93722" x="5989638" y="5937250"/>
          <p14:tracePt t="93731" x="6072188" y="5954713"/>
          <p14:tracePt t="93739" x="6162675" y="5954713"/>
          <p14:tracePt t="93744" x="6218238" y="5964238"/>
          <p14:tracePt t="93752" x="6281738" y="5973763"/>
          <p14:tracePt t="93760" x="6308725" y="5973763"/>
          <p14:tracePt t="93770" x="6318250" y="5983288"/>
          <p14:tracePt t="93779" x="6326188" y="5983288"/>
          <p14:tracePt t="93865" x="6326188" y="5991225"/>
          <p14:tracePt t="93889" x="6326188" y="6000750"/>
          <p14:tracePt t="93897" x="6326188" y="6010275"/>
          <p14:tracePt t="93922" x="6326188" y="6018213"/>
          <p14:tracePt t="93936" x="6326188" y="6027738"/>
          <p14:tracePt t="93968" x="6326188" y="6037263"/>
          <p14:tracePt t="94064" x="6326188" y="6046788"/>
          <p14:tracePt t="94072" x="6326188" y="6054725"/>
          <p14:tracePt t="94081" x="6318250" y="6064250"/>
          <p14:tracePt t="94089" x="6291263" y="6083300"/>
          <p14:tracePt t="94096" x="6281738" y="6091238"/>
          <p14:tracePt t="94112" x="6254750" y="6091238"/>
          <p14:tracePt t="94121" x="6245225" y="6100763"/>
          <p14:tracePt t="94137" x="6235700" y="6100763"/>
          <p14:tracePt t="94282" x="6245225" y="6100763"/>
          <p14:tracePt t="94322" x="6254750" y="6100763"/>
          <p14:tracePt t="94442" x="6272213" y="6100763"/>
          <p14:tracePt t="94682" x="6281738" y="6100763"/>
          <p14:tracePt t="94690" x="6291263" y="6100763"/>
          <p14:tracePt t="94698" x="6299200" y="6100763"/>
          <p14:tracePt t="94715" x="6318250" y="6100763"/>
          <p14:tracePt t="94722" x="6326188" y="6100763"/>
          <p14:tracePt t="94739" x="6335713" y="6100763"/>
          <p14:tracePt t="95042" x="6345238" y="6100763"/>
          <p14:tracePt t="95186" x="6354763" y="6100763"/>
          <p14:tracePt t="95195" x="6362700" y="6100763"/>
          <p14:tracePt t="95202" x="6372225" y="6100763"/>
          <p14:tracePt t="95211" x="6381750" y="6100763"/>
          <p14:tracePt t="95217" x="6418263" y="6100763"/>
          <p14:tracePt t="95241" x="6427788" y="6100763"/>
          <p14:tracePt t="95249" x="6454775" y="6100763"/>
          <p14:tracePt t="95578" x="6445250" y="6100763"/>
          <p14:tracePt t="95685" x="6454775" y="6100763"/>
          <p14:tracePt t="95698" x="6464300" y="6100763"/>
          <p14:tracePt t="95722" x="6472238" y="6100763"/>
          <p14:tracePt t="95747" x="6481763" y="6091238"/>
          <p14:tracePt t="95764" x="6500813" y="6083300"/>
          <p14:tracePt t="95777" x="6508750" y="6073775"/>
          <p14:tracePt t="95801" x="6518275" y="6064250"/>
          <p14:tracePt t="96642" x="6518275" y="6046788"/>
          <p14:tracePt t="96648" x="6518275" y="6037263"/>
          <p14:tracePt t="96656" x="6518275" y="6027738"/>
          <p14:tracePt t="96664" x="6518275" y="6010275"/>
          <p14:tracePt t="96672" x="6518275" y="6000750"/>
          <p14:tracePt t="96680" x="6518275" y="5973763"/>
          <p14:tracePt t="96689" x="6518275" y="5964238"/>
          <p14:tracePt t="96697" x="6518275" y="5954713"/>
          <p14:tracePt t="96705" x="6518275" y="5946775"/>
          <p14:tracePt t="96714" x="6518275" y="5927725"/>
          <p14:tracePt t="96736" x="6518275" y="5918200"/>
          <p14:tracePt t="96745" x="6518275" y="5910263"/>
          <p14:tracePt t="96760" x="6508750" y="5881688"/>
          <p14:tracePt t="96777" x="6500813" y="5873750"/>
          <p14:tracePt t="96794" x="6491288" y="5864225"/>
          <p14:tracePt t="96842" x="6481763" y="5854700"/>
          <p14:tracePt t="96866" x="6481763" y="5845175"/>
          <p14:tracePt t="96880" x="6472238" y="5845175"/>
          <p14:tracePt t="96888" x="6464300" y="5837238"/>
          <p14:tracePt t="96896" x="6435725" y="5827713"/>
          <p14:tracePt t="96904" x="6427788" y="5827713"/>
          <p14:tracePt t="96929" x="6418263" y="5818188"/>
          <p14:tracePt t="96952" x="6408738" y="5818188"/>
          <p14:tracePt t="97009" x="6391275" y="5818188"/>
          <p14:tracePt t="97017" x="6381750" y="5818188"/>
          <p14:tracePt t="97026" x="6372225" y="5808663"/>
          <p14:tracePt t="97033" x="6362700" y="5800725"/>
          <p14:tracePt t="97048" x="6345238" y="5800725"/>
          <p14:tracePt t="97064" x="6335713" y="5800725"/>
          <p14:tracePt t="97072" x="6308725" y="5800725"/>
          <p14:tracePt t="97088" x="6299200" y="5800725"/>
          <p14:tracePt t="97096" x="6291263" y="5800725"/>
          <p14:tracePt t="97210" x="6281738" y="5800725"/>
          <p14:tracePt t="97258" x="6245225" y="5800725"/>
          <p14:tracePt t="97266" x="6218238" y="5800725"/>
          <p14:tracePt t="97274" x="6189663" y="5800725"/>
          <p14:tracePt t="97282" x="6162675" y="5800725"/>
          <p14:tracePt t="97290" x="6126163" y="5791200"/>
          <p14:tracePt t="97305" x="6116638" y="5791200"/>
          <p14:tracePt t="98322" x="6099175" y="5791200"/>
          <p14:tracePt t="98330" x="6016625" y="5791200"/>
          <p14:tracePt t="98340" x="5935663" y="5791200"/>
          <p14:tracePt t="98346" x="5880100" y="5791200"/>
          <p14:tracePt t="98359" x="5826125" y="5791200"/>
          <p14:tracePt t="98360" x="5789613" y="5791200"/>
          <p14:tracePt t="98368" x="5753100" y="5791200"/>
          <p14:tracePt t="98376" x="5716588" y="5791200"/>
          <p14:tracePt t="98384" x="5707063" y="5791200"/>
          <p14:tracePt t="98393" x="5680075" y="5791200"/>
          <p14:tracePt t="98401" x="5661025" y="5791200"/>
          <p14:tracePt t="98409" x="5634038" y="5791200"/>
          <p14:tracePt t="98417" x="5616575" y="5791200"/>
          <p14:tracePt t="98424" x="5580063" y="5791200"/>
          <p14:tracePt t="98432" x="5534025" y="5791200"/>
          <p14:tracePt t="98442" x="5470525" y="5791200"/>
          <p14:tracePt t="98450" x="5405438" y="5791200"/>
          <p14:tracePt t="98458" x="5351463" y="5781675"/>
          <p14:tracePt t="98465" x="5268913" y="5772150"/>
          <p14:tracePt t="98473" x="5205413" y="5727700"/>
          <p14:tracePt t="98483" x="5151438" y="5718175"/>
          <p14:tracePt t="98489" x="5086350" y="5708650"/>
          <p14:tracePt t="98499" x="5041900" y="5681663"/>
          <p14:tracePt t="98506" x="5014913" y="5681663"/>
          <p14:tracePt t="98515" x="4995863" y="5672138"/>
          <p14:tracePt t="98521" x="4986338" y="5672138"/>
          <p14:tracePt t="98802" x="5059363" y="5691188"/>
          <p14:tracePt t="98811" x="5195888" y="5718175"/>
          <p14:tracePt t="98819" x="5360988" y="5764213"/>
          <p14:tracePt t="98827" x="5524500" y="5808663"/>
          <p14:tracePt t="98835" x="5680075" y="5864225"/>
          <p14:tracePt t="98841" x="5834063" y="5927725"/>
          <p14:tracePt t="98849" x="5980113" y="5973763"/>
          <p14:tracePt t="98857" x="6080125" y="6010275"/>
          <p14:tracePt t="98865" x="6162675" y="6054725"/>
          <p14:tracePt t="98875" x="6181725" y="6064250"/>
          <p14:tracePt t="98898" x="6235700" y="6083300"/>
          <p14:tracePt t="99131" x="6245225" y="6091238"/>
          <p14:tracePt t="99141" x="6262688" y="6091238"/>
          <p14:tracePt t="99147" x="6318250" y="6091238"/>
          <p14:tracePt t="99154" x="6381750" y="6091238"/>
          <p14:tracePt t="99161" x="6491288" y="6091238"/>
          <p14:tracePt t="99170" x="6581775" y="6091238"/>
          <p14:tracePt t="99179" x="6691313" y="6091238"/>
          <p14:tracePt t="99186" x="6783388" y="6091238"/>
          <p14:tracePt t="99193" x="6873875" y="6091238"/>
          <p14:tracePt t="99202" x="6929438" y="6091238"/>
          <p14:tracePt t="99212" x="6956425" y="6091238"/>
          <p14:tracePt t="99218" x="6992938" y="6091238"/>
          <p14:tracePt t="99306" x="6956425" y="6091238"/>
          <p14:tracePt t="99314" x="6864350" y="6091238"/>
          <p14:tracePt t="99322" x="6791325" y="6091238"/>
          <p14:tracePt t="99329" x="6681788" y="6091238"/>
          <p14:tracePt t="99338" x="6610350" y="6091238"/>
          <p14:tracePt t="99346" x="6537325" y="6091238"/>
          <p14:tracePt t="99355" x="6445250" y="6091238"/>
          <p14:tracePt t="99360" x="6399213" y="6091238"/>
          <p14:tracePt t="99368" x="6362700" y="6091238"/>
          <p14:tracePt t="99376" x="6318250" y="6091238"/>
          <p14:tracePt t="99384" x="6281738" y="6091238"/>
          <p14:tracePt t="99393" x="6235700" y="6091238"/>
          <p14:tracePt t="99401" x="6218238" y="6091238"/>
          <p14:tracePt t="99409" x="6181725" y="6091238"/>
          <p14:tracePt t="99417" x="6126163" y="6091238"/>
          <p14:tracePt t="99425" x="6072188" y="6091238"/>
          <p14:tracePt t="99433" x="6007100" y="6083300"/>
          <p14:tracePt t="99441" x="5935663" y="6083300"/>
          <p14:tracePt t="99449" x="5826125" y="6083300"/>
          <p14:tracePt t="99457" x="5743575" y="6064250"/>
          <p14:tracePt t="99465" x="5670550" y="6037263"/>
          <p14:tracePt t="99473" x="5616575" y="6037263"/>
          <p14:tracePt t="99481" x="5580063" y="6027738"/>
          <p14:tracePt t="99489" x="5561013" y="6027738"/>
          <p14:tracePt t="99602" x="5551488" y="6027738"/>
          <p14:tracePt t="99609" x="5534025" y="6027738"/>
          <p14:tracePt t="99616" x="5487988" y="6027738"/>
          <p14:tracePt t="99624" x="5461000" y="6027738"/>
          <p14:tracePt t="99632" x="5405438" y="6027738"/>
          <p14:tracePt t="99640" x="5368925" y="6027738"/>
          <p14:tracePt t="99648" x="5324475" y="6018213"/>
          <p14:tracePt t="99656" x="5268913" y="6010275"/>
          <p14:tracePt t="99664" x="5251450" y="6010275"/>
          <p14:tracePt t="99672" x="5214938" y="6000750"/>
          <p14:tracePt t="99680" x="5214938" y="5991225"/>
          <p14:tracePt t="99842" x="5205413" y="5991225"/>
          <p14:tracePt t="99867" x="5187950" y="5991225"/>
          <p14:tracePt t="99874" x="5178425" y="5991225"/>
          <p14:tracePt t="99890" x="5168900" y="5991225"/>
          <p14:tracePt t="99898" x="5159375" y="5991225"/>
          <p14:tracePt t="99914" x="5132388" y="5991225"/>
          <p14:tracePt t="99938" x="5122863" y="5991225"/>
          <p14:tracePt t="99970" x="5114925" y="6000750"/>
          <p14:tracePt t="99980" x="5105400" y="6000750"/>
          <p14:tracePt t="100092" x="5086350" y="6010275"/>
          <p14:tracePt t="100129" x="5078413" y="6010275"/>
          <p14:tracePt t="100137" x="5059363" y="6018213"/>
          <p14:tracePt t="100162" x="5049838" y="6027738"/>
          <p14:tracePt t="100176" x="5041900" y="6027738"/>
          <p14:tracePt t="100185" x="5022850" y="6027738"/>
          <p14:tracePt t="100192" x="5014913" y="6037263"/>
          <p14:tracePt t="100200" x="5005388" y="6037263"/>
          <p14:tracePt t="100224" x="4995863" y="6046788"/>
          <p14:tracePt t="100343" x="5005388" y="6046788"/>
          <p14:tracePt t="100348" x="5014913" y="6046788"/>
          <p14:tracePt t="100354" x="5022850" y="6046788"/>
          <p14:tracePt t="100365" x="5041900" y="6046788"/>
          <p14:tracePt t="100378" x="5049838" y="6046788"/>
          <p14:tracePt t="100417" x="5078413" y="6046788"/>
          <p14:tracePt t="100425" x="5095875" y="6054725"/>
          <p14:tracePt t="100435" x="5105400" y="6064250"/>
          <p14:tracePt t="100444" x="5122863" y="6083300"/>
          <p14:tracePt t="100449" x="5132388" y="6083300"/>
          <p14:tracePt t="100460" x="5141913" y="6091238"/>
          <p14:tracePt t="100465" x="5151438" y="6091238"/>
          <p14:tracePt t="100716" x="5141913" y="6091238"/>
          <p14:tracePt t="100723" x="5132388" y="6091238"/>
          <p14:tracePt t="100736" x="5122863" y="6091238"/>
          <p14:tracePt t="100818" x="5114925" y="6091238"/>
          <p14:tracePt t="100854" x="5095875" y="6091238"/>
          <p14:tracePt t="100856" x="5049838" y="6091238"/>
          <p14:tracePt t="100866" x="5032375" y="6091238"/>
          <p14:tracePt t="100872" x="5005388" y="6091238"/>
          <p14:tracePt t="100881" x="4986338" y="6091238"/>
          <p14:tracePt t="100893" x="4959350" y="6091238"/>
          <p14:tracePt t="100904" x="4949825" y="6091238"/>
          <p14:tracePt t="101258" x="4959350" y="6091238"/>
          <p14:tracePt t="101274" x="4968875" y="6091238"/>
          <p14:tracePt t="101323" x="4995863" y="6073775"/>
          <p14:tracePt t="101364" x="4995863" y="6064250"/>
          <p14:tracePt t="101370" x="5005388" y="6064250"/>
          <p14:tracePt t="101394" x="5022850" y="6064250"/>
          <p14:tracePt t="101403" x="5032375" y="6054725"/>
          <p14:tracePt t="103890" x="5022850" y="6054725"/>
          <p14:tracePt t="103898" x="5014913" y="6064250"/>
          <p14:tracePt t="103914" x="4995863" y="6083300"/>
          <p14:tracePt t="104834" x="4968875" y="6083300"/>
          <p14:tracePt t="104842" x="4959350" y="6083300"/>
          <p14:tracePt t="104851" x="4941888" y="6083300"/>
          <p14:tracePt t="104858" x="4913313" y="6083300"/>
          <p14:tracePt t="104866" x="4876800" y="6064250"/>
          <p14:tracePt t="104876" x="4859338" y="6054725"/>
          <p14:tracePt t="104893" x="4803775" y="6046788"/>
          <p14:tracePt t="104896" x="4795838" y="6037263"/>
          <p14:tracePt t="104904" x="4795838" y="6027738"/>
          <p14:tracePt t="104912" x="4786313" y="6027738"/>
          <p14:tracePt t="104928" x="4767263" y="6018213"/>
          <p14:tracePt t="104962" x="4759325" y="6018213"/>
          <p14:tracePt t="104970" x="4749800" y="6010275"/>
          <p14:tracePt t="105010" x="4730750" y="6000750"/>
          <p14:tracePt t="105041" x="4713288" y="5983288"/>
          <p14:tracePt t="105064" x="4703763" y="5973763"/>
          <p14:tracePt t="105088" x="4703763" y="5964238"/>
          <p14:tracePt t="105145" x="4703763" y="5946775"/>
          <p14:tracePt t="105178" x="4703763" y="5937250"/>
          <p14:tracePt t="105202" x="4703763" y="5927725"/>
          <p14:tracePt t="105234" x="4703763" y="5910263"/>
          <p14:tracePt t="105243" x="4703763" y="5900738"/>
          <p14:tracePt t="105253" x="4713288" y="5881688"/>
          <p14:tracePt t="105260" x="4722813" y="5873750"/>
          <p14:tracePt t="105281" x="4730750" y="5854700"/>
          <p14:tracePt t="105289" x="4740275" y="5845175"/>
          <p14:tracePt t="105306" x="4759325" y="5837238"/>
          <p14:tracePt t="105338" x="4767263" y="5837238"/>
          <p14:tracePt t="105426" x="4786313" y="5837238"/>
          <p14:tracePt t="105434" x="4795838" y="5837238"/>
          <p14:tracePt t="105442" x="4813300" y="5818188"/>
          <p14:tracePt t="105474" x="4840288" y="5808663"/>
          <p14:tracePt t="105482" x="4849813" y="5808663"/>
          <p14:tracePt t="105490" x="4886325" y="5808663"/>
          <p14:tracePt t="105498" x="4905375" y="5808663"/>
          <p14:tracePt t="105506" x="4922838" y="5808663"/>
          <p14:tracePt t="105514" x="4941888" y="5808663"/>
          <p14:tracePt t="105522" x="4949825" y="5808663"/>
          <p14:tracePt t="105530" x="4959350" y="5808663"/>
          <p14:tracePt t="105538" x="4968875" y="5808663"/>
          <p14:tracePt t="105554" x="4978400" y="5808663"/>
          <p14:tracePt t="105563" x="4986338" y="5808663"/>
          <p14:tracePt t="105578" x="4995863" y="5800725"/>
          <p14:tracePt t="106002" x="5005388" y="5800725"/>
          <p14:tracePt t="106105" x="5032375" y="5800725"/>
          <p14:tracePt t="106112" x="5049838" y="5800725"/>
          <p14:tracePt t="106128" x="5059363" y="5800725"/>
          <p14:tracePt t="107120" x="5114925" y="5791200"/>
          <p14:tracePt t="107128" x="5168900" y="5791200"/>
          <p14:tracePt t="107136" x="5241925" y="5791200"/>
          <p14:tracePt t="107145" x="5351463" y="5791200"/>
          <p14:tracePt t="107152" x="5441950" y="5791200"/>
          <p14:tracePt t="107160" x="5497513" y="5791200"/>
          <p14:tracePt t="107168" x="5551488" y="5791200"/>
          <p14:tracePt t="107176" x="5588000" y="5791200"/>
          <p14:tracePt t="107184" x="5607050" y="5791200"/>
          <p14:tracePt t="107192" x="5624513" y="5791200"/>
          <p14:tracePt t="107258" x="5634038" y="5791200"/>
          <p14:tracePt t="107266" x="5643563" y="5791200"/>
          <p14:tracePt t="107275" x="5670550" y="5772150"/>
          <p14:tracePt t="107283" x="5688013" y="5772150"/>
          <p14:tracePt t="107290" x="5734050" y="5764213"/>
          <p14:tracePt t="107297" x="5761038" y="5764213"/>
          <p14:tracePt t="107305" x="5797550" y="5764213"/>
          <p14:tracePt t="107313" x="5899150" y="5764213"/>
          <p14:tracePt t="107321" x="6026150" y="5764213"/>
          <p14:tracePt t="107329" x="6172200" y="5764213"/>
          <p14:tracePt t="107337" x="6299200" y="5764213"/>
          <p14:tracePt t="107345" x="6372225" y="5764213"/>
          <p14:tracePt t="107352" x="6427788" y="5764213"/>
          <p14:tracePt t="107362" x="6435725" y="5764213"/>
          <p14:tracePt t="107490" x="6427788" y="5764213"/>
          <p14:tracePt t="107506" x="6391275" y="5764213"/>
          <p14:tracePt t="107538" x="6381750" y="5764213"/>
          <p14:tracePt t="107546" x="6354763" y="5772150"/>
          <p14:tracePt t="107554" x="6345238" y="5772150"/>
          <p14:tracePt t="107563" x="6335713" y="5772150"/>
          <p14:tracePt t="107570" x="6308725" y="5781675"/>
          <p14:tracePt t="107577" x="6291263" y="5808663"/>
          <p14:tracePt t="107585" x="6281738" y="5808663"/>
          <p14:tracePt t="107593" x="6262688" y="5808663"/>
          <p14:tracePt t="107601" x="6245225" y="5818188"/>
          <p14:tracePt t="107610" x="6218238" y="5827713"/>
          <p14:tracePt t="107617" x="6208713" y="5827713"/>
          <p14:tracePt t="107626" x="6199188" y="5827713"/>
          <p14:tracePt t="107633" x="6181725" y="5845175"/>
          <p14:tracePt t="107642" x="6181725" y="5854700"/>
          <p14:tracePt t="107649" x="6172200" y="5864225"/>
          <p14:tracePt t="107659" x="6153150" y="5873750"/>
          <p14:tracePt t="107673" x="6153150" y="5881688"/>
          <p14:tracePt t="107681" x="6135688" y="5900738"/>
          <p14:tracePt t="107689" x="6126163" y="5900738"/>
          <p14:tracePt t="107698" x="6116638" y="5910263"/>
          <p14:tracePt t="107705" x="6108700" y="5918200"/>
          <p14:tracePt t="107729" x="6089650" y="5927725"/>
          <p14:tracePt t="107745" x="6072188" y="5954713"/>
          <p14:tracePt t="107762" x="6062663" y="5983288"/>
          <p14:tracePt t="107768" x="6043613" y="6000750"/>
          <p14:tracePt t="107777" x="6035675" y="6018213"/>
          <p14:tracePt t="107784" x="6026150" y="6037263"/>
          <p14:tracePt t="107792" x="6026150" y="6054725"/>
          <p14:tracePt t="107800" x="6026150" y="6073775"/>
          <p14:tracePt t="107808" x="6026150" y="6091238"/>
          <p14:tracePt t="107816" x="6026150" y="6119813"/>
          <p14:tracePt t="107832" x="6026150" y="6137275"/>
          <p14:tracePt t="107841" x="6035675" y="6146800"/>
          <p14:tracePt t="107849" x="6043613" y="6146800"/>
          <p14:tracePt t="107864" x="6053138" y="6146800"/>
          <p14:tracePt t="107913" x="6062663" y="6146800"/>
          <p14:tracePt t="107930" x="6072188" y="6146800"/>
          <p14:tracePt t="107946" x="6080125" y="6146800"/>
          <p14:tracePt t="108040" x="6089650" y="6146800"/>
          <p14:tracePt t="108048" x="6108700" y="6146800"/>
          <p14:tracePt t="108056" x="6116638" y="6146800"/>
          <p14:tracePt t="108072" x="6145213" y="6146800"/>
          <p14:tracePt t="108080" x="6172200" y="6127750"/>
          <p14:tracePt t="108088" x="6181725" y="6127750"/>
          <p14:tracePt t="108096" x="6218238" y="6127750"/>
          <p14:tracePt t="108104" x="6226175" y="6127750"/>
          <p14:tracePt t="108112" x="6235700" y="6119813"/>
          <p14:tracePt t="108120" x="6245225" y="6119813"/>
          <p14:tracePt t="108137" x="6254750" y="6110288"/>
          <p14:tracePt t="108169" x="6262688" y="6100763"/>
          <p14:tracePt t="108209" x="6281738" y="6100763"/>
          <p14:tracePt t="108217" x="6291263" y="6100763"/>
          <p14:tracePt t="108226" x="6326188" y="6100763"/>
          <p14:tracePt t="108233" x="6335713" y="6100763"/>
          <p14:tracePt t="108242" x="6372225" y="6100763"/>
          <p14:tracePt t="108249" x="6381750" y="6100763"/>
          <p14:tracePt t="108257" x="6391275" y="6100763"/>
          <p14:tracePt t="108265" x="6408738" y="6100763"/>
          <p14:tracePt t="108426" x="6418263" y="6091238"/>
          <p14:tracePt t="108442" x="6418263" y="6073775"/>
          <p14:tracePt t="108453" x="6408738" y="6037263"/>
          <p14:tracePt t="108458" x="6381750" y="6018213"/>
          <p14:tracePt t="108465" x="6318250" y="6000750"/>
          <p14:tracePt t="108473" x="6291263" y="5964238"/>
          <p14:tracePt t="108482" x="6235700" y="5918200"/>
          <p14:tracePt t="108488" x="6218238" y="5900738"/>
          <p14:tracePt t="108496" x="6189663" y="5864225"/>
          <p14:tracePt t="108504" x="6145213" y="5800725"/>
          <p14:tracePt t="108512" x="6126163" y="5772150"/>
          <p14:tracePt t="108520" x="6126163" y="5764213"/>
          <p14:tracePt t="108528" x="6126163" y="5745163"/>
          <p14:tracePt t="108536" x="6116638" y="5727700"/>
          <p14:tracePt t="108544" x="6099175" y="5699125"/>
          <p14:tracePt t="108978" x="6099175" y="5718175"/>
          <p14:tracePt t="108986" x="6099175" y="5754688"/>
          <p14:tracePt t="108998" x="6099175" y="5800725"/>
          <p14:tracePt t="109002" x="6099175" y="5864225"/>
          <p14:tracePt t="109010" x="6099175" y="5927725"/>
          <p14:tracePt t="109017" x="6099175" y="6000750"/>
          <p14:tracePt t="109027" x="6126163" y="6064250"/>
          <p14:tracePt t="109032" x="6126163" y="6119813"/>
          <p14:tracePt t="109043" x="6145213" y="6146800"/>
          <p14:tracePt t="109048" x="6181725" y="6183313"/>
          <p14:tracePt t="109056" x="6181725" y="6200775"/>
          <p14:tracePt t="109073" x="6189663" y="6210300"/>
          <p14:tracePt t="109089" x="6218238" y="6200775"/>
          <p14:tracePt t="109096" x="6262688" y="6156325"/>
          <p14:tracePt t="109105" x="6281738" y="6091238"/>
          <p14:tracePt t="109112" x="6308725" y="6027738"/>
          <p14:tracePt t="109120" x="6318250" y="5983288"/>
          <p14:tracePt t="109128" x="6326188" y="5946775"/>
          <p14:tracePt t="109137" x="6326188" y="5900738"/>
          <p14:tracePt t="109145" x="6335713" y="5873750"/>
          <p14:tracePt t="109153" x="6335713" y="5864225"/>
          <p14:tracePt t="109160" x="6335713" y="5845175"/>
          <p14:tracePt t="109370" x="6335713" y="5837238"/>
          <p14:tracePt t="109377" x="6354763" y="5808663"/>
          <p14:tracePt t="109391" x="6362700" y="5791200"/>
          <p14:tracePt t="109392" x="6362700" y="5781675"/>
          <p14:tracePt t="109400" x="6381750" y="5735638"/>
          <p14:tracePt t="109409" x="6381750" y="5727700"/>
          <p14:tracePt t="109416" x="6381750" y="5708650"/>
          <p14:tracePt t="109425" x="6391275" y="5691188"/>
          <p14:tracePt t="109433" x="6391275" y="5681663"/>
          <p14:tracePt t="109581" x="6391275" y="5654675"/>
          <p14:tracePt t="109587" x="6391275" y="5618163"/>
          <p14:tracePt t="109593" x="6391275" y="5589588"/>
          <p14:tracePt t="109602" x="6391275" y="5562600"/>
          <p14:tracePt t="109613" x="6391275" y="5508625"/>
          <p14:tracePt t="109616" x="6391275" y="5462588"/>
          <p14:tracePt t="109628" x="6391275" y="5445125"/>
          <p14:tracePt t="109633" x="6391275" y="5408613"/>
          <p14:tracePt t="109641" x="6381750" y="5372100"/>
          <p14:tracePt t="109656" x="6381750" y="5362575"/>
          <p14:tracePt t="109664" x="6381750" y="5353050"/>
          <p14:tracePt t="109802" x="6372225" y="5299075"/>
          <p14:tracePt t="109818" x="6372225" y="5262563"/>
          <p14:tracePt t="109827" x="6372225" y="5226050"/>
          <p14:tracePt t="109834" x="6362700" y="5207000"/>
          <p14:tracePt t="109843" x="6362700" y="5153025"/>
          <p14:tracePt t="109850" x="6345238" y="5116513"/>
          <p14:tracePt t="109859" x="6345238" y="5106988"/>
          <p14:tracePt t="109865" x="6345238" y="5080000"/>
          <p14:tracePt t="109873" x="6345238" y="5060950"/>
          <p14:tracePt t="109895" x="6335713" y="5024438"/>
          <p14:tracePt t="109896" x="6335713" y="5016500"/>
          <p14:tracePt t="109912" x="6335713" y="4997450"/>
          <p14:tracePt t="109920" x="6318250" y="4979988"/>
          <p14:tracePt t="109936" x="6318250" y="4970463"/>
          <p14:tracePt t="109944" x="6308725" y="4933950"/>
          <p14:tracePt t="109962" x="6308725" y="4906963"/>
          <p14:tracePt t="109969" x="6308725" y="4897438"/>
          <p14:tracePt t="109977" x="6299200" y="4878388"/>
          <p14:tracePt t="109985" x="6299200" y="4851400"/>
          <p14:tracePt t="109997" x="6299200" y="4833938"/>
          <p14:tracePt t="110000" x="6299200" y="4805363"/>
          <p14:tracePt t="110008" x="6299200" y="4797425"/>
          <p14:tracePt t="110016" x="6299200" y="4768850"/>
          <p14:tracePt t="110025" x="6299200" y="4751388"/>
          <p14:tracePt t="110032" x="6299200" y="4724400"/>
          <p14:tracePt t="110040" x="6299200" y="4705350"/>
          <p14:tracePt t="110048" x="6299200" y="4697413"/>
          <p14:tracePt t="110056" x="6299200" y="4668838"/>
          <p14:tracePt t="110064" x="6299200" y="4660900"/>
          <p14:tracePt t="110073" x="6299200" y="4651375"/>
          <p14:tracePt t="110080" x="6299200" y="4624388"/>
          <p14:tracePt t="110096" x="6308725" y="4605338"/>
          <p14:tracePt t="110104" x="6308725" y="4587875"/>
          <p14:tracePt t="110112" x="6308725" y="4578350"/>
          <p14:tracePt t="110121" x="6318250" y="4568825"/>
          <p14:tracePt t="110129" x="6318250" y="4551363"/>
          <p14:tracePt t="110137" x="6326188" y="4532313"/>
          <p14:tracePt t="110153" x="6326188" y="4505325"/>
          <p14:tracePt t="110161" x="6335713" y="4486275"/>
          <p14:tracePt t="110169" x="6335713" y="4478338"/>
          <p14:tracePt t="110177" x="6335713" y="4459288"/>
          <p14:tracePt t="110184" x="6354763" y="4432300"/>
          <p14:tracePt t="110193" x="6354763" y="4413250"/>
          <p14:tracePt t="110200" x="6362700" y="4395788"/>
          <p14:tracePt t="110209" x="6362700" y="4386263"/>
          <p14:tracePt t="110216" x="6362700" y="4359275"/>
          <p14:tracePt t="110226" x="6362700" y="4340225"/>
          <p14:tracePt t="110232" x="6362700" y="4322763"/>
          <p14:tracePt t="110241" x="6362700" y="4303713"/>
          <p14:tracePt t="110248" x="6362700" y="4276725"/>
          <p14:tracePt t="110256" x="6362700" y="4259263"/>
          <p14:tracePt t="110266" x="6362700" y="4232275"/>
          <p14:tracePt t="110274" x="6362700" y="4213225"/>
          <p14:tracePt t="110282" x="6362700" y="4186238"/>
          <p14:tracePt t="110290" x="6362700" y="4167188"/>
          <p14:tracePt t="110298" x="6362700" y="4140200"/>
          <p14:tracePt t="110306" x="6362700" y="4122738"/>
          <p14:tracePt t="110314" x="6362700" y="4094163"/>
          <p14:tracePt t="110323" x="6362700" y="4076700"/>
          <p14:tracePt t="110329" x="6362700" y="4067175"/>
          <p14:tracePt t="110338" x="6362700" y="4049713"/>
          <p14:tracePt t="110344" x="6362700" y="4030663"/>
          <p14:tracePt t="110352" x="6362700" y="4021138"/>
          <p14:tracePt t="110360" x="6362700" y="4013200"/>
          <p14:tracePt t="110368" x="6362700" y="4003675"/>
          <p14:tracePt t="110376" x="6362700" y="3994150"/>
          <p14:tracePt t="110384" x="6362700" y="3984625"/>
          <p14:tracePt t="110392" x="6362700" y="3967163"/>
          <p14:tracePt t="110409" x="6354763" y="3948113"/>
          <p14:tracePt t="110427" x="6345238" y="3940175"/>
          <p14:tracePt t="110435" x="6345238" y="3921125"/>
          <p14:tracePt t="110449" x="6335713" y="3911600"/>
          <p14:tracePt t="110458" x="6326188" y="3903663"/>
          <p14:tracePt t="110474" x="6318250" y="3903663"/>
          <p14:tracePt t="110489" x="6308725" y="3903663"/>
          <p14:tracePt t="110497" x="6299200" y="3903663"/>
          <p14:tracePt t="110506" x="6281738" y="3903663"/>
          <p14:tracePt t="110513" x="6235700" y="3903663"/>
          <p14:tracePt t="110522" x="6181725" y="3903663"/>
          <p14:tracePt t="110530" x="6108700" y="3903663"/>
          <p14:tracePt t="110538" x="5999163" y="3903663"/>
          <p14:tracePt t="110545" x="5916613" y="3921125"/>
          <p14:tracePt t="110554" x="5862638" y="3921125"/>
          <p14:tracePt t="110564" x="5826125" y="3930650"/>
          <p14:tracePt t="110570" x="5807075" y="3930650"/>
          <p14:tracePt t="110978" x="5843588" y="3921125"/>
          <p14:tracePt t="110986" x="5926138" y="3921125"/>
          <p14:tracePt t="110993" x="6062663" y="3921125"/>
          <p14:tracePt t="111002" x="6208713" y="3921125"/>
          <p14:tracePt t="111011" x="6408738" y="3921125"/>
          <p14:tracePt t="111018" x="6554788" y="3921125"/>
          <p14:tracePt t="111028" x="6664325" y="3921125"/>
          <p14:tracePt t="111033" x="6773863" y="3921125"/>
          <p14:tracePt t="111046" x="6827838" y="3921125"/>
          <p14:tracePt t="111049" x="6846888" y="3921125"/>
          <p14:tracePt t="111060" x="6864350" y="3921125"/>
          <p14:tracePt t="111419" x="6819900" y="3940175"/>
          <p14:tracePt t="111426" x="6710363" y="3948113"/>
          <p14:tracePt t="111436" x="6573838" y="3967163"/>
          <p14:tracePt t="111444" x="6408738" y="3994150"/>
          <p14:tracePt t="111450" x="6226175" y="4013200"/>
          <p14:tracePt t="111461" x="6043613" y="4040188"/>
          <p14:tracePt t="111466" x="5862638" y="4067175"/>
          <p14:tracePt t="111472" x="5680075" y="4103688"/>
          <p14:tracePt t="111481" x="5478463" y="4113213"/>
          <p14:tracePt t="111490" x="5314950" y="4149725"/>
          <p14:tracePt t="111498" x="5168900" y="4176713"/>
          <p14:tracePt t="111505" x="5014913" y="4195763"/>
          <p14:tracePt t="111512" x="4886325" y="4203700"/>
          <p14:tracePt t="111520" x="4813300" y="4222750"/>
          <p14:tracePt t="111528" x="4740275" y="4232275"/>
          <p14:tracePt t="111536" x="4676775" y="4232275"/>
          <p14:tracePt t="111544" x="4622800" y="4232275"/>
          <p14:tracePt t="111552" x="4586288" y="4232275"/>
          <p14:tracePt t="111560" x="4513263" y="4232275"/>
          <p14:tracePt t="111568" x="4421188" y="4232275"/>
          <p14:tracePt t="111576" x="4330700" y="4232275"/>
          <p14:tracePt t="111584" x="4221163" y="4232275"/>
          <p14:tracePt t="111592" x="4102100" y="4213225"/>
          <p14:tracePt t="111600" x="3975100" y="4195763"/>
          <p14:tracePt t="111608" x="3829050" y="4186238"/>
          <p14:tracePt t="111616" x="3719513" y="4159250"/>
          <p14:tracePt t="111625" x="3619500" y="4140200"/>
          <p14:tracePt t="111632" x="3546475" y="4140200"/>
          <p14:tracePt t="111641" x="3490913" y="4130675"/>
          <p14:tracePt t="111648" x="3446463" y="4130675"/>
          <p14:tracePt t="111657" x="3419475" y="4130675"/>
          <p14:tracePt t="111666" x="3409950" y="4130675"/>
          <p14:tracePt t="111673" x="3390900" y="4130675"/>
          <p14:tracePt t="111681" x="3373438" y="4130675"/>
          <p14:tracePt t="111689" x="3363913" y="4130675"/>
          <p14:tracePt t="111697" x="3327400" y="4130675"/>
          <p14:tracePt t="111705" x="3300413" y="4130675"/>
          <p14:tracePt t="111714" x="3273425" y="4130675"/>
          <p14:tracePt t="111720" x="3227388" y="4130675"/>
          <p14:tracePt t="111728" x="3171825" y="4130675"/>
          <p14:tracePt t="111736" x="3117850" y="4130675"/>
          <p14:tracePt t="111744" x="3063875" y="4130675"/>
          <p14:tracePt t="111752" x="2990850" y="4130675"/>
          <p14:tracePt t="111760" x="2898775" y="4113213"/>
          <p14:tracePt t="111769" x="2835275" y="4113213"/>
          <p14:tracePt t="111778" x="2781300" y="4113213"/>
          <p14:tracePt t="111785" x="2725738" y="4113213"/>
          <p14:tracePt t="111795" x="2671763" y="4113213"/>
          <p14:tracePt t="111801" x="2616200" y="4113213"/>
          <p14:tracePt t="111811" x="2552700" y="4113213"/>
          <p14:tracePt t="111817" x="2498725" y="4113213"/>
          <p14:tracePt t="111827" x="2462213" y="4103688"/>
          <p14:tracePt t="111833" x="2416175" y="4094163"/>
          <p14:tracePt t="111843" x="2379663" y="4094163"/>
          <p14:tracePt t="111849" x="2360613" y="4094163"/>
          <p14:tracePt t="111857" x="2306638" y="4094163"/>
          <p14:tracePt t="111880" x="2206625" y="4094163"/>
          <p14:tracePt t="111889" x="2170113" y="4094163"/>
          <p14:tracePt t="111897" x="2143125" y="4103688"/>
          <p14:tracePt t="111905" x="2114550" y="4103688"/>
          <p14:tracePt t="111913" x="2070100" y="4103688"/>
          <p14:tracePt t="111921" x="2041525" y="4103688"/>
          <p14:tracePt t="111929" x="2014538" y="4103688"/>
          <p14:tracePt t="111937" x="1997075" y="4103688"/>
          <p14:tracePt t="111945" x="1960563" y="4103688"/>
          <p14:tracePt t="111953" x="1924050" y="4103688"/>
          <p14:tracePt t="111961" x="1905000" y="4103688"/>
          <p14:tracePt t="111969" x="1878013" y="4103688"/>
          <p14:tracePt t="111977" x="1860550" y="4094163"/>
          <p14:tracePt t="111994" x="1851025" y="4094163"/>
          <p14:tracePt t="112088" x="1841500" y="4086225"/>
          <p14:tracePt t="112136" x="1841500" y="4057650"/>
          <p14:tracePt t="112144" x="1878013" y="4049713"/>
          <p14:tracePt t="112152" x="1951038" y="4049713"/>
          <p14:tracePt t="112161" x="2097088" y="4049713"/>
          <p14:tracePt t="112168" x="2243138" y="4049713"/>
          <p14:tracePt t="112176" x="2443163" y="4049713"/>
          <p14:tracePt t="112184" x="2606675" y="4049713"/>
          <p14:tracePt t="112192" x="2789238" y="4049713"/>
          <p14:tracePt t="112200" x="2944813" y="4049713"/>
          <p14:tracePt t="112208" x="3090863" y="4049713"/>
          <p14:tracePt t="112216" x="3200400" y="4049713"/>
          <p14:tracePt t="112225" x="3327400" y="4049713"/>
          <p14:tracePt t="112232" x="3419475" y="4049713"/>
          <p14:tracePt t="112242" x="3500438" y="4040188"/>
          <p14:tracePt t="112248" x="3556000" y="4040188"/>
          <p14:tracePt t="112257" x="3609975" y="4040188"/>
          <p14:tracePt t="112264" x="3629025" y="4040188"/>
          <p14:tracePt t="112274" x="3656013" y="4040188"/>
          <p14:tracePt t="112280" x="3673475" y="4040188"/>
          <p14:tracePt t="112288" x="3709988" y="4040188"/>
          <p14:tracePt t="112296" x="3719513" y="4040188"/>
          <p14:tracePt t="112304" x="3756025" y="4040188"/>
          <p14:tracePt t="112312" x="3783013" y="4040188"/>
          <p14:tracePt t="112320" x="3819525" y="4030663"/>
          <p14:tracePt t="112328" x="3865563" y="4030663"/>
          <p14:tracePt t="112336" x="3919538" y="4013200"/>
          <p14:tracePt t="112344" x="3965575" y="4013200"/>
          <p14:tracePt t="112352" x="3992563" y="4013200"/>
          <p14:tracePt t="112360" x="4029075" y="4013200"/>
          <p14:tracePt t="112368" x="4084638" y="4013200"/>
          <p14:tracePt t="112376" x="4129088" y="4013200"/>
          <p14:tracePt t="112386" x="4148138" y="4013200"/>
          <p14:tracePt t="112393" x="4202113" y="4013200"/>
          <p14:tracePt t="112401" x="4238625" y="4013200"/>
          <p14:tracePt t="112411" x="4284663" y="4013200"/>
          <p14:tracePt t="112417" x="4321175" y="4013200"/>
          <p14:tracePt t="112428" x="4348163" y="4013200"/>
          <p14:tracePt t="112435" x="4394200" y="4013200"/>
          <p14:tracePt t="112443" x="4448175" y="4013200"/>
          <p14:tracePt t="112449" x="4484688" y="4013200"/>
          <p14:tracePt t="112458" x="4540250" y="4013200"/>
          <p14:tracePt t="112466" x="4594225" y="4013200"/>
          <p14:tracePt t="112473" x="4676775" y="4013200"/>
          <p14:tracePt t="112481" x="4713288" y="4013200"/>
          <p14:tracePt t="112489" x="4767263" y="4013200"/>
          <p14:tracePt t="112497" x="4822825" y="4013200"/>
          <p14:tracePt t="112505" x="4876800" y="4013200"/>
          <p14:tracePt t="112513" x="4941888" y="4013200"/>
          <p14:tracePt t="112521" x="4995863" y="4013200"/>
          <p14:tracePt t="112529" x="5068888" y="3994150"/>
          <p14:tracePt t="112537" x="5151438" y="3976688"/>
          <p14:tracePt t="112545" x="5205413" y="3967163"/>
          <p14:tracePt t="112553" x="5268913" y="3957638"/>
          <p14:tracePt t="112561" x="5324475" y="3940175"/>
          <p14:tracePt t="112570" x="5387975" y="3921125"/>
          <p14:tracePt t="112576" x="5414963" y="3921125"/>
          <p14:tracePt t="112586" x="5478463" y="3903663"/>
          <p14:tracePt t="112596" x="5514975" y="3894138"/>
          <p14:tracePt t="112602" x="5570538" y="3894138"/>
          <p14:tracePt t="112611" x="5670550" y="3867150"/>
          <p14:tracePt t="112618" x="5761038" y="3867150"/>
          <p14:tracePt t="112628" x="5870575" y="3867150"/>
          <p14:tracePt t="112635" x="5999163" y="3867150"/>
          <p14:tracePt t="112644" x="6089650" y="3867150"/>
          <p14:tracePt t="112649" x="6199188" y="3867150"/>
          <p14:tracePt t="112658" x="6299200" y="3884613"/>
          <p14:tracePt t="112667" x="6408738" y="3903663"/>
          <p14:tracePt t="112672" x="6500813" y="3903663"/>
          <p14:tracePt t="112680" x="6600825" y="3930650"/>
          <p14:tracePt t="112688" x="6691313" y="3930650"/>
          <p14:tracePt t="112696" x="6819900" y="3940175"/>
          <p14:tracePt t="112704" x="6910388" y="3940175"/>
          <p14:tracePt t="112712" x="7056438" y="3940175"/>
          <p14:tracePt t="112720" x="7183438" y="3940175"/>
          <p14:tracePt t="112728" x="7329488" y="3957638"/>
          <p14:tracePt t="112736" x="7475538" y="3976688"/>
          <p14:tracePt t="112745" x="7602538" y="4003675"/>
          <p14:tracePt t="112753" x="7748588" y="4013200"/>
          <p14:tracePt t="112762" x="7858125" y="4013200"/>
          <p14:tracePt t="112769" x="7977188" y="4030663"/>
          <p14:tracePt t="112778" x="8104188" y="4040188"/>
          <p14:tracePt t="112785" x="8196263" y="4040188"/>
          <p14:tracePt t="112795" x="8323263" y="4040188"/>
          <p14:tracePt t="112801" x="8415338" y="4040188"/>
          <p14:tracePt t="112810" x="8523288" y="4040188"/>
          <p14:tracePt t="112817" x="8642350" y="4086225"/>
          <p14:tracePt t="112827" x="8734425" y="4086225"/>
          <p14:tracePt t="112833" x="8807450" y="4103688"/>
          <p14:tracePt t="112843" x="8897938" y="4103688"/>
          <p14:tracePt t="112849" x="8970963" y="4103688"/>
          <p14:tracePt t="112857" x="9017000" y="4103688"/>
          <p14:tracePt t="112865" x="9070975" y="4103688"/>
          <p14:tracePt t="112873" x="9126538" y="4103688"/>
        </p14:tracePtLst>
      </p14:laserTraceLst>
    </p:ext>
  </p:extLst>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5361</TotalTime>
  <Words>5272</Words>
  <Application>Microsoft Office PowerPoint</Application>
  <PresentationFormat>画面に合わせる (4:3)</PresentationFormat>
  <Paragraphs>378</Paragraphs>
  <Slides>33</Slides>
  <Notes>32</Notes>
  <HiddenSlides>0</HiddenSlides>
  <MMClips>33</MMClips>
  <ScaleCrop>false</ScaleCrop>
  <HeadingPairs>
    <vt:vector size="8" baseType="variant">
      <vt:variant>
        <vt:lpstr>使用されているフォント</vt:lpstr>
      </vt:variant>
      <vt:variant>
        <vt:i4>3</vt:i4>
      </vt:variant>
      <vt:variant>
        <vt:lpstr>テーマ</vt:lpstr>
      </vt:variant>
      <vt:variant>
        <vt:i4>1</vt:i4>
      </vt:variant>
      <vt:variant>
        <vt:lpstr>埋め込まれた OLE サーバー</vt:lpstr>
      </vt:variant>
      <vt:variant>
        <vt:i4>1</vt:i4>
      </vt:variant>
      <vt:variant>
        <vt:lpstr>スライド タイトル</vt:lpstr>
      </vt:variant>
      <vt:variant>
        <vt:i4>33</vt:i4>
      </vt:variant>
    </vt:vector>
  </HeadingPairs>
  <TitlesOfParts>
    <vt:vector size="38" baseType="lpstr">
      <vt:lpstr>Arial</vt:lpstr>
      <vt:lpstr>Calibri</vt:lpstr>
      <vt:lpstr>Times New Roman</vt:lpstr>
      <vt:lpstr>標準デザイン</vt:lpstr>
      <vt:lpstr>数式</vt:lpstr>
      <vt:lpstr>トランジスタ増幅回路の      等価回路</vt:lpstr>
      <vt:lpstr>二端子対回路による 等価回路表現</vt:lpstr>
      <vt:lpstr>いろいろな可能性がある</vt:lpstr>
      <vt:lpstr>hパラメータ</vt:lpstr>
      <vt:lpstr>hパラメータの物理的意味</vt:lpstr>
      <vt:lpstr>hパラメータによる トランジスタの小信号等価回路</vt:lpstr>
      <vt:lpstr>エミッタ接地の等価回路</vt:lpstr>
      <vt:lpstr>簡略化したエミッタ接地小信号等価回路</vt:lpstr>
      <vt:lpstr>規格表からのパラメータの求め方</vt:lpstr>
      <vt:lpstr>演習10.1　</vt:lpstr>
      <vt:lpstr>バイアス抵抗、コレクタ抵抗、負荷抵抗の影響</vt:lpstr>
      <vt:lpstr>例題1　電流増幅度　i2/i1を求めよ</vt:lpstr>
      <vt:lpstr>CR結合増幅回路の簡易等価回路例</vt:lpstr>
      <vt:lpstr>PowerPoint プレゼンテーション</vt:lpstr>
      <vt:lpstr>入力インピーダンス 出力インピーダンス</vt:lpstr>
      <vt:lpstr>そもそも何を増幅するのか？</vt:lpstr>
      <vt:lpstr>利得（ゲイン）</vt:lpstr>
      <vt:lpstr>PowerPoint プレゼンテーション</vt:lpstr>
      <vt:lpstr>インピーダンスマッチングのために</vt:lpstr>
      <vt:lpstr>低周波での等価回路</vt:lpstr>
      <vt:lpstr>高周波での等価回路</vt:lpstr>
      <vt:lpstr>CR結合増幅回路の周波数特性</vt:lpstr>
      <vt:lpstr>CR結合増幅器は実用的か？</vt:lpstr>
      <vt:lpstr>PowerPoint プレゼンテーション</vt:lpstr>
      <vt:lpstr>PowerPoint プレゼンテーション</vt:lpstr>
      <vt:lpstr>MOSFETの（ソース接地）増幅回路</vt:lpstr>
      <vt:lpstr>PowerPoint プレゼンテーション</vt:lpstr>
      <vt:lpstr>MOSFETの小信号等価回路</vt:lpstr>
      <vt:lpstr>CR結合増幅回路</vt:lpstr>
      <vt:lpstr>等価回路</vt:lpstr>
      <vt:lpstr>PowerPoint プレゼンテーション</vt:lpstr>
      <vt:lpstr>今日のポイント</vt:lpstr>
      <vt:lpstr>演習10.2</vt:lpstr>
    </vt:vector>
  </TitlesOfParts>
  <Company>Keio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電子回路基礎</dc:title>
  <dc:creator>hideo</dc:creator>
  <cp:lastModifiedBy>hunga</cp:lastModifiedBy>
  <cp:revision>200</cp:revision>
  <dcterms:created xsi:type="dcterms:W3CDTF">2008-04-12T07:01:50Z</dcterms:created>
  <dcterms:modified xsi:type="dcterms:W3CDTF">2020-05-19T02:17:47Z</dcterms:modified>
</cp:coreProperties>
</file>